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4"/>
  </p:sldMasterIdLst>
  <p:notesMasterIdLst>
    <p:notesMasterId r:id="rId23"/>
  </p:notesMasterIdLst>
  <p:sldIdLst>
    <p:sldId id="368" r:id="rId5"/>
    <p:sldId id="6952" r:id="rId6"/>
    <p:sldId id="6938" r:id="rId7"/>
    <p:sldId id="7080" r:id="rId8"/>
    <p:sldId id="7081" r:id="rId9"/>
    <p:sldId id="7083" r:id="rId10"/>
    <p:sldId id="7084" r:id="rId11"/>
    <p:sldId id="2147478441" r:id="rId12"/>
    <p:sldId id="2147478374" r:id="rId13"/>
    <p:sldId id="2147478337" r:id="rId14"/>
    <p:sldId id="2147478371" r:id="rId15"/>
    <p:sldId id="2147478440" r:id="rId16"/>
    <p:sldId id="2147478451" r:id="rId17"/>
    <p:sldId id="7342" r:id="rId18"/>
    <p:sldId id="2147478453" r:id="rId19"/>
    <p:sldId id="2147478445" r:id="rId20"/>
    <p:sldId id="2147478443" r:id="rId21"/>
    <p:sldId id="2147478446" r:id="rId22"/>
  </p:sldIdLst>
  <p:sldSz cx="12192000" cy="6858000"/>
  <p:notesSz cx="9144000" cy="6858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sponsabili Servizi" id="{89145488-4F4D-1848-B9AB-3DC32008F5B0}">
          <p14:sldIdLst>
            <p14:sldId id="368"/>
            <p14:sldId id="6952"/>
            <p14:sldId id="6938"/>
            <p14:sldId id="7080"/>
            <p14:sldId id="7081"/>
            <p14:sldId id="7083"/>
            <p14:sldId id="7084"/>
            <p14:sldId id="2147478441"/>
            <p14:sldId id="2147478374"/>
            <p14:sldId id="2147478337"/>
            <p14:sldId id="2147478371"/>
            <p14:sldId id="2147478440"/>
            <p14:sldId id="2147478451"/>
            <p14:sldId id="7342"/>
            <p14:sldId id="2147478453"/>
            <p14:sldId id="2147478445"/>
            <p14:sldId id="2147478443"/>
            <p14:sldId id="214747844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C80"/>
    <a:srgbClr val="223A86"/>
    <a:srgbClr val="FCBD32"/>
    <a:srgbClr val="FDFCFC"/>
    <a:srgbClr val="F2F2F2"/>
    <a:srgbClr val="000000"/>
    <a:srgbClr val="4472C4"/>
    <a:srgbClr val="F8696B"/>
    <a:srgbClr val="FBCACD"/>
    <a:srgbClr val="804B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28" autoAdjust="0"/>
    <p:restoredTop sz="86448" autoAdjust="0"/>
  </p:normalViewPr>
  <p:slideViewPr>
    <p:cSldViewPr snapToGrid="0">
      <p:cViewPr varScale="1">
        <p:scale>
          <a:sx n="100" d="100"/>
          <a:sy n="100" d="100"/>
        </p:scale>
        <p:origin x="78" y="28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brizio Dallari" userId="4a0614ee-f338-4bd4-bf57-3cc6a000a5fd" providerId="ADAL" clId="{2E92492E-762E-4344-A0E1-5F39B1941FB3}"/>
    <pc:docChg chg="undo custSel modSld sldOrd">
      <pc:chgData name="Fabrizio Dallari" userId="4a0614ee-f338-4bd4-bf57-3cc6a000a5fd" providerId="ADAL" clId="{2E92492E-762E-4344-A0E1-5F39B1941FB3}" dt="2026-04-08T17:36:46.768" v="1419" actId="20577"/>
      <pc:docMkLst>
        <pc:docMk/>
      </pc:docMkLst>
      <pc:sldChg chg="addSp modSp mod">
        <pc:chgData name="Fabrizio Dallari" userId="4a0614ee-f338-4bd4-bf57-3cc6a000a5fd" providerId="ADAL" clId="{2E92492E-762E-4344-A0E1-5F39B1941FB3}" dt="2026-04-07T07:40:29.092" v="58" actId="14100"/>
        <pc:sldMkLst>
          <pc:docMk/>
          <pc:sldMk cId="3821449512" sldId="7083"/>
        </pc:sldMkLst>
        <pc:spChg chg="mod">
          <ac:chgData name="Fabrizio Dallari" userId="4a0614ee-f338-4bd4-bf57-3cc6a000a5fd" providerId="ADAL" clId="{2E92492E-762E-4344-A0E1-5F39B1941FB3}" dt="2026-04-07T07:40:24.983" v="57" actId="20577"/>
          <ac:spMkLst>
            <pc:docMk/>
            <pc:sldMk cId="3821449512" sldId="7083"/>
            <ac:spMk id="3" creationId="{750A2AC6-DEFD-F39E-D29C-3692A3C231C9}"/>
          </ac:spMkLst>
        </pc:spChg>
        <pc:spChg chg="add mod">
          <ac:chgData name="Fabrizio Dallari" userId="4a0614ee-f338-4bd4-bf57-3cc6a000a5fd" providerId="ADAL" clId="{2E92492E-762E-4344-A0E1-5F39B1941FB3}" dt="2026-04-07T07:40:29.092" v="58" actId="14100"/>
          <ac:spMkLst>
            <pc:docMk/>
            <pc:sldMk cId="3821449512" sldId="7083"/>
            <ac:spMk id="6" creationId="{DC0E2B70-A6F9-5548-BEAD-4EF3730E5C95}"/>
          </ac:spMkLst>
        </pc:spChg>
        <pc:picChg chg="add mod">
          <ac:chgData name="Fabrizio Dallari" userId="4a0614ee-f338-4bd4-bf57-3cc6a000a5fd" providerId="ADAL" clId="{2E92492E-762E-4344-A0E1-5F39B1941FB3}" dt="2026-04-07T07:39:58.797" v="47" actId="1076"/>
          <ac:picMkLst>
            <pc:docMk/>
            <pc:sldMk cId="3821449512" sldId="7083"/>
            <ac:picMk id="4" creationId="{F524D5E7-97E0-B561-FFA3-A857410556DD}"/>
          </ac:picMkLst>
        </pc:picChg>
      </pc:sldChg>
      <pc:sldChg chg="addSp delSp modSp mod">
        <pc:chgData name="Fabrizio Dallari" userId="4a0614ee-f338-4bd4-bf57-3cc6a000a5fd" providerId="ADAL" clId="{2E92492E-762E-4344-A0E1-5F39B1941FB3}" dt="2026-04-07T07:58:10.464" v="145" actId="2711"/>
        <pc:sldMkLst>
          <pc:docMk/>
          <pc:sldMk cId="2900267762" sldId="7084"/>
        </pc:sldMkLst>
        <pc:spChg chg="mod">
          <ac:chgData name="Fabrizio Dallari" userId="4a0614ee-f338-4bd4-bf57-3cc6a000a5fd" providerId="ADAL" clId="{2E92492E-762E-4344-A0E1-5F39B1941FB3}" dt="2026-04-07T07:58:10.464" v="145" actId="2711"/>
          <ac:spMkLst>
            <pc:docMk/>
            <pc:sldMk cId="2900267762" sldId="7084"/>
            <ac:spMk id="16" creationId="{6FDEEA34-4F6A-F354-CF72-FB2CA00B0FF0}"/>
          </ac:spMkLst>
        </pc:spChg>
        <pc:spChg chg="mod">
          <ac:chgData name="Fabrizio Dallari" userId="4a0614ee-f338-4bd4-bf57-3cc6a000a5fd" providerId="ADAL" clId="{2E92492E-762E-4344-A0E1-5F39B1941FB3}" dt="2026-04-07T07:58:10.464" v="145" actId="2711"/>
          <ac:spMkLst>
            <pc:docMk/>
            <pc:sldMk cId="2900267762" sldId="7084"/>
            <ac:spMk id="17" creationId="{5662056D-FF71-23BA-B85B-F2C188FD3E20}"/>
          </ac:spMkLst>
        </pc:spChg>
        <pc:spChg chg="mod">
          <ac:chgData name="Fabrizio Dallari" userId="4a0614ee-f338-4bd4-bf57-3cc6a000a5fd" providerId="ADAL" clId="{2E92492E-762E-4344-A0E1-5F39B1941FB3}" dt="2026-04-07T07:58:10.464" v="145" actId="2711"/>
          <ac:spMkLst>
            <pc:docMk/>
            <pc:sldMk cId="2900267762" sldId="7084"/>
            <ac:spMk id="19" creationId="{94FB35D3-6114-97E4-AE30-1DDDB014186F}"/>
          </ac:spMkLst>
        </pc:spChg>
        <pc:spChg chg="mod">
          <ac:chgData name="Fabrizio Dallari" userId="4a0614ee-f338-4bd4-bf57-3cc6a000a5fd" providerId="ADAL" clId="{2E92492E-762E-4344-A0E1-5F39B1941FB3}" dt="2026-04-07T07:58:10.464" v="145" actId="2711"/>
          <ac:spMkLst>
            <pc:docMk/>
            <pc:sldMk cId="2900267762" sldId="7084"/>
            <ac:spMk id="24" creationId="{2ACC7D1E-35DF-9082-938C-725F4CFF5967}"/>
          </ac:spMkLst>
        </pc:spChg>
        <pc:spChg chg="mod">
          <ac:chgData name="Fabrizio Dallari" userId="4a0614ee-f338-4bd4-bf57-3cc6a000a5fd" providerId="ADAL" clId="{2E92492E-762E-4344-A0E1-5F39B1941FB3}" dt="2026-04-07T07:58:10.464" v="145" actId="2711"/>
          <ac:spMkLst>
            <pc:docMk/>
            <pc:sldMk cId="2900267762" sldId="7084"/>
            <ac:spMk id="29" creationId="{5A6BFCBC-CA32-EFAF-BDBD-B248793E88D4}"/>
          </ac:spMkLst>
        </pc:spChg>
        <pc:spChg chg="mod">
          <ac:chgData name="Fabrizio Dallari" userId="4a0614ee-f338-4bd4-bf57-3cc6a000a5fd" providerId="ADAL" clId="{2E92492E-762E-4344-A0E1-5F39B1941FB3}" dt="2026-04-07T07:58:10.464" v="145" actId="2711"/>
          <ac:spMkLst>
            <pc:docMk/>
            <pc:sldMk cId="2900267762" sldId="7084"/>
            <ac:spMk id="32" creationId="{888E006C-B872-D2D4-6809-0DC934078A69}"/>
          </ac:spMkLst>
        </pc:spChg>
        <pc:spChg chg="mod">
          <ac:chgData name="Fabrizio Dallari" userId="4a0614ee-f338-4bd4-bf57-3cc6a000a5fd" providerId="ADAL" clId="{2E92492E-762E-4344-A0E1-5F39B1941FB3}" dt="2026-04-07T07:58:10.464" v="145" actId="2711"/>
          <ac:spMkLst>
            <pc:docMk/>
            <pc:sldMk cId="2900267762" sldId="7084"/>
            <ac:spMk id="39" creationId="{4CAC1205-F5C1-19C7-2E1B-D89045CEF525}"/>
          </ac:spMkLst>
        </pc:spChg>
        <pc:spChg chg="mod ord">
          <ac:chgData name="Fabrizio Dallari" userId="4a0614ee-f338-4bd4-bf57-3cc6a000a5fd" providerId="ADAL" clId="{2E92492E-762E-4344-A0E1-5F39B1941FB3}" dt="2026-04-07T07:44:14.264" v="140" actId="1038"/>
          <ac:spMkLst>
            <pc:docMk/>
            <pc:sldMk cId="2900267762" sldId="7084"/>
            <ac:spMk id="41" creationId="{6E9E138A-D5AC-7B07-9FD6-EA13DA9455C2}"/>
          </ac:spMkLst>
        </pc:spChg>
        <pc:spChg chg="mod">
          <ac:chgData name="Fabrizio Dallari" userId="4a0614ee-f338-4bd4-bf57-3cc6a000a5fd" providerId="ADAL" clId="{2E92492E-762E-4344-A0E1-5F39B1941FB3}" dt="2026-04-07T07:43:18.569" v="111" actId="1035"/>
          <ac:spMkLst>
            <pc:docMk/>
            <pc:sldMk cId="2900267762" sldId="7084"/>
            <ac:spMk id="42" creationId="{F678F56F-55F9-7327-D052-A09390EBAA22}"/>
          </ac:spMkLst>
        </pc:spChg>
        <pc:spChg chg="mod">
          <ac:chgData name="Fabrizio Dallari" userId="4a0614ee-f338-4bd4-bf57-3cc6a000a5fd" providerId="ADAL" clId="{2E92492E-762E-4344-A0E1-5F39B1941FB3}" dt="2026-04-07T07:43:18.569" v="111" actId="1035"/>
          <ac:spMkLst>
            <pc:docMk/>
            <pc:sldMk cId="2900267762" sldId="7084"/>
            <ac:spMk id="43" creationId="{F2488163-7581-8182-0049-2D8BBEBA9655}"/>
          </ac:spMkLst>
        </pc:spChg>
        <pc:spChg chg="mod">
          <ac:chgData name="Fabrizio Dallari" userId="4a0614ee-f338-4bd4-bf57-3cc6a000a5fd" providerId="ADAL" clId="{2E92492E-762E-4344-A0E1-5F39B1941FB3}" dt="2026-04-07T07:43:18.569" v="111" actId="1035"/>
          <ac:spMkLst>
            <pc:docMk/>
            <pc:sldMk cId="2900267762" sldId="7084"/>
            <ac:spMk id="45" creationId="{3A89111E-3659-B9A5-E512-C07112880F5F}"/>
          </ac:spMkLst>
        </pc:spChg>
        <pc:spChg chg="mod">
          <ac:chgData name="Fabrizio Dallari" userId="4a0614ee-f338-4bd4-bf57-3cc6a000a5fd" providerId="ADAL" clId="{2E92492E-762E-4344-A0E1-5F39B1941FB3}" dt="2026-04-07T07:58:10.464" v="145" actId="2711"/>
          <ac:spMkLst>
            <pc:docMk/>
            <pc:sldMk cId="2900267762" sldId="7084"/>
            <ac:spMk id="296" creationId="{DA627691-C8B1-854D-0F8F-620E36C6F485}"/>
          </ac:spMkLst>
        </pc:spChg>
        <pc:spChg chg="mod">
          <ac:chgData name="Fabrizio Dallari" userId="4a0614ee-f338-4bd4-bf57-3cc6a000a5fd" providerId="ADAL" clId="{2E92492E-762E-4344-A0E1-5F39B1941FB3}" dt="2026-04-07T07:43:32.056" v="113" actId="1076"/>
          <ac:spMkLst>
            <pc:docMk/>
            <pc:sldMk cId="2900267762" sldId="7084"/>
            <ac:spMk id="299" creationId="{33D9ADC9-217D-3436-2213-38EA2DC45E83}"/>
          </ac:spMkLst>
        </pc:spChg>
        <pc:spChg chg="mod">
          <ac:chgData name="Fabrizio Dallari" userId="4a0614ee-f338-4bd4-bf57-3cc6a000a5fd" providerId="ADAL" clId="{2E92492E-762E-4344-A0E1-5F39B1941FB3}" dt="2026-04-07T07:58:10.464" v="145" actId="2711"/>
          <ac:spMkLst>
            <pc:docMk/>
            <pc:sldMk cId="2900267762" sldId="7084"/>
            <ac:spMk id="303" creationId="{B1D54C4E-84A6-20F2-13A4-18E0684BFD21}"/>
          </ac:spMkLst>
        </pc:spChg>
        <pc:spChg chg="mod">
          <ac:chgData name="Fabrizio Dallari" userId="4a0614ee-f338-4bd4-bf57-3cc6a000a5fd" providerId="ADAL" clId="{2E92492E-762E-4344-A0E1-5F39B1941FB3}" dt="2026-04-07T07:58:10.464" v="145" actId="2711"/>
          <ac:spMkLst>
            <pc:docMk/>
            <pc:sldMk cId="2900267762" sldId="7084"/>
            <ac:spMk id="305" creationId="{C01599C0-1250-3B08-92E6-9DE3D356C443}"/>
          </ac:spMkLst>
        </pc:spChg>
        <pc:spChg chg="mod">
          <ac:chgData name="Fabrizio Dallari" userId="4a0614ee-f338-4bd4-bf57-3cc6a000a5fd" providerId="ADAL" clId="{2E92492E-762E-4344-A0E1-5F39B1941FB3}" dt="2026-04-07T07:42:45.016" v="101" actId="1076"/>
          <ac:spMkLst>
            <pc:docMk/>
            <pc:sldMk cId="2900267762" sldId="7084"/>
            <ac:spMk id="313" creationId="{8703E74E-2C4D-6615-920B-F7682CFC1657}"/>
          </ac:spMkLst>
        </pc:spChg>
        <pc:spChg chg="mod">
          <ac:chgData name="Fabrizio Dallari" userId="4a0614ee-f338-4bd4-bf57-3cc6a000a5fd" providerId="ADAL" clId="{2E92492E-762E-4344-A0E1-5F39B1941FB3}" dt="2026-04-07T07:42:45.016" v="101" actId="1076"/>
          <ac:spMkLst>
            <pc:docMk/>
            <pc:sldMk cId="2900267762" sldId="7084"/>
            <ac:spMk id="319" creationId="{DBC996B0-BCF9-E3FE-1029-75FA6A3D4CAA}"/>
          </ac:spMkLst>
        </pc:spChg>
        <pc:spChg chg="mod">
          <ac:chgData name="Fabrizio Dallari" userId="4a0614ee-f338-4bd4-bf57-3cc6a000a5fd" providerId="ADAL" clId="{2E92492E-762E-4344-A0E1-5F39B1941FB3}" dt="2026-04-07T07:42:45.016" v="101" actId="1076"/>
          <ac:spMkLst>
            <pc:docMk/>
            <pc:sldMk cId="2900267762" sldId="7084"/>
            <ac:spMk id="331" creationId="{BF7141E3-BB89-130F-F022-C0DDF457B3EC}"/>
          </ac:spMkLst>
        </pc:spChg>
        <pc:spChg chg="mod">
          <ac:chgData name="Fabrizio Dallari" userId="4a0614ee-f338-4bd4-bf57-3cc6a000a5fd" providerId="ADAL" clId="{2E92492E-762E-4344-A0E1-5F39B1941FB3}" dt="2026-04-07T07:42:45.016" v="101" actId="1076"/>
          <ac:spMkLst>
            <pc:docMk/>
            <pc:sldMk cId="2900267762" sldId="7084"/>
            <ac:spMk id="339" creationId="{6A924EBF-D552-F965-068C-4555A535B108}"/>
          </ac:spMkLst>
        </pc:spChg>
        <pc:spChg chg="mod">
          <ac:chgData name="Fabrizio Dallari" userId="4a0614ee-f338-4bd4-bf57-3cc6a000a5fd" providerId="ADAL" clId="{2E92492E-762E-4344-A0E1-5F39B1941FB3}" dt="2026-04-07T07:42:45.016" v="101" actId="1076"/>
          <ac:spMkLst>
            <pc:docMk/>
            <pc:sldMk cId="2900267762" sldId="7084"/>
            <ac:spMk id="341" creationId="{D2CB812F-319D-53D0-19CF-98F93122E4CD}"/>
          </ac:spMkLst>
        </pc:spChg>
        <pc:spChg chg="mod">
          <ac:chgData name="Fabrizio Dallari" userId="4a0614ee-f338-4bd4-bf57-3cc6a000a5fd" providerId="ADAL" clId="{2E92492E-762E-4344-A0E1-5F39B1941FB3}" dt="2026-04-07T07:42:45.016" v="101" actId="1076"/>
          <ac:spMkLst>
            <pc:docMk/>
            <pc:sldMk cId="2900267762" sldId="7084"/>
            <ac:spMk id="367" creationId="{248CBA2B-E32E-4E72-CC0D-09631E4AC103}"/>
          </ac:spMkLst>
        </pc:spChg>
        <pc:spChg chg="mod">
          <ac:chgData name="Fabrizio Dallari" userId="4a0614ee-f338-4bd4-bf57-3cc6a000a5fd" providerId="ADAL" clId="{2E92492E-762E-4344-A0E1-5F39B1941FB3}" dt="2026-04-07T07:42:45.016" v="101" actId="1076"/>
          <ac:spMkLst>
            <pc:docMk/>
            <pc:sldMk cId="2900267762" sldId="7084"/>
            <ac:spMk id="392" creationId="{9EC05D3C-6F63-3471-B9A9-08CF590D91D5}"/>
          </ac:spMkLst>
        </pc:spChg>
        <pc:spChg chg="mod">
          <ac:chgData name="Fabrizio Dallari" userId="4a0614ee-f338-4bd4-bf57-3cc6a000a5fd" providerId="ADAL" clId="{2E92492E-762E-4344-A0E1-5F39B1941FB3}" dt="2026-04-07T07:42:45.016" v="101" actId="1076"/>
          <ac:spMkLst>
            <pc:docMk/>
            <pc:sldMk cId="2900267762" sldId="7084"/>
            <ac:spMk id="412" creationId="{1525CD90-D7D6-C898-88D9-A02B1B432C07}"/>
          </ac:spMkLst>
        </pc:spChg>
        <pc:spChg chg="mod">
          <ac:chgData name="Fabrizio Dallari" userId="4a0614ee-f338-4bd4-bf57-3cc6a000a5fd" providerId="ADAL" clId="{2E92492E-762E-4344-A0E1-5F39B1941FB3}" dt="2026-04-07T07:42:45.016" v="101" actId="1076"/>
          <ac:spMkLst>
            <pc:docMk/>
            <pc:sldMk cId="2900267762" sldId="7084"/>
            <ac:spMk id="459" creationId="{82009B76-37B9-29DF-D5EA-555421A08EB0}"/>
          </ac:spMkLst>
        </pc:spChg>
        <pc:spChg chg="mod">
          <ac:chgData name="Fabrizio Dallari" userId="4a0614ee-f338-4bd4-bf57-3cc6a000a5fd" providerId="ADAL" clId="{2E92492E-762E-4344-A0E1-5F39B1941FB3}" dt="2026-04-07T07:42:45.016" v="101" actId="1076"/>
          <ac:spMkLst>
            <pc:docMk/>
            <pc:sldMk cId="2900267762" sldId="7084"/>
            <ac:spMk id="463" creationId="{69B08112-A41E-4FF8-6059-4CC5BD7B3AA6}"/>
          </ac:spMkLst>
        </pc:spChg>
        <pc:picChg chg="mod">
          <ac:chgData name="Fabrizio Dallari" userId="4a0614ee-f338-4bd4-bf57-3cc6a000a5fd" providerId="ADAL" clId="{2E92492E-762E-4344-A0E1-5F39B1941FB3}" dt="2026-04-07T07:42:10.793" v="92" actId="1076"/>
          <ac:picMkLst>
            <pc:docMk/>
            <pc:sldMk cId="2900267762" sldId="7084"/>
            <ac:picMk id="31" creationId="{78967822-ECB9-5C04-A3E3-BEC7539D74D9}"/>
          </ac:picMkLst>
        </pc:picChg>
        <pc:picChg chg="mod">
          <ac:chgData name="Fabrizio Dallari" userId="4a0614ee-f338-4bd4-bf57-3cc6a000a5fd" providerId="ADAL" clId="{2E92492E-762E-4344-A0E1-5F39B1941FB3}" dt="2026-04-07T07:43:53.229" v="116" actId="732"/>
          <ac:picMkLst>
            <pc:docMk/>
            <pc:sldMk cId="2900267762" sldId="7084"/>
            <ac:picMk id="298" creationId="{2F13F1EB-27FD-37BC-1343-49A55407ACAD}"/>
          </ac:picMkLst>
        </pc:picChg>
        <pc:picChg chg="mod">
          <ac:chgData name="Fabrizio Dallari" userId="4a0614ee-f338-4bd4-bf57-3cc6a000a5fd" providerId="ADAL" clId="{2E92492E-762E-4344-A0E1-5F39B1941FB3}" dt="2026-04-07T07:42:05.340" v="89" actId="1076"/>
          <ac:picMkLst>
            <pc:docMk/>
            <pc:sldMk cId="2900267762" sldId="7084"/>
            <ac:picMk id="300" creationId="{7EBE98D8-74E2-EE77-DE15-A52797EA6F5F}"/>
          </ac:picMkLst>
        </pc:picChg>
        <pc:picChg chg="mod">
          <ac:chgData name="Fabrizio Dallari" userId="4a0614ee-f338-4bd4-bf57-3cc6a000a5fd" providerId="ADAL" clId="{2E92492E-762E-4344-A0E1-5F39B1941FB3}" dt="2026-04-07T07:43:58.867" v="117" actId="166"/>
          <ac:picMkLst>
            <pc:docMk/>
            <pc:sldMk cId="2900267762" sldId="7084"/>
            <ac:picMk id="301" creationId="{22CE8B28-72CD-441B-4222-BB3F21048544}"/>
          </ac:picMkLst>
        </pc:picChg>
        <pc:cxnChg chg="add mod">
          <ac:chgData name="Fabrizio Dallari" userId="4a0614ee-f338-4bd4-bf57-3cc6a000a5fd" providerId="ADAL" clId="{2E92492E-762E-4344-A0E1-5F39B1941FB3}" dt="2026-04-07T07:44:07.934" v="131" actId="1037"/>
          <ac:cxnSpMkLst>
            <pc:docMk/>
            <pc:sldMk cId="2900267762" sldId="7084"/>
            <ac:cxnSpMk id="3" creationId="{FC7CE1B2-9842-4BDA-BECF-98EC347F80BF}"/>
          </ac:cxnSpMkLst>
        </pc:cxnChg>
        <pc:cxnChg chg="mod">
          <ac:chgData name="Fabrizio Dallari" userId="4a0614ee-f338-4bd4-bf57-3cc6a000a5fd" providerId="ADAL" clId="{2E92492E-762E-4344-A0E1-5F39B1941FB3}" dt="2026-04-07T07:42:39.928" v="100" actId="14100"/>
          <ac:cxnSpMkLst>
            <pc:docMk/>
            <pc:sldMk cId="2900267762" sldId="7084"/>
            <ac:cxnSpMk id="18" creationId="{9DB99615-1017-619E-82F3-B22A4212C250}"/>
          </ac:cxnSpMkLst>
        </pc:cxnChg>
        <pc:cxnChg chg="del mod">
          <ac:chgData name="Fabrizio Dallari" userId="4a0614ee-f338-4bd4-bf57-3cc6a000a5fd" providerId="ADAL" clId="{2E92492E-762E-4344-A0E1-5F39B1941FB3}" dt="2026-04-07T07:44:10.668" v="132" actId="478"/>
          <ac:cxnSpMkLst>
            <pc:docMk/>
            <pc:sldMk cId="2900267762" sldId="7084"/>
            <ac:cxnSpMk id="38" creationId="{F3752501-A8F5-FD73-3BFE-33D6376C6117}"/>
          </ac:cxnSpMkLst>
        </pc:cxnChg>
      </pc:sldChg>
      <pc:sldChg chg="addSp delSp modSp mod">
        <pc:chgData name="Fabrizio Dallari" userId="4a0614ee-f338-4bd4-bf57-3cc6a000a5fd" providerId="ADAL" clId="{2E92492E-762E-4344-A0E1-5F39B1941FB3}" dt="2026-04-07T08:05:24.270" v="269" actId="1076"/>
        <pc:sldMkLst>
          <pc:docMk/>
          <pc:sldMk cId="1866007749" sldId="7342"/>
        </pc:sldMkLst>
        <pc:spChg chg="mod">
          <ac:chgData name="Fabrizio Dallari" userId="4a0614ee-f338-4bd4-bf57-3cc6a000a5fd" providerId="ADAL" clId="{2E92492E-762E-4344-A0E1-5F39B1941FB3}" dt="2026-04-07T08:05:19.243" v="267" actId="1076"/>
          <ac:spMkLst>
            <pc:docMk/>
            <pc:sldMk cId="1866007749" sldId="7342"/>
            <ac:spMk id="15" creationId="{A208E2D0-8227-7213-0630-173D107EC6BC}"/>
          </ac:spMkLst>
        </pc:spChg>
        <pc:spChg chg="mod">
          <ac:chgData name="Fabrizio Dallari" userId="4a0614ee-f338-4bd4-bf57-3cc6a000a5fd" providerId="ADAL" clId="{2E92492E-762E-4344-A0E1-5F39B1941FB3}" dt="2026-04-07T08:05:24.270" v="269" actId="1076"/>
          <ac:spMkLst>
            <pc:docMk/>
            <pc:sldMk cId="1866007749" sldId="7342"/>
            <ac:spMk id="18" creationId="{83AEE1A5-257D-2839-5DAC-E9EA1529F2BB}"/>
          </ac:spMkLst>
        </pc:spChg>
        <pc:picChg chg="mod">
          <ac:chgData name="Fabrizio Dallari" userId="4a0614ee-f338-4bd4-bf57-3cc6a000a5fd" providerId="ADAL" clId="{2E92492E-762E-4344-A0E1-5F39B1941FB3}" dt="2026-04-07T08:05:19.243" v="267" actId="1076"/>
          <ac:picMkLst>
            <pc:docMk/>
            <pc:sldMk cId="1866007749" sldId="7342"/>
            <ac:picMk id="2" creationId="{73C8B9A2-F446-B689-AA2C-846A434EE204}"/>
          </ac:picMkLst>
        </pc:picChg>
        <pc:picChg chg="add mod">
          <ac:chgData name="Fabrizio Dallari" userId="4a0614ee-f338-4bd4-bf57-3cc6a000a5fd" providerId="ADAL" clId="{2E92492E-762E-4344-A0E1-5F39B1941FB3}" dt="2026-04-07T08:05:09.933" v="266" actId="14861"/>
          <ac:picMkLst>
            <pc:docMk/>
            <pc:sldMk cId="1866007749" sldId="7342"/>
            <ac:picMk id="3" creationId="{1CA6DBA6-0F56-13DA-13F3-7BBF5D6DB299}"/>
          </ac:picMkLst>
        </pc:picChg>
        <pc:picChg chg="add mod modCrop">
          <ac:chgData name="Fabrizio Dallari" userId="4a0614ee-f338-4bd4-bf57-3cc6a000a5fd" providerId="ADAL" clId="{2E92492E-762E-4344-A0E1-5F39B1941FB3}" dt="2026-04-07T08:05:09.933" v="266" actId="14861"/>
          <ac:picMkLst>
            <pc:docMk/>
            <pc:sldMk cId="1866007749" sldId="7342"/>
            <ac:picMk id="4" creationId="{940B721E-3138-11D9-7447-AA0D6382F1D5}"/>
          </ac:picMkLst>
        </pc:picChg>
        <pc:picChg chg="add del mod">
          <ac:chgData name="Fabrizio Dallari" userId="4a0614ee-f338-4bd4-bf57-3cc6a000a5fd" providerId="ADAL" clId="{2E92492E-762E-4344-A0E1-5F39B1941FB3}" dt="2026-04-07T08:03:54.803" v="251" actId="478"/>
          <ac:picMkLst>
            <pc:docMk/>
            <pc:sldMk cId="1866007749" sldId="7342"/>
            <ac:picMk id="5" creationId="{94A82A56-35DB-B51F-6F5C-19E4F38E62DD}"/>
          </ac:picMkLst>
        </pc:picChg>
        <pc:picChg chg="mod">
          <ac:chgData name="Fabrizio Dallari" userId="4a0614ee-f338-4bd4-bf57-3cc6a000a5fd" providerId="ADAL" clId="{2E92492E-762E-4344-A0E1-5F39B1941FB3}" dt="2026-04-07T08:05:24.270" v="269" actId="1076"/>
          <ac:picMkLst>
            <pc:docMk/>
            <pc:sldMk cId="1866007749" sldId="7342"/>
            <ac:picMk id="9" creationId="{CE91E3C8-8C98-287C-5848-29942C13C33E}"/>
          </ac:picMkLst>
        </pc:picChg>
      </pc:sldChg>
      <pc:sldChg chg="addSp delSp modSp mod">
        <pc:chgData name="Fabrizio Dallari" userId="4a0614ee-f338-4bd4-bf57-3cc6a000a5fd" providerId="ADAL" clId="{2E92492E-762E-4344-A0E1-5F39B1941FB3}" dt="2026-04-07T10:22:25.717" v="1415" actId="478"/>
        <pc:sldMkLst>
          <pc:docMk/>
          <pc:sldMk cId="3892001959" sldId="2147478337"/>
        </pc:sldMkLst>
        <pc:spChg chg="add mod">
          <ac:chgData name="Fabrizio Dallari" userId="4a0614ee-f338-4bd4-bf57-3cc6a000a5fd" providerId="ADAL" clId="{2E92492E-762E-4344-A0E1-5F39B1941FB3}" dt="2026-04-07T07:58:59.401" v="154" actId="14100"/>
          <ac:spMkLst>
            <pc:docMk/>
            <pc:sldMk cId="3892001959" sldId="2147478337"/>
            <ac:spMk id="2" creationId="{5A59EBDF-9001-B3E4-4B82-E61214213251}"/>
          </ac:spMkLst>
        </pc:spChg>
        <pc:picChg chg="del mod">
          <ac:chgData name="Fabrizio Dallari" userId="4a0614ee-f338-4bd4-bf57-3cc6a000a5fd" providerId="ADAL" clId="{2E92492E-762E-4344-A0E1-5F39B1941FB3}" dt="2026-04-07T10:22:25.717" v="1415" actId="478"/>
          <ac:picMkLst>
            <pc:docMk/>
            <pc:sldMk cId="3892001959" sldId="2147478337"/>
            <ac:picMk id="6" creationId="{192F1A67-F2AB-01C7-5D9B-1F315C8A4BDD}"/>
          </ac:picMkLst>
        </pc:picChg>
        <pc:picChg chg="mod">
          <ac:chgData name="Fabrizio Dallari" userId="4a0614ee-f338-4bd4-bf57-3cc6a000a5fd" providerId="ADAL" clId="{2E92492E-762E-4344-A0E1-5F39B1941FB3}" dt="2026-04-07T10:22:18.784" v="1413" actId="1076"/>
          <ac:picMkLst>
            <pc:docMk/>
            <pc:sldMk cId="3892001959" sldId="2147478337"/>
            <ac:picMk id="11" creationId="{9D5AB572-176A-52A3-EBCC-845B9F32695C}"/>
          </ac:picMkLst>
        </pc:picChg>
      </pc:sldChg>
      <pc:sldChg chg="addSp modSp mod">
        <pc:chgData name="Fabrizio Dallari" userId="4a0614ee-f338-4bd4-bf57-3cc6a000a5fd" providerId="ADAL" clId="{2E92492E-762E-4344-A0E1-5F39B1941FB3}" dt="2026-04-07T08:02:42.459" v="245" actId="20577"/>
        <pc:sldMkLst>
          <pc:docMk/>
          <pc:sldMk cId="3530838001" sldId="2147478371"/>
        </pc:sldMkLst>
        <pc:spChg chg="add mod">
          <ac:chgData name="Fabrizio Dallari" userId="4a0614ee-f338-4bd4-bf57-3cc6a000a5fd" providerId="ADAL" clId="{2E92492E-762E-4344-A0E1-5F39B1941FB3}" dt="2026-04-07T08:01:33.452" v="199" actId="14100"/>
          <ac:spMkLst>
            <pc:docMk/>
            <pc:sldMk cId="3530838001" sldId="2147478371"/>
            <ac:spMk id="3" creationId="{7B66DE7C-99EF-B166-D2B4-3C3D3CF5FA2C}"/>
          </ac:spMkLst>
        </pc:spChg>
        <pc:spChg chg="mod">
          <ac:chgData name="Fabrizio Dallari" userId="4a0614ee-f338-4bd4-bf57-3cc6a000a5fd" providerId="ADAL" clId="{2E92492E-762E-4344-A0E1-5F39B1941FB3}" dt="2026-04-07T08:02:42.459" v="245" actId="20577"/>
          <ac:spMkLst>
            <pc:docMk/>
            <pc:sldMk cId="3530838001" sldId="2147478371"/>
            <ac:spMk id="21" creationId="{32C674A1-776C-E97B-4B49-17700A5AD4C6}"/>
          </ac:spMkLst>
        </pc:spChg>
        <pc:grpChg chg="mod">
          <ac:chgData name="Fabrizio Dallari" userId="4a0614ee-f338-4bd4-bf57-3cc6a000a5fd" providerId="ADAL" clId="{2E92492E-762E-4344-A0E1-5F39B1941FB3}" dt="2026-04-07T07:59:07.472" v="155" actId="1076"/>
          <ac:grpSpMkLst>
            <pc:docMk/>
            <pc:sldMk cId="3530838001" sldId="2147478371"/>
            <ac:grpSpMk id="7" creationId="{0F11831C-68F6-E8F6-633C-6D852B8FC627}"/>
          </ac:grpSpMkLst>
        </pc:grpChg>
        <pc:cxnChg chg="mod">
          <ac:chgData name="Fabrizio Dallari" userId="4a0614ee-f338-4bd4-bf57-3cc6a000a5fd" providerId="ADAL" clId="{2E92492E-762E-4344-A0E1-5F39B1941FB3}" dt="2026-04-07T07:59:07.472" v="155" actId="1076"/>
          <ac:cxnSpMkLst>
            <pc:docMk/>
            <pc:sldMk cId="3530838001" sldId="2147478371"/>
            <ac:cxnSpMk id="22" creationId="{D8CBD1E6-A917-8D9E-EF1E-7934B139F535}"/>
          </ac:cxnSpMkLst>
        </pc:cxnChg>
      </pc:sldChg>
      <pc:sldChg chg="addSp modSp mod">
        <pc:chgData name="Fabrizio Dallari" userId="4a0614ee-f338-4bd4-bf57-3cc6a000a5fd" providerId="ADAL" clId="{2E92492E-762E-4344-A0E1-5F39B1941FB3}" dt="2026-04-07T07:58:44.192" v="150" actId="14100"/>
        <pc:sldMkLst>
          <pc:docMk/>
          <pc:sldMk cId="3068925816" sldId="2147478374"/>
        </pc:sldMkLst>
        <pc:spChg chg="add mod">
          <ac:chgData name="Fabrizio Dallari" userId="4a0614ee-f338-4bd4-bf57-3cc6a000a5fd" providerId="ADAL" clId="{2E92492E-762E-4344-A0E1-5F39B1941FB3}" dt="2026-04-07T07:58:39.534" v="148" actId="14100"/>
          <ac:spMkLst>
            <pc:docMk/>
            <pc:sldMk cId="3068925816" sldId="2147478374"/>
            <ac:spMk id="2" creationId="{1A3B6EA8-CDD4-0E9C-1E07-A928C2041FEB}"/>
          </ac:spMkLst>
        </pc:spChg>
        <pc:cxnChg chg="mod">
          <ac:chgData name="Fabrizio Dallari" userId="4a0614ee-f338-4bd4-bf57-3cc6a000a5fd" providerId="ADAL" clId="{2E92492E-762E-4344-A0E1-5F39B1941FB3}" dt="2026-04-07T07:58:42.347" v="149" actId="14100"/>
          <ac:cxnSpMkLst>
            <pc:docMk/>
            <pc:sldMk cId="3068925816" sldId="2147478374"/>
            <ac:cxnSpMk id="32" creationId="{EA0F1A0E-1E30-C2D4-0827-7D740EF81817}"/>
          </ac:cxnSpMkLst>
        </pc:cxnChg>
        <pc:cxnChg chg="mod">
          <ac:chgData name="Fabrizio Dallari" userId="4a0614ee-f338-4bd4-bf57-3cc6a000a5fd" providerId="ADAL" clId="{2E92492E-762E-4344-A0E1-5F39B1941FB3}" dt="2026-04-07T07:58:44.192" v="150" actId="14100"/>
          <ac:cxnSpMkLst>
            <pc:docMk/>
            <pc:sldMk cId="3068925816" sldId="2147478374"/>
            <ac:cxnSpMk id="33" creationId="{6F6314FC-652B-8EA8-E4BA-1000442556A5}"/>
          </ac:cxnSpMkLst>
        </pc:cxnChg>
      </pc:sldChg>
      <pc:sldChg chg="addSp modSp mod ord">
        <pc:chgData name="Fabrizio Dallari" userId="4a0614ee-f338-4bd4-bf57-3cc6a000a5fd" providerId="ADAL" clId="{2E92492E-762E-4344-A0E1-5F39B1941FB3}" dt="2026-04-07T08:03:02.387" v="249"/>
        <pc:sldMkLst>
          <pc:docMk/>
          <pc:sldMk cId="1586666213" sldId="2147478440"/>
        </pc:sldMkLst>
        <pc:spChg chg="mod">
          <ac:chgData name="Fabrizio Dallari" userId="4a0614ee-f338-4bd4-bf57-3cc6a000a5fd" providerId="ADAL" clId="{2E92492E-762E-4344-A0E1-5F39B1941FB3}" dt="2026-04-07T07:59:21.528" v="160" actId="14100"/>
          <ac:spMkLst>
            <pc:docMk/>
            <pc:sldMk cId="1586666213" sldId="2147478440"/>
            <ac:spMk id="2" creationId="{F33124A5-4EBE-F5BD-218A-C9EFC1A0A15B}"/>
          </ac:spMkLst>
        </pc:spChg>
        <pc:spChg chg="add mod">
          <ac:chgData name="Fabrizio Dallari" userId="4a0614ee-f338-4bd4-bf57-3cc6a000a5fd" providerId="ADAL" clId="{2E92492E-762E-4344-A0E1-5F39B1941FB3}" dt="2026-04-07T08:00:13.030" v="178" actId="14100"/>
          <ac:spMkLst>
            <pc:docMk/>
            <pc:sldMk cId="1586666213" sldId="2147478440"/>
            <ac:spMk id="4" creationId="{1D44BEB2-AE71-53BE-760F-04F008D49282}"/>
          </ac:spMkLst>
        </pc:spChg>
        <pc:spChg chg="mod">
          <ac:chgData name="Fabrizio Dallari" userId="4a0614ee-f338-4bd4-bf57-3cc6a000a5fd" providerId="ADAL" clId="{2E92492E-762E-4344-A0E1-5F39B1941FB3}" dt="2026-04-07T07:59:53.254" v="172" actId="14100"/>
          <ac:spMkLst>
            <pc:docMk/>
            <pc:sldMk cId="1586666213" sldId="2147478440"/>
            <ac:spMk id="18" creationId="{3DEEFAA2-4682-FFF7-8F90-D7DB1E9DBF00}"/>
          </ac:spMkLst>
        </pc:spChg>
        <pc:spChg chg="mod">
          <ac:chgData name="Fabrizio Dallari" userId="4a0614ee-f338-4bd4-bf57-3cc6a000a5fd" providerId="ADAL" clId="{2E92492E-762E-4344-A0E1-5F39B1941FB3}" dt="2026-04-07T08:00:03.438" v="175" actId="1076"/>
          <ac:spMkLst>
            <pc:docMk/>
            <pc:sldMk cId="1586666213" sldId="2147478440"/>
            <ac:spMk id="19" creationId="{A4BB8A19-8F37-56B9-8EF7-087C76C1DA37}"/>
          </ac:spMkLst>
        </pc:spChg>
        <pc:picChg chg="mod modCrop">
          <ac:chgData name="Fabrizio Dallari" userId="4a0614ee-f338-4bd4-bf57-3cc6a000a5fd" providerId="ADAL" clId="{2E92492E-762E-4344-A0E1-5F39B1941FB3}" dt="2026-04-07T07:59:48.978" v="171" actId="732"/>
          <ac:picMkLst>
            <pc:docMk/>
            <pc:sldMk cId="1586666213" sldId="2147478440"/>
            <ac:picMk id="22" creationId="{633C645A-2D3E-98BA-20BC-60C3F24C04A0}"/>
          </ac:picMkLst>
        </pc:picChg>
        <pc:cxnChg chg="mod">
          <ac:chgData name="Fabrizio Dallari" userId="4a0614ee-f338-4bd4-bf57-3cc6a000a5fd" providerId="ADAL" clId="{2E92492E-762E-4344-A0E1-5F39B1941FB3}" dt="2026-04-07T08:00:17.349" v="179" actId="14100"/>
          <ac:cxnSpMkLst>
            <pc:docMk/>
            <pc:sldMk cId="1586666213" sldId="2147478440"/>
            <ac:cxnSpMk id="20" creationId="{DA697001-DAA5-FC77-F477-7ED35B30E2D3}"/>
          </ac:cxnSpMkLst>
        </pc:cxnChg>
      </pc:sldChg>
      <pc:sldChg chg="modSp mod">
        <pc:chgData name="Fabrizio Dallari" userId="4a0614ee-f338-4bd4-bf57-3cc6a000a5fd" providerId="ADAL" clId="{2E92492E-762E-4344-A0E1-5F39B1941FB3}" dt="2026-04-07T07:57:44.918" v="142" actId="114"/>
        <pc:sldMkLst>
          <pc:docMk/>
          <pc:sldMk cId="112603551" sldId="2147478441"/>
        </pc:sldMkLst>
        <pc:spChg chg="mod">
          <ac:chgData name="Fabrizio Dallari" userId="4a0614ee-f338-4bd4-bf57-3cc6a000a5fd" providerId="ADAL" clId="{2E92492E-762E-4344-A0E1-5F39B1941FB3}" dt="2026-04-07T07:57:44.918" v="142" actId="114"/>
          <ac:spMkLst>
            <pc:docMk/>
            <pc:sldMk cId="112603551" sldId="2147478441"/>
            <ac:spMk id="416" creationId="{7335BB58-9B96-D20B-8714-ECADC33412FB}"/>
          </ac:spMkLst>
        </pc:spChg>
        <pc:spChg chg="mod">
          <ac:chgData name="Fabrizio Dallari" userId="4a0614ee-f338-4bd4-bf57-3cc6a000a5fd" providerId="ADAL" clId="{2E92492E-762E-4344-A0E1-5F39B1941FB3}" dt="2026-04-07T07:57:44.918" v="142" actId="114"/>
          <ac:spMkLst>
            <pc:docMk/>
            <pc:sldMk cId="112603551" sldId="2147478441"/>
            <ac:spMk id="418" creationId="{3528486A-CF75-0940-0B8F-DEB75F00EF19}"/>
          </ac:spMkLst>
        </pc:spChg>
      </pc:sldChg>
      <pc:sldChg chg="modSp mod">
        <pc:chgData name="Fabrizio Dallari" userId="4a0614ee-f338-4bd4-bf57-3cc6a000a5fd" providerId="ADAL" clId="{2E92492E-762E-4344-A0E1-5F39B1941FB3}" dt="2026-04-07T08:25:04.011" v="772" actId="6549"/>
        <pc:sldMkLst>
          <pc:docMk/>
          <pc:sldMk cId="3392956074" sldId="2147478443"/>
        </pc:sldMkLst>
        <pc:spChg chg="mod">
          <ac:chgData name="Fabrizio Dallari" userId="4a0614ee-f338-4bd4-bf57-3cc6a000a5fd" providerId="ADAL" clId="{2E92492E-762E-4344-A0E1-5F39B1941FB3}" dt="2026-04-07T08:19:21.336" v="534" actId="1076"/>
          <ac:spMkLst>
            <pc:docMk/>
            <pc:sldMk cId="3392956074" sldId="2147478443"/>
            <ac:spMk id="3" creationId="{1B2DFDCA-123C-137A-5F56-DCBA232A7FBD}"/>
          </ac:spMkLst>
        </pc:spChg>
        <pc:spChg chg="mod">
          <ac:chgData name="Fabrizio Dallari" userId="4a0614ee-f338-4bd4-bf57-3cc6a000a5fd" providerId="ADAL" clId="{2E92492E-762E-4344-A0E1-5F39B1941FB3}" dt="2026-04-07T08:25:04.011" v="772" actId="6549"/>
          <ac:spMkLst>
            <pc:docMk/>
            <pc:sldMk cId="3392956074" sldId="2147478443"/>
            <ac:spMk id="169" creationId="{FC41409D-5DD9-9AF7-E611-EEF8F526CF74}"/>
          </ac:spMkLst>
        </pc:spChg>
      </pc:sldChg>
      <pc:sldChg chg="modSp mod">
        <pc:chgData name="Fabrizio Dallari" userId="4a0614ee-f338-4bd4-bf57-3cc6a000a5fd" providerId="ADAL" clId="{2E92492E-762E-4344-A0E1-5F39B1941FB3}" dt="2026-04-08T17:36:46.768" v="1419" actId="20577"/>
        <pc:sldMkLst>
          <pc:docMk/>
          <pc:sldMk cId="1380192467" sldId="2147478445"/>
        </pc:sldMkLst>
        <pc:spChg chg="mod">
          <ac:chgData name="Fabrizio Dallari" userId="4a0614ee-f338-4bd4-bf57-3cc6a000a5fd" providerId="ADAL" clId="{2E92492E-762E-4344-A0E1-5F39B1941FB3}" dt="2026-04-07T08:19:16.252" v="531" actId="1076"/>
          <ac:spMkLst>
            <pc:docMk/>
            <pc:sldMk cId="1380192467" sldId="2147478445"/>
            <ac:spMk id="3" creationId="{45AA63FE-BCD7-4D63-ED5A-3786A4832596}"/>
          </ac:spMkLst>
        </pc:spChg>
        <pc:spChg chg="mod">
          <ac:chgData name="Fabrizio Dallari" userId="4a0614ee-f338-4bd4-bf57-3cc6a000a5fd" providerId="ADAL" clId="{2E92492E-762E-4344-A0E1-5F39B1941FB3}" dt="2026-04-08T17:36:46.768" v="1419" actId="20577"/>
          <ac:spMkLst>
            <pc:docMk/>
            <pc:sldMk cId="1380192467" sldId="2147478445"/>
            <ac:spMk id="169" creationId="{8C0C3DE1-0AA8-AF9A-3427-3B45CD03F07A}"/>
          </ac:spMkLst>
        </pc:spChg>
      </pc:sldChg>
      <pc:sldChg chg="modSp mod">
        <pc:chgData name="Fabrizio Dallari" userId="4a0614ee-f338-4bd4-bf57-3cc6a000a5fd" providerId="ADAL" clId="{2E92492E-762E-4344-A0E1-5F39B1941FB3}" dt="2026-04-07T08:35:02.816" v="1265" actId="1076"/>
        <pc:sldMkLst>
          <pc:docMk/>
          <pc:sldMk cId="1314371907" sldId="2147478446"/>
        </pc:sldMkLst>
        <pc:spChg chg="mod">
          <ac:chgData name="Fabrizio Dallari" userId="4a0614ee-f338-4bd4-bf57-3cc6a000a5fd" providerId="ADAL" clId="{2E92492E-762E-4344-A0E1-5F39B1941FB3}" dt="2026-04-07T08:25:12.287" v="775" actId="1076"/>
          <ac:spMkLst>
            <pc:docMk/>
            <pc:sldMk cId="1314371907" sldId="2147478446"/>
            <ac:spMk id="3" creationId="{68FF1D5F-217F-4822-5789-D5844C4A18DD}"/>
          </ac:spMkLst>
        </pc:spChg>
        <pc:spChg chg="mod">
          <ac:chgData name="Fabrizio Dallari" userId="4a0614ee-f338-4bd4-bf57-3cc6a000a5fd" providerId="ADAL" clId="{2E92492E-762E-4344-A0E1-5F39B1941FB3}" dt="2026-04-07T08:35:02.816" v="1265" actId="1076"/>
          <ac:spMkLst>
            <pc:docMk/>
            <pc:sldMk cId="1314371907" sldId="2147478446"/>
            <ac:spMk id="169" creationId="{9793DCD4-E17A-4065-EACA-C6C9ED691C5B}"/>
          </ac:spMkLst>
        </pc:spChg>
      </pc:sldChg>
      <pc:sldChg chg="addSp modSp mod ord">
        <pc:chgData name="Fabrizio Dallari" userId="4a0614ee-f338-4bd4-bf57-3cc6a000a5fd" providerId="ADAL" clId="{2E92492E-762E-4344-A0E1-5F39B1941FB3}" dt="2026-04-07T08:02:58.024" v="247"/>
        <pc:sldMkLst>
          <pc:docMk/>
          <pc:sldMk cId="3296724940" sldId="2147478451"/>
        </pc:sldMkLst>
        <pc:spChg chg="add mod">
          <ac:chgData name="Fabrizio Dallari" userId="4a0614ee-f338-4bd4-bf57-3cc6a000a5fd" providerId="ADAL" clId="{2E92492E-762E-4344-A0E1-5F39B1941FB3}" dt="2026-04-07T08:00:26.551" v="182" actId="14100"/>
          <ac:spMkLst>
            <pc:docMk/>
            <pc:sldMk cId="3296724940" sldId="2147478451"/>
            <ac:spMk id="3" creationId="{C36F255E-6F05-5A10-3C9A-86A0E0F424E4}"/>
          </ac:spMkLst>
        </pc:spChg>
        <pc:cxnChg chg="mod">
          <ac:chgData name="Fabrizio Dallari" userId="4a0614ee-f338-4bd4-bf57-3cc6a000a5fd" providerId="ADAL" clId="{2E92492E-762E-4344-A0E1-5F39B1941FB3}" dt="2026-04-07T08:00:29.208" v="183" actId="14100"/>
          <ac:cxnSpMkLst>
            <pc:docMk/>
            <pc:sldMk cId="3296724940" sldId="2147478451"/>
            <ac:cxnSpMk id="14" creationId="{E3527FA2-B52B-7336-8E13-D80345BFC61D}"/>
          </ac:cxnSpMkLst>
        </pc:cxnChg>
      </pc:sldChg>
      <pc:sldChg chg="modSp mod">
        <pc:chgData name="Fabrizio Dallari" userId="4a0614ee-f338-4bd4-bf57-3cc6a000a5fd" providerId="ADAL" clId="{2E92492E-762E-4344-A0E1-5F39B1941FB3}" dt="2026-04-08T17:36:25.061" v="1418" actId="6549"/>
        <pc:sldMkLst>
          <pc:docMk/>
          <pc:sldMk cId="81127884" sldId="2147478453"/>
        </pc:sldMkLst>
        <pc:spChg chg="mod">
          <ac:chgData name="Fabrizio Dallari" userId="4a0614ee-f338-4bd4-bf57-3cc6a000a5fd" providerId="ADAL" clId="{2E92492E-762E-4344-A0E1-5F39B1941FB3}" dt="2026-04-07T08:14:00.437" v="305" actId="1076"/>
          <ac:spMkLst>
            <pc:docMk/>
            <pc:sldMk cId="81127884" sldId="2147478453"/>
            <ac:spMk id="3" creationId="{E2F8331C-6B78-21A1-D274-2018A7A5CCC4}"/>
          </ac:spMkLst>
        </pc:spChg>
        <pc:spChg chg="mod">
          <ac:chgData name="Fabrizio Dallari" userId="4a0614ee-f338-4bd4-bf57-3cc6a000a5fd" providerId="ADAL" clId="{2E92492E-762E-4344-A0E1-5F39B1941FB3}" dt="2026-04-08T17:36:25.061" v="1418" actId="6549"/>
          <ac:spMkLst>
            <pc:docMk/>
            <pc:sldMk cId="81127884" sldId="2147478453"/>
            <ac:spMk id="169" creationId="{CD789E31-76D8-0255-79A9-EC1607E270B3}"/>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19:03:42.047"/>
    </inkml:context>
    <inkml:brush xml:id="br0">
      <inkml:brushProperty name="width" value="0.2" units="cm"/>
      <inkml:brushProperty name="height" value="0.2" units="cm"/>
      <inkml:brushProperty name="color" value="#FFFFFF"/>
    </inkml:brush>
  </inkml:definitions>
  <inkml:trace contextRef="#ctx0" brushRef="#br0">0 12 24575,'95'-6'0,"-73"4"0,0 0 0,0 1 0,0 1 0,1 1 0,-1 1 0,0 0 0,23 8 0,-24-6 0,0 0 0,0-1 0,32 1 0,-5-1 0,-36-2-1365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3C15450F-F555-466F-AEC4-4A3DCE93B123}" type="datetimeFigureOut">
              <a:rPr lang="en-US" smtClean="0"/>
              <a:t>4/8/2026</a:t>
            </a:fld>
            <a:endParaRPr lang="en-US"/>
          </a:p>
        </p:txBody>
      </p:sp>
      <p:sp>
        <p:nvSpPr>
          <p:cNvPr id="4" name="Segnaposto immagine diapositiva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EC8ED00D-AD70-4374-9F16-5C86FA942BA9}" type="slidenum">
              <a:rPr lang="en-US" smtClean="0"/>
              <a:t>‹N›</a:t>
            </a:fld>
            <a:endParaRPr lang="en-US"/>
          </a:p>
        </p:txBody>
      </p:sp>
    </p:spTree>
    <p:extLst>
      <p:ext uri="{BB962C8B-B14F-4D97-AF65-F5344CB8AC3E}">
        <p14:creationId xmlns:p14="http://schemas.microsoft.com/office/powerpoint/2010/main" val="3642609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txBody>
          <a:bodyPr/>
          <a:lstStyle/>
          <a:p>
            <a:endParaRPr lang="it-IT" dirty="0"/>
          </a:p>
        </p:txBody>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88700-75EC-9147-9531-E3A49BB078EA}"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9680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9718BF-FD67-43CB-9E7E-E568211C5969}"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6450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35F9B-CC73-1C2E-22C5-41E2CB83A6A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B87A75F-5765-9B4C-9211-E822791F0ED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75B8F7E-DADF-BC37-2A54-485510DB1D4B}"/>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7BD7FD37-F0C2-FA0E-4E00-EE51C9F3FF3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9718BF-FD67-43CB-9E7E-E568211C5969}"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276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78F19-8299-B7FF-2E6B-9BA8DB28091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31A306D-56A1-4BA6-4383-7E8D84F224CD}"/>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12B5C4A7-B5B8-0909-6265-3D517A111064}"/>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17392EC2-60B5-4C3A-9233-0FD332476ED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BF1D8B-2B83-4AF5-AF73-9518342C9E28}"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07039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5B570-CC48-2BC7-9EA2-56039212DF9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C656F27-9184-779D-A0BC-928E31FE1B08}"/>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DEBC6780-56A7-5EDC-7D97-15D54FAF6637}"/>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D4893DCD-A917-1E8B-EACD-B7615D93E6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BF1D8B-2B83-4AF5-AF73-9518342C9E28}"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20972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554E3-F2B2-BE1E-E115-3BE627492C2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06A5B03-447C-BADF-905E-FB3CCD18285B}"/>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D3723196-369A-8175-BAE3-33B05BF28CE8}"/>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EDECBCFE-0910-9916-1B58-5C698612B2C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BF1D8B-2B83-4AF5-AF73-9518342C9E28}"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29925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20300-121C-381A-95CE-04810078E29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6DB5F14-1BC7-F7E2-2579-181A8688AA3E}"/>
              </a:ext>
            </a:extLst>
          </p:cNvPr>
          <p:cNvSpPr>
            <a:spLocks noGrp="1" noRot="1" noChangeAspect="1"/>
          </p:cNvSpPr>
          <p:nvPr>
            <p:ph type="sldImg"/>
          </p:nvPr>
        </p:nvSpPr>
        <p:spPr>
          <a:xfrm>
            <a:off x="685800" y="1143000"/>
            <a:ext cx="5486400" cy="3086100"/>
          </a:xfrm>
        </p:spPr>
        <p:txBody>
          <a:bodyPr/>
          <a:lstStyle/>
          <a:p>
            <a:endParaRPr lang="it-IT"/>
          </a:p>
        </p:txBody>
      </p:sp>
      <p:sp>
        <p:nvSpPr>
          <p:cNvPr id="3" name="Segnaposto note 2">
            <a:extLst>
              <a:ext uri="{FF2B5EF4-FFF2-40B4-BE49-F238E27FC236}">
                <a16:creationId xmlns:a16="http://schemas.microsoft.com/office/drawing/2014/main" id="{C7D4065B-BDA1-4F32-D68B-8EE07C6632FE}"/>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706A03E0-9443-23DB-CE15-2662BB16D7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9718BF-FD67-43CB-9E7E-E568211C5969}"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922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0D3A0-F8D6-97A8-7D81-180F7BFA7B3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60718D9-CCB1-5CEB-35CE-6B8AD8243AA8}"/>
              </a:ext>
            </a:extLst>
          </p:cNvPr>
          <p:cNvSpPr>
            <a:spLocks noGrp="1" noRot="1" noChangeAspect="1"/>
          </p:cNvSpPr>
          <p:nvPr>
            <p:ph type="sldImg"/>
          </p:nvPr>
        </p:nvSpPr>
        <p:spPr>
          <a:xfrm>
            <a:off x="685800" y="1143000"/>
            <a:ext cx="5486400" cy="3086100"/>
          </a:xfrm>
        </p:spPr>
        <p:txBody>
          <a:bodyPr/>
          <a:lstStyle/>
          <a:p>
            <a:endParaRPr lang="it-IT"/>
          </a:p>
        </p:txBody>
      </p:sp>
      <p:sp>
        <p:nvSpPr>
          <p:cNvPr id="3" name="Segnaposto note 2">
            <a:extLst>
              <a:ext uri="{FF2B5EF4-FFF2-40B4-BE49-F238E27FC236}">
                <a16:creationId xmlns:a16="http://schemas.microsoft.com/office/drawing/2014/main" id="{2697DD83-D311-6C61-866C-3D613027F818}"/>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600E52AC-D08F-0AFE-770F-66991C25FC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9718BF-FD67-43CB-9E7E-E568211C5969}"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0707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A4B48-8D7E-BEDE-A878-F5D58BDC717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07C100F-91BF-A5E7-AEE6-132AF63ECB11}"/>
              </a:ext>
            </a:extLst>
          </p:cNvPr>
          <p:cNvSpPr>
            <a:spLocks noGrp="1" noRot="1" noChangeAspect="1"/>
          </p:cNvSpPr>
          <p:nvPr>
            <p:ph type="sldImg"/>
          </p:nvPr>
        </p:nvSpPr>
        <p:spPr>
          <a:xfrm>
            <a:off x="685800" y="1143000"/>
            <a:ext cx="5486400" cy="3086100"/>
          </a:xfrm>
        </p:spPr>
        <p:txBody>
          <a:bodyPr/>
          <a:lstStyle/>
          <a:p>
            <a:endParaRPr lang="it-IT"/>
          </a:p>
        </p:txBody>
      </p:sp>
      <p:sp>
        <p:nvSpPr>
          <p:cNvPr id="3" name="Segnaposto note 2">
            <a:extLst>
              <a:ext uri="{FF2B5EF4-FFF2-40B4-BE49-F238E27FC236}">
                <a16:creationId xmlns:a16="http://schemas.microsoft.com/office/drawing/2014/main" id="{4657D83F-86E5-28AB-6CC0-319BE5A448CC}"/>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2397FA92-3759-72BE-47D5-58236F63E87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9718BF-FD67-43CB-9E7E-E568211C5969}"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4760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F1A94-9BAB-9713-CA89-910FCB3CF78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851DACB-2069-A3D5-7155-8BDA3E3C6A1E}"/>
              </a:ext>
            </a:extLst>
          </p:cNvPr>
          <p:cNvSpPr>
            <a:spLocks noGrp="1" noRot="1" noChangeAspect="1"/>
          </p:cNvSpPr>
          <p:nvPr>
            <p:ph type="sldImg"/>
          </p:nvPr>
        </p:nvSpPr>
        <p:spPr>
          <a:xfrm>
            <a:off x="685800" y="1143000"/>
            <a:ext cx="5486400" cy="3086100"/>
          </a:xfrm>
        </p:spPr>
        <p:txBody>
          <a:bodyPr/>
          <a:lstStyle/>
          <a:p>
            <a:endParaRPr lang="it-IT"/>
          </a:p>
        </p:txBody>
      </p:sp>
      <p:sp>
        <p:nvSpPr>
          <p:cNvPr id="3" name="Segnaposto note 2">
            <a:extLst>
              <a:ext uri="{FF2B5EF4-FFF2-40B4-BE49-F238E27FC236}">
                <a16:creationId xmlns:a16="http://schemas.microsoft.com/office/drawing/2014/main" id="{16C436B5-0CD6-01D7-AC7A-8927E26C7237}"/>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E69FB393-F5D6-2BCB-6E8F-AB1058A2B8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9718BF-FD67-43CB-9E7E-E568211C5969}"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3793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EB0FE-3FB1-C033-72CD-72DF5021A40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93429F0-1F72-F5FE-B311-09EF8DFA6758}"/>
              </a:ext>
            </a:extLst>
          </p:cNvPr>
          <p:cNvSpPr>
            <a:spLocks noGrp="1" noRot="1" noChangeAspect="1"/>
          </p:cNvSpPr>
          <p:nvPr>
            <p:ph type="sldImg"/>
          </p:nvPr>
        </p:nvSpPr>
        <p:spPr>
          <a:xfrm>
            <a:off x="685800" y="1143000"/>
            <a:ext cx="5486400" cy="3086100"/>
          </a:xfrm>
        </p:spPr>
        <p:txBody>
          <a:bodyPr/>
          <a:lstStyle/>
          <a:p>
            <a:endParaRPr lang="it-IT"/>
          </a:p>
        </p:txBody>
      </p:sp>
      <p:sp>
        <p:nvSpPr>
          <p:cNvPr id="3" name="Segnaposto note 2">
            <a:extLst>
              <a:ext uri="{FF2B5EF4-FFF2-40B4-BE49-F238E27FC236}">
                <a16:creationId xmlns:a16="http://schemas.microsoft.com/office/drawing/2014/main" id="{CC157033-A7AD-BBE3-1836-43131C64541F}"/>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FB1847E4-BBBC-5DB8-7522-1494450A284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9718BF-FD67-43CB-9E7E-E568211C5969}"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3229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Vuota">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85C0DB31-2369-8209-8740-1A7B7AEE72ED}"/>
              </a:ext>
            </a:extLst>
          </p:cNvPr>
          <p:cNvSpPr/>
          <p:nvPr userDrawn="1"/>
        </p:nvSpPr>
        <p:spPr>
          <a:xfrm>
            <a:off x="0" y="6458673"/>
            <a:ext cx="12192000" cy="399327"/>
          </a:xfrm>
          <a:prstGeom prst="rect">
            <a:avLst/>
          </a:prstGeom>
          <a:solidFill>
            <a:srgbClr val="223A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egnaposto numero diapositiva 5">
            <a:extLst>
              <a:ext uri="{FF2B5EF4-FFF2-40B4-BE49-F238E27FC236}">
                <a16:creationId xmlns:a16="http://schemas.microsoft.com/office/drawing/2014/main" id="{D1A58E36-0FF2-4D29-F273-C6021AE60E0D}"/>
              </a:ext>
            </a:extLst>
          </p:cNvPr>
          <p:cNvSpPr>
            <a:spLocks noGrp="1"/>
          </p:cNvSpPr>
          <p:nvPr>
            <p:ph type="sldNum" sz="quarter" idx="12"/>
          </p:nvPr>
        </p:nvSpPr>
        <p:spPr>
          <a:xfrm>
            <a:off x="11618658" y="6458673"/>
            <a:ext cx="516086" cy="365126"/>
          </a:xfrm>
          <a:prstGeom prst="rect">
            <a:avLst/>
          </a:prstGeom>
        </p:spPr>
        <p:txBody>
          <a:bodyPr/>
          <a:lstStyle>
            <a:lvl1pPr>
              <a:defRPr sz="1400">
                <a:solidFill>
                  <a:schemeClr val="bg1"/>
                </a:solidFill>
                <a:latin typeface="Aptos" panose="020B0004020202020204" pitchFamily="34" charset="0"/>
              </a:defRPr>
            </a:lvl1pPr>
          </a:lstStyle>
          <a:p>
            <a:fld id="{FCDF24C9-6542-DE41-A6B9-54820F1CBFDF}" type="slidenum">
              <a:rPr lang="it-IT" smtClean="0"/>
              <a:pPr/>
              <a:t>‹N›</a:t>
            </a:fld>
            <a:endParaRPr lang="it-IT"/>
          </a:p>
        </p:txBody>
      </p:sp>
      <p:pic>
        <p:nvPicPr>
          <p:cNvPr id="11" name="Immagine 10" descr="Immagine che contiene simbolo, logo, Elementi grafici, cerchio&#10;&#10;Descrizione generata automaticamente">
            <a:extLst>
              <a:ext uri="{FF2B5EF4-FFF2-40B4-BE49-F238E27FC236}">
                <a16:creationId xmlns:a16="http://schemas.microsoft.com/office/drawing/2014/main" id="{929842C0-9078-0531-A8E7-686B3686E20D}"/>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5837957" y="6475773"/>
            <a:ext cx="516085" cy="365126"/>
          </a:xfrm>
          <a:prstGeom prst="rect">
            <a:avLst/>
          </a:prstGeom>
        </p:spPr>
      </p:pic>
      <p:cxnSp>
        <p:nvCxnSpPr>
          <p:cNvPr id="5" name="Connettore diritto 4">
            <a:extLst>
              <a:ext uri="{FF2B5EF4-FFF2-40B4-BE49-F238E27FC236}">
                <a16:creationId xmlns:a16="http://schemas.microsoft.com/office/drawing/2014/main" id="{3B224C92-09BF-DAEE-4BF4-7CB8D7CA7DBB}"/>
              </a:ext>
            </a:extLst>
          </p:cNvPr>
          <p:cNvCxnSpPr>
            <a:cxnSpLocks/>
          </p:cNvCxnSpPr>
          <p:nvPr userDrawn="1"/>
        </p:nvCxnSpPr>
        <p:spPr>
          <a:xfrm>
            <a:off x="0" y="689408"/>
            <a:ext cx="12192000" cy="0"/>
          </a:xfrm>
          <a:prstGeom prst="line">
            <a:avLst/>
          </a:prstGeom>
          <a:ln w="1651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magine 8">
            <a:extLst>
              <a:ext uri="{FF2B5EF4-FFF2-40B4-BE49-F238E27FC236}">
                <a16:creationId xmlns:a16="http://schemas.microsoft.com/office/drawing/2014/main" id="{DFB1A8FB-CAA4-D7F6-9398-C33659DAE360}"/>
              </a:ext>
            </a:extLst>
          </p:cNvPr>
          <p:cNvPicPr>
            <a:picLocks noChangeAspect="1"/>
          </p:cNvPicPr>
          <p:nvPr userDrawn="1"/>
        </p:nvPicPr>
        <p:blipFill>
          <a:blip r:embed="rId3" cstate="screen">
            <a:extLst>
              <a:ext uri="{28A0092B-C50C-407E-A947-70E740481C1C}">
                <a14:useLocalDpi xmlns:a14="http://schemas.microsoft.com/office/drawing/2010/main"/>
              </a:ext>
            </a:extLst>
          </a:blip>
          <a:srcRect r="-1259"/>
          <a:stretch/>
        </p:blipFill>
        <p:spPr bwMode="auto">
          <a:xfrm>
            <a:off x="10500443" y="112408"/>
            <a:ext cx="1634301" cy="800095"/>
          </a:xfrm>
          <a:prstGeom prst="rect">
            <a:avLst/>
          </a:prstGeom>
          <a:solidFill>
            <a:schemeClr val="bg1"/>
          </a:solidFill>
          <a:ln>
            <a:noFill/>
          </a:ln>
        </p:spPr>
      </p:pic>
      <p:sp>
        <p:nvSpPr>
          <p:cNvPr id="3" name="Titolo 2">
            <a:extLst>
              <a:ext uri="{FF2B5EF4-FFF2-40B4-BE49-F238E27FC236}">
                <a16:creationId xmlns:a16="http://schemas.microsoft.com/office/drawing/2014/main" id="{CFF26FF6-2896-3D26-1BA0-5D4C549B77B7}"/>
              </a:ext>
            </a:extLst>
          </p:cNvPr>
          <p:cNvSpPr>
            <a:spLocks noGrp="1"/>
          </p:cNvSpPr>
          <p:nvPr>
            <p:ph type="title"/>
          </p:nvPr>
        </p:nvSpPr>
        <p:spPr>
          <a:xfrm>
            <a:off x="438203" y="49284"/>
            <a:ext cx="9604987" cy="577000"/>
          </a:xfrm>
          <a:prstGeom prst="rect">
            <a:avLst/>
          </a:prstGeom>
        </p:spPr>
        <p:txBody>
          <a:bodyPr vert="horz" lIns="91440" tIns="45720" rIns="91440" bIns="45720" rtlCol="0" anchor="ctr">
            <a:normAutofit/>
          </a:bodyPr>
          <a:lstStyle>
            <a:lvl1pPr>
              <a:defRPr lang="it-IT" sz="2800">
                <a:latin typeface="Aptos" panose="020B0004020202020204" pitchFamily="34" charset="0"/>
              </a:defRPr>
            </a:lvl1pPr>
          </a:lstStyle>
          <a:p>
            <a:pPr lvl="0">
              <a:buSzPct val="90000"/>
              <a:tabLst>
                <a:tab pos="393504" algn="l"/>
              </a:tabLst>
            </a:pPr>
            <a:r>
              <a:rPr lang="it-IT"/>
              <a:t>Fare clic per modificare lo stile del titolo dello schema</a:t>
            </a:r>
          </a:p>
        </p:txBody>
      </p:sp>
    </p:spTree>
    <p:extLst>
      <p:ext uri="{BB962C8B-B14F-4D97-AF65-F5344CB8AC3E}">
        <p14:creationId xmlns:p14="http://schemas.microsoft.com/office/powerpoint/2010/main" val="2290793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D2BFC5EC-C391-3F87-EC80-52556E43C1A2}"/>
              </a:ext>
            </a:extLst>
          </p:cNvPr>
          <p:cNvSpPr>
            <a:spLocks noGrp="1"/>
          </p:cNvSpPr>
          <p:nvPr>
            <p:ph type="ctrTitle"/>
          </p:nvPr>
        </p:nvSpPr>
        <p:spPr>
          <a:xfrm>
            <a:off x="5631017" y="1776607"/>
            <a:ext cx="6155635" cy="2387600"/>
          </a:xfrm>
          <a:prstGeom prst="rect">
            <a:avLst/>
          </a:prstGeom>
        </p:spPr>
        <p:txBody>
          <a:bodyPr anchor="ctr">
            <a:noAutofit/>
          </a:bodyPr>
          <a:lstStyle>
            <a:lvl1pPr algn="r">
              <a:defRPr sz="3600" b="1">
                <a:solidFill>
                  <a:schemeClr val="tx1"/>
                </a:solidFill>
                <a:latin typeface="Atos"/>
              </a:defRPr>
            </a:lvl1pPr>
          </a:lstStyle>
          <a:p>
            <a:r>
              <a:rPr lang="it-IT"/>
              <a:t>Fare clic per modificare lo stile del titolo dello schema</a:t>
            </a:r>
          </a:p>
        </p:txBody>
      </p:sp>
      <p:sp>
        <p:nvSpPr>
          <p:cNvPr id="7" name="Sottotitolo 2">
            <a:extLst>
              <a:ext uri="{FF2B5EF4-FFF2-40B4-BE49-F238E27FC236}">
                <a16:creationId xmlns:a16="http://schemas.microsoft.com/office/drawing/2014/main" id="{AAD79989-467A-62F5-A5A7-7DAD7CCB3787}"/>
              </a:ext>
            </a:extLst>
          </p:cNvPr>
          <p:cNvSpPr>
            <a:spLocks noGrp="1"/>
          </p:cNvSpPr>
          <p:nvPr>
            <p:ph type="subTitle" idx="1"/>
          </p:nvPr>
        </p:nvSpPr>
        <p:spPr>
          <a:xfrm>
            <a:off x="5631017" y="4272820"/>
            <a:ext cx="6155635" cy="895801"/>
          </a:xfrm>
          <a:prstGeom prst="rect">
            <a:avLst/>
          </a:prstGeom>
        </p:spPr>
        <p:txBody>
          <a:bodyPr anchor="ctr"/>
          <a:lstStyle>
            <a:lvl1pPr marL="0" indent="0" algn="r" defTabSz="914400" rtl="0" eaLnBrk="1" latinLnBrk="0" hangingPunct="1">
              <a:lnSpc>
                <a:spcPct val="90000"/>
              </a:lnSpc>
              <a:spcBef>
                <a:spcPts val="1000"/>
              </a:spcBef>
              <a:buFont typeface="Arial" panose="020B0604020202020204" pitchFamily="34" charset="0"/>
              <a:buNone/>
              <a:defRPr lang="it-IT" sz="2200" i="1" kern="1200" dirty="0">
                <a:solidFill>
                  <a:schemeClr val="accent1"/>
                </a:solidFill>
                <a:latin typeface="Atos"/>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pic>
        <p:nvPicPr>
          <p:cNvPr id="2" name="Immagine 1">
            <a:extLst>
              <a:ext uri="{FF2B5EF4-FFF2-40B4-BE49-F238E27FC236}">
                <a16:creationId xmlns:a16="http://schemas.microsoft.com/office/drawing/2014/main" id="{DC0CC597-3AF6-D8C3-30E1-6CE3FBF30B9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auto">
          <a:xfrm>
            <a:off x="9861633" y="204826"/>
            <a:ext cx="1862297" cy="1344564"/>
          </a:xfrm>
          <a:prstGeom prst="rect">
            <a:avLst/>
          </a:prstGeom>
          <a:noFill/>
          <a:ln>
            <a:noFill/>
          </a:ln>
        </p:spPr>
      </p:pic>
      <p:sp>
        <p:nvSpPr>
          <p:cNvPr id="6" name="Segnaposto data 3">
            <a:extLst>
              <a:ext uri="{FF2B5EF4-FFF2-40B4-BE49-F238E27FC236}">
                <a16:creationId xmlns:a16="http://schemas.microsoft.com/office/drawing/2014/main" id="{CCC0F2EF-CD3A-252B-070F-756C0A9772BC}"/>
              </a:ext>
            </a:extLst>
          </p:cNvPr>
          <p:cNvSpPr>
            <a:spLocks noGrp="1"/>
          </p:cNvSpPr>
          <p:nvPr>
            <p:ph type="dt" sz="half" idx="10"/>
          </p:nvPr>
        </p:nvSpPr>
        <p:spPr>
          <a:xfrm>
            <a:off x="9861629" y="6068120"/>
            <a:ext cx="2330371" cy="365125"/>
          </a:xfrm>
          <a:prstGeom prst="rect">
            <a:avLst/>
          </a:prstGeom>
          <a:solidFill>
            <a:srgbClr val="223A86"/>
          </a:solidFill>
        </p:spPr>
        <p:txBody>
          <a:bodyPr/>
          <a:lstStyle>
            <a:lvl1pPr algn="ctr">
              <a:defRPr sz="1600" b="1">
                <a:ln>
                  <a:noFill/>
                </a:ln>
                <a:solidFill>
                  <a:schemeClr val="bg1"/>
                </a:solidFill>
                <a:latin typeface="Atos"/>
              </a:defRPr>
            </a:lvl1pPr>
          </a:lstStyle>
          <a:p>
            <a:endParaRPr lang="it-IT"/>
          </a:p>
        </p:txBody>
      </p:sp>
      <p:pic>
        <p:nvPicPr>
          <p:cNvPr id="8" name="Immagine 7">
            <a:extLst>
              <a:ext uri="{FF2B5EF4-FFF2-40B4-BE49-F238E27FC236}">
                <a16:creationId xmlns:a16="http://schemas.microsoft.com/office/drawing/2014/main" id="{6801044F-F391-B250-C68C-E06DD81D833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 y="-1"/>
            <a:ext cx="4892367" cy="6858001"/>
          </a:xfrm>
          <a:prstGeom prst="rect">
            <a:avLst/>
          </a:prstGeom>
        </p:spPr>
      </p:pic>
    </p:spTree>
    <p:extLst>
      <p:ext uri="{BB962C8B-B14F-4D97-AF65-F5344CB8AC3E}">
        <p14:creationId xmlns:p14="http://schemas.microsoft.com/office/powerpoint/2010/main" val="4136870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5438552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AF613E3-DFBF-E268-6A6D-4D169E649153}"/>
              </a:ext>
            </a:extLst>
          </p:cNvPr>
          <p:cNvGraphicFramePr>
            <a:graphicFrameLocks noChangeAspect="1"/>
          </p:cNvGraphicFramePr>
          <p:nvPr userDrawn="1">
            <p:custDataLst>
              <p:tags r:id="rId5"/>
            </p:custDataLst>
            <p:extLst>
              <p:ext uri="{D42A27DB-BD31-4B8C-83A1-F6EECF244321}">
                <p14:modId xmlns:p14="http://schemas.microsoft.com/office/powerpoint/2010/main" val="40015146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6" imgW="425" imgH="424" progId="TCLayout.ActiveDocument.1">
                  <p:embed/>
                </p:oleObj>
              </mc:Choice>
              <mc:Fallback>
                <p:oleObj name="Diapositiva think-cell" r:id="rId6" imgW="425" imgH="424" progId="TCLayout.ActiveDocument.1">
                  <p:embed/>
                  <p:pic>
                    <p:nvPicPr>
                      <p:cNvPr id="3" name="think-cell data - do not delete" hidden="1">
                        <a:extLst>
                          <a:ext uri="{FF2B5EF4-FFF2-40B4-BE49-F238E27FC236}">
                            <a16:creationId xmlns:a16="http://schemas.microsoft.com/office/drawing/2014/main" id="{7AF613E3-DFBF-E268-6A6D-4D169E64915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Segnaposto numero diapositiva 5">
            <a:extLst>
              <a:ext uri="{FF2B5EF4-FFF2-40B4-BE49-F238E27FC236}">
                <a16:creationId xmlns:a16="http://schemas.microsoft.com/office/drawing/2014/main" id="{61C63B27-999E-5701-727C-99F7BF44AA06}"/>
              </a:ext>
            </a:extLst>
          </p:cNvPr>
          <p:cNvSpPr>
            <a:spLocks noGrp="1"/>
          </p:cNvSpPr>
          <p:nvPr>
            <p:ph type="sldNum" sz="quarter" idx="4"/>
          </p:nvPr>
        </p:nvSpPr>
        <p:spPr>
          <a:xfrm>
            <a:off x="11691729" y="6497568"/>
            <a:ext cx="500270" cy="360432"/>
          </a:xfrm>
          <a:prstGeom prst="rect">
            <a:avLst/>
          </a:prstGeom>
        </p:spPr>
        <p:txBody>
          <a:bodyPr/>
          <a:lstStyle/>
          <a:p>
            <a:fld id="{BF490E1C-179D-5145-91D5-5240BF71E2E8}" type="slidenum">
              <a:rPr lang="it-IT" smtClean="0"/>
              <a:t>‹N›</a:t>
            </a:fld>
            <a:endParaRPr lang="it-IT"/>
          </a:p>
        </p:txBody>
      </p:sp>
    </p:spTree>
    <p:extLst>
      <p:ext uri="{BB962C8B-B14F-4D97-AF65-F5344CB8AC3E}">
        <p14:creationId xmlns:p14="http://schemas.microsoft.com/office/powerpoint/2010/main" val="573112611"/>
      </p:ext>
    </p:extLst>
  </p:cSld>
  <p:clrMap bg1="lt1" tx1="dk1" bg2="lt2" tx2="dk2" accent1="accent1" accent2="accent2" accent3="accent3" accent4="accent4" accent5="accent5" accent6="accent6" hlink="hlink" folHlink="folHlink"/>
  <p:sldLayoutIdLst>
    <p:sldLayoutId id="2147483749" r:id="rId1"/>
    <p:sldLayoutId id="2147483770" r:id="rId2"/>
    <p:sldLayoutId id="2147483771" r:id="rId3"/>
  </p:sldLayoutIdLst>
  <p:hf hdr="0" ftr="0" dt="0"/>
  <p:txStyles>
    <p:titleStyle>
      <a:lvl1pPr algn="l" defTabSz="1219170" rtl="0" eaLnBrk="1" fontAlgn="t" latinLnBrk="0" hangingPunct="1">
        <a:lnSpc>
          <a:spcPct val="90000"/>
        </a:lnSpc>
        <a:spcBef>
          <a:spcPct val="0"/>
        </a:spcBef>
        <a:buNone/>
        <a:defRPr sz="5067" b="1" i="0" kern="1200" spc="-133"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04792" indent="-304792" algn="l" defTabSz="1219170" rtl="0" eaLnBrk="1" fontAlgn="t" latinLnBrk="0" hangingPunct="1">
        <a:lnSpc>
          <a:spcPct val="90000"/>
        </a:lnSpc>
        <a:spcBef>
          <a:spcPts val="1333"/>
        </a:spcBef>
        <a:buFont typeface="Arial" panose="020B0604020202020204" pitchFamily="34" charset="0"/>
        <a:buChar char="•"/>
        <a:defRPr sz="4267" b="1" i="0" kern="1200" spc="-67"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b="0" i="0" kern="1200" spc="-67"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2400" b="0" i="0" kern="1200" spc="-67"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2133" b="0" i="0" kern="1200" spc="-67"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1600" b="0" i="0" kern="1200" spc="-67"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it-IT"/>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www.liuc.it/ricerca/in-evidenza/i-log-centro-sulla-logistica-e-la-supply-chain/ricerca/?_gl=1*18e8q1t*_up*MQ..*_ga*MjQ0NDQ0MjY3LjE3NzQ5NTkxMzc.*_ga_8S28QVTB34*czE3NzQ5NTkxMzYkbzEkZzAkdDE3NzQ5NTkxMzYkajYwJGwwJGgw*_ga_6FVBRH6B3H*czE3NzQ5NTkxMzYkbzEkZzAkdDE3NzQ5NTkxMzYkajYwJGwwJGgw"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liuc.it/ricerca/in-evidenza/i-log-centro-sulla-logistica-e-la-supply-chain/ricerca/?_gl=1*18e8q1t*_up*MQ..*_ga*MjQ0NDQ0MjY3LjE3NzQ5NTkxMzc.*_ga_8S28QVTB34*czE3NzQ5NTkxMzYkbzEkZzAkdDE3NzQ5NTkxMzYkajYwJGwwJGgw*_ga_6FVBRH6B3H*czE3NzQ5NTkxMzYkbzEkZzAkdDE3NzQ5NTkxMzYkajYwJGwwJGgw" TargetMode="External"/><Relationship Id="rId7"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customXml" Target="../ink/ink1.xml"/><Relationship Id="rId3" Type="http://schemas.openxmlformats.org/officeDocument/2006/relationships/image" Target="../media/image19.png"/><Relationship Id="rId7" Type="http://schemas.openxmlformats.org/officeDocument/2006/relationships/image" Target="../media/image22.png"/><Relationship Id="rId12"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25.png"/><Relationship Id="rId5" Type="http://schemas.openxmlformats.org/officeDocument/2006/relationships/image" Target="../media/image21.png"/><Relationship Id="rId10" Type="http://schemas.openxmlformats.org/officeDocument/2006/relationships/image" Target="../media/image24.jpeg"/><Relationship Id="rId4" Type="http://schemas.openxmlformats.org/officeDocument/2006/relationships/image" Target="../media/image20.jpeg"/><Relationship Id="rId9" Type="http://schemas.openxmlformats.org/officeDocument/2006/relationships/image" Target="../media/image23.wmf"/><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w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data 3">
            <a:extLst>
              <a:ext uri="{FF2B5EF4-FFF2-40B4-BE49-F238E27FC236}">
                <a16:creationId xmlns:a16="http://schemas.microsoft.com/office/drawing/2014/main" id="{8F4967B4-895B-FE9E-A648-5401F4E3511D}"/>
              </a:ext>
            </a:extLst>
          </p:cNvPr>
          <p:cNvSpPr txBox="1">
            <a:spLocks/>
          </p:cNvSpPr>
          <p:nvPr/>
        </p:nvSpPr>
        <p:spPr>
          <a:xfrm>
            <a:off x="9583951" y="6068120"/>
            <a:ext cx="2608053" cy="365125"/>
          </a:xfrm>
          <a:prstGeom prst="rect">
            <a:avLst/>
          </a:prstGeom>
          <a:solidFill>
            <a:srgbClr val="223A86"/>
          </a:solidFill>
        </p:spPr>
        <p:txBody>
          <a:bodyPr vert="horz" lIns="91440" tIns="45720" rIns="91440" bIns="45720" rtlCol="0" anchor="ctr"/>
          <a:lstStyle>
            <a:defPPr>
              <a:defRPr lang="it-IT"/>
            </a:defPPr>
            <a:lvl1pPr marL="0" algn="ctr" defTabSz="914400" rtl="0" eaLnBrk="1" latinLnBrk="0" hangingPunct="1">
              <a:defRPr sz="1200" kern="1200">
                <a:ln>
                  <a:noFill/>
                </a:ln>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600" b="1" dirty="0">
                <a:solidFill>
                  <a:srgbClr val="FFFFFF"/>
                </a:solidFill>
                <a:latin typeface="Aptos"/>
              </a:rPr>
              <a:t>8 Aprile 2026</a:t>
            </a:r>
          </a:p>
        </p:txBody>
      </p:sp>
      <p:sp>
        <p:nvSpPr>
          <p:cNvPr id="8" name="Titolo 1">
            <a:extLst>
              <a:ext uri="{FF2B5EF4-FFF2-40B4-BE49-F238E27FC236}">
                <a16:creationId xmlns:a16="http://schemas.microsoft.com/office/drawing/2014/main" id="{288C72E4-0E59-037E-C924-DFC52B332B8A}"/>
              </a:ext>
            </a:extLst>
          </p:cNvPr>
          <p:cNvSpPr txBox="1">
            <a:spLocks/>
          </p:cNvSpPr>
          <p:nvPr/>
        </p:nvSpPr>
        <p:spPr>
          <a:xfrm>
            <a:off x="5156463" y="1912690"/>
            <a:ext cx="6759036" cy="3473042"/>
          </a:xfrm>
          <a:prstGeom prst="rect">
            <a:avLst/>
          </a:prstGeom>
        </p:spPr>
        <p:txBody>
          <a:bodyPr anchor="ctr">
            <a:noAutofit/>
          </a:bodyPr>
          <a:lstStyle>
            <a:lvl1pPr algn="r" defTabSz="914400" rtl="0" eaLnBrk="1" latinLnBrk="0" hangingPunct="1">
              <a:lnSpc>
                <a:spcPct val="90000"/>
              </a:lnSpc>
              <a:spcBef>
                <a:spcPct val="0"/>
              </a:spcBef>
              <a:buNone/>
              <a:defRPr sz="3600" b="1" kern="1200">
                <a:solidFill>
                  <a:schemeClr val="tx1"/>
                </a:solidFill>
                <a:latin typeface="Atos"/>
                <a:ea typeface="+mj-ea"/>
                <a:cs typeface="+mj-cs"/>
              </a:defRPr>
            </a:lvl1pPr>
          </a:lstStyle>
          <a:p>
            <a:r>
              <a:rPr lang="it-IT" sz="4400" dirty="0">
                <a:solidFill>
                  <a:srgbClr val="203C80"/>
                </a:solidFill>
                <a:latin typeface="Aptos" panose="020B0004020202020204" pitchFamily="34" charset="0"/>
              </a:rPr>
              <a:t>Osservatorio sulla Legge di Interscambio </a:t>
            </a:r>
            <a:br>
              <a:rPr lang="it-IT" sz="4400" dirty="0">
                <a:solidFill>
                  <a:srgbClr val="203C80"/>
                </a:solidFill>
                <a:latin typeface="Aptos" panose="020B0004020202020204" pitchFamily="34" charset="0"/>
              </a:rPr>
            </a:br>
            <a:r>
              <a:rPr lang="it-IT" sz="4400" dirty="0">
                <a:solidFill>
                  <a:srgbClr val="203C80"/>
                </a:solidFill>
                <a:latin typeface="Aptos" panose="020B0004020202020204" pitchFamily="34" charset="0"/>
              </a:rPr>
              <a:t>dei Pallet</a:t>
            </a:r>
            <a:br>
              <a:rPr lang="it-IT" dirty="0">
                <a:solidFill>
                  <a:srgbClr val="203C80"/>
                </a:solidFill>
                <a:latin typeface="Aptos" panose="020B0004020202020204" pitchFamily="34" charset="0"/>
              </a:rPr>
            </a:br>
            <a:br>
              <a:rPr lang="it-IT" dirty="0">
                <a:solidFill>
                  <a:srgbClr val="203C80"/>
                </a:solidFill>
                <a:latin typeface="Aptos" panose="020B0004020202020204" pitchFamily="34" charset="0"/>
              </a:rPr>
            </a:br>
            <a:r>
              <a:rPr lang="it-IT" sz="2200" b="0" i="1" dirty="0">
                <a:solidFill>
                  <a:srgbClr val="203C80"/>
                </a:solidFill>
                <a:latin typeface="Aptos" panose="020B0004020202020204" pitchFamily="34" charset="0"/>
              </a:rPr>
              <a:t>prof. Fabrizio Dallari</a:t>
            </a:r>
          </a:p>
        </p:txBody>
      </p:sp>
    </p:spTree>
    <p:extLst>
      <p:ext uri="{BB962C8B-B14F-4D97-AF65-F5344CB8AC3E}">
        <p14:creationId xmlns:p14="http://schemas.microsoft.com/office/powerpoint/2010/main" val="1664687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6356D-B2F1-4E33-68DA-282C3F024A5E}"/>
            </a:ext>
          </a:extLst>
        </p:cNvPr>
        <p:cNvGrpSpPr/>
        <p:nvPr/>
      </p:nvGrpSpPr>
      <p:grpSpPr>
        <a:xfrm>
          <a:off x="0" y="0"/>
          <a:ext cx="0" cy="0"/>
          <a:chOff x="0" y="0"/>
          <a:chExt cx="0" cy="0"/>
        </a:xfrm>
      </p:grpSpPr>
      <p:sp>
        <p:nvSpPr>
          <p:cNvPr id="23" name="Titolo 2">
            <a:extLst>
              <a:ext uri="{FF2B5EF4-FFF2-40B4-BE49-F238E27FC236}">
                <a16:creationId xmlns:a16="http://schemas.microsoft.com/office/drawing/2014/main" id="{50D6AA26-21FD-CA1A-B079-A7555DA944E9}"/>
              </a:ext>
            </a:extLst>
          </p:cNvPr>
          <p:cNvSpPr>
            <a:spLocks noGrp="1"/>
          </p:cNvSpPr>
          <p:nvPr>
            <p:ph type="title"/>
          </p:nvPr>
        </p:nvSpPr>
        <p:spPr/>
        <p:txBody>
          <a:bodyPr vert="horz" lIns="91440" tIns="45720" rIns="91440" bIns="45720" rtlCol="0" anchor="ctr">
            <a:normAutofit/>
          </a:bodyPr>
          <a:lstStyle/>
          <a:p>
            <a:pPr>
              <a:buSzPct val="90000"/>
              <a:tabLst>
                <a:tab pos="393504" algn="l"/>
              </a:tabLst>
            </a:pPr>
            <a:r>
              <a:rPr lang="it-IT" sz="2880" spc="0" dirty="0"/>
              <a:t>Alcune evidenze riscontrate (da gennaio 2026)</a:t>
            </a:r>
          </a:p>
        </p:txBody>
      </p:sp>
      <p:pic>
        <p:nvPicPr>
          <p:cNvPr id="7" name="Immagine 6" descr="Immagine che contiene testo, diagramma, Parallelo, linea&#10;&#10;Il contenuto generato dall'IA potrebbe non essere corretto.">
            <a:extLst>
              <a:ext uri="{FF2B5EF4-FFF2-40B4-BE49-F238E27FC236}">
                <a16:creationId xmlns:a16="http://schemas.microsoft.com/office/drawing/2014/main" id="{46CB57C3-EEEF-BE6A-36D9-07EC33590CEF}"/>
              </a:ext>
            </a:extLst>
          </p:cNvPr>
          <p:cNvPicPr>
            <a:picLocks noChangeAspect="1"/>
          </p:cNvPicPr>
          <p:nvPr/>
        </p:nvPicPr>
        <p:blipFill>
          <a:blip r:embed="rId3"/>
          <a:stretch>
            <a:fillRect/>
          </a:stretch>
        </p:blipFill>
        <p:spPr>
          <a:xfrm>
            <a:off x="536028" y="692547"/>
            <a:ext cx="6101027" cy="5817428"/>
          </a:xfrm>
          <a:prstGeom prst="rect">
            <a:avLst/>
          </a:prstGeom>
        </p:spPr>
      </p:pic>
      <p:pic>
        <p:nvPicPr>
          <p:cNvPr id="11" name="Immagine 10">
            <a:extLst>
              <a:ext uri="{FF2B5EF4-FFF2-40B4-BE49-F238E27FC236}">
                <a16:creationId xmlns:a16="http://schemas.microsoft.com/office/drawing/2014/main" id="{9D5AB572-176A-52A3-EBCC-845B9F32695C}"/>
              </a:ext>
            </a:extLst>
          </p:cNvPr>
          <p:cNvPicPr>
            <a:picLocks noChangeAspect="1"/>
          </p:cNvPicPr>
          <p:nvPr/>
        </p:nvPicPr>
        <p:blipFill>
          <a:blip r:embed="rId4"/>
          <a:stretch>
            <a:fillRect/>
          </a:stretch>
        </p:blipFill>
        <p:spPr>
          <a:xfrm>
            <a:off x="1091967" y="4569948"/>
            <a:ext cx="5077604" cy="365009"/>
          </a:xfrm>
          <a:prstGeom prst="rect">
            <a:avLst/>
          </a:prstGeom>
        </p:spPr>
      </p:pic>
      <p:sp>
        <p:nvSpPr>
          <p:cNvPr id="4" name="CasellaDiTesto 3">
            <a:extLst>
              <a:ext uri="{FF2B5EF4-FFF2-40B4-BE49-F238E27FC236}">
                <a16:creationId xmlns:a16="http://schemas.microsoft.com/office/drawing/2014/main" id="{02C19BBB-5636-1F62-760A-3BEE851BE11A}"/>
              </a:ext>
            </a:extLst>
          </p:cNvPr>
          <p:cNvSpPr txBox="1"/>
          <p:nvPr/>
        </p:nvSpPr>
        <p:spPr>
          <a:xfrm>
            <a:off x="7670212" y="1536174"/>
            <a:ext cx="4502464"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Incongruenza tra il numero di pallet indicati sul DDT (22 EPAL) </a:t>
            </a:r>
            <a:br>
              <a:rPr kumimoji="0" lang="it-IT" sz="2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it-IT" sz="2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e i pallet riconsegnati </a:t>
            </a:r>
            <a:br>
              <a:rPr kumimoji="0" lang="it-IT" sz="2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it-IT" sz="2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(19 EPAL)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24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lvl="0"/>
            <a:r>
              <a:rPr lang="it-IT" sz="2400" dirty="0">
                <a:solidFill>
                  <a:srgbClr val="FF0000"/>
                </a:solidFill>
                <a:latin typeface="Calibri" panose="020F0502020204030204" pitchFamily="34" charset="0"/>
                <a:ea typeface="Calibri" panose="020F0502020204030204" pitchFamily="34" charset="0"/>
                <a:cs typeface="Calibri" panose="020F0502020204030204" pitchFamily="34" charset="0"/>
              </a:rPr>
              <a:t>Contestazione sulla tipologia di pallet (</a:t>
            </a:r>
            <a:r>
              <a:rPr kumimoji="0" lang="it-IT" sz="2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2 pallet dichiarati «a perdere»)</a:t>
            </a:r>
          </a:p>
          <a:p>
            <a:pPr lvl="0"/>
            <a:endParaRPr lang="it-IT" sz="24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lvl="0"/>
            <a:r>
              <a:rPr kumimoji="0" lang="it-IT" sz="2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I conti non tornano 19+2= 21 </a:t>
            </a:r>
          </a:p>
        </p:txBody>
      </p:sp>
      <p:cxnSp>
        <p:nvCxnSpPr>
          <p:cNvPr id="13" name="Connettore 2 12">
            <a:extLst>
              <a:ext uri="{FF2B5EF4-FFF2-40B4-BE49-F238E27FC236}">
                <a16:creationId xmlns:a16="http://schemas.microsoft.com/office/drawing/2014/main" id="{E42224C3-EABD-2905-B653-3ADA036B27A3}"/>
              </a:ext>
            </a:extLst>
          </p:cNvPr>
          <p:cNvCxnSpPr>
            <a:cxnSpLocks/>
          </p:cNvCxnSpPr>
          <p:nvPr/>
        </p:nvCxnSpPr>
        <p:spPr>
          <a:xfrm>
            <a:off x="6169571" y="1755228"/>
            <a:ext cx="1292774" cy="140703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Connettore 2 13">
            <a:extLst>
              <a:ext uri="{FF2B5EF4-FFF2-40B4-BE49-F238E27FC236}">
                <a16:creationId xmlns:a16="http://schemas.microsoft.com/office/drawing/2014/main" id="{59A0DA55-31B9-BE27-DFE9-5A0658FCB878}"/>
              </a:ext>
            </a:extLst>
          </p:cNvPr>
          <p:cNvCxnSpPr>
            <a:cxnSpLocks/>
          </p:cNvCxnSpPr>
          <p:nvPr/>
        </p:nvCxnSpPr>
        <p:spPr>
          <a:xfrm flipV="1">
            <a:off x="3043899" y="3429000"/>
            <a:ext cx="4418446" cy="249364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5" name="Rectangle: Rounded Corners 35">
            <a:extLst>
              <a:ext uri="{FF2B5EF4-FFF2-40B4-BE49-F238E27FC236}">
                <a16:creationId xmlns:a16="http://schemas.microsoft.com/office/drawing/2014/main" id="{5CA77A82-69F8-893A-2FA2-F08A9B3F6331}"/>
              </a:ext>
            </a:extLst>
          </p:cNvPr>
          <p:cNvSpPr/>
          <p:nvPr/>
        </p:nvSpPr>
        <p:spPr>
          <a:xfrm>
            <a:off x="987972" y="5826947"/>
            <a:ext cx="2028498" cy="631726"/>
          </a:xfrm>
          <a:prstGeom prst="roundRect">
            <a:avLst>
              <a:gd name="adj" fmla="val 4039"/>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6" name="Rectangle: Rounded Corners 35">
            <a:extLst>
              <a:ext uri="{FF2B5EF4-FFF2-40B4-BE49-F238E27FC236}">
                <a16:creationId xmlns:a16="http://schemas.microsoft.com/office/drawing/2014/main" id="{89D6F72C-F00F-31B0-C587-F35228169A19}"/>
              </a:ext>
            </a:extLst>
          </p:cNvPr>
          <p:cNvSpPr/>
          <p:nvPr/>
        </p:nvSpPr>
        <p:spPr>
          <a:xfrm>
            <a:off x="2885182" y="707707"/>
            <a:ext cx="3284389" cy="1478445"/>
          </a:xfrm>
          <a:prstGeom prst="roundRect">
            <a:avLst>
              <a:gd name="adj" fmla="val 4039"/>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5" name="Segnaposto numero diapositiva 4">
            <a:extLst>
              <a:ext uri="{FF2B5EF4-FFF2-40B4-BE49-F238E27FC236}">
                <a16:creationId xmlns:a16="http://schemas.microsoft.com/office/drawing/2014/main" id="{C9BC9068-0374-B7F7-A11E-DFFDC3EEE86D}"/>
              </a:ext>
            </a:extLst>
          </p:cNvPr>
          <p:cNvSpPr>
            <a:spLocks noGrp="1"/>
          </p:cNvSpPr>
          <p:nvPr>
            <p:ph type="sldNum" sz="quarter" idx="12"/>
          </p:nvPr>
        </p:nvSpPr>
        <p:spPr>
          <a:xfrm>
            <a:off x="11468663" y="6484487"/>
            <a:ext cx="67851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DF24C9-6542-DE41-A6B9-54820F1CBFDF}" type="slidenum">
              <a:rPr kumimoji="0" lang="it-IT" sz="1400" b="1" i="0" u="none" strike="noStrike" kern="1200" cap="none" spc="0" normalizeH="0" baseline="0" noProof="0" smtClean="0">
                <a:ln>
                  <a:noFill/>
                </a:ln>
                <a:solidFill>
                  <a:srgbClr val="FFFFFF"/>
                </a:solidFill>
                <a:effectLst/>
                <a:uLnTx/>
                <a:uFillTx/>
                <a:latin typeface="Aptos" panose="020B00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1400" b="1"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2" name="Rectangle: Rounded Corners 35">
            <a:extLst>
              <a:ext uri="{FF2B5EF4-FFF2-40B4-BE49-F238E27FC236}">
                <a16:creationId xmlns:a16="http://schemas.microsoft.com/office/drawing/2014/main" id="{5A59EBDF-9001-B3E4-4B82-E61214213251}"/>
              </a:ext>
            </a:extLst>
          </p:cNvPr>
          <p:cNvSpPr/>
          <p:nvPr/>
        </p:nvSpPr>
        <p:spPr>
          <a:xfrm>
            <a:off x="7637074" y="1536173"/>
            <a:ext cx="4166040" cy="3785651"/>
          </a:xfrm>
          <a:prstGeom prst="roundRect">
            <a:avLst>
              <a:gd name="adj" fmla="val 4039"/>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892001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6C265-A995-4537-B9DA-751BE0E1CD70}"/>
            </a:ext>
          </a:extLst>
        </p:cNvPr>
        <p:cNvGrpSpPr/>
        <p:nvPr/>
      </p:nvGrpSpPr>
      <p:grpSpPr>
        <a:xfrm>
          <a:off x="0" y="0"/>
          <a:ext cx="0" cy="0"/>
          <a:chOff x="0" y="0"/>
          <a:chExt cx="0" cy="0"/>
        </a:xfrm>
      </p:grpSpPr>
      <p:grpSp>
        <p:nvGrpSpPr>
          <p:cNvPr id="7" name="Gruppo 6">
            <a:extLst>
              <a:ext uri="{FF2B5EF4-FFF2-40B4-BE49-F238E27FC236}">
                <a16:creationId xmlns:a16="http://schemas.microsoft.com/office/drawing/2014/main" id="{0F11831C-68F6-E8F6-633C-6D852B8FC627}"/>
              </a:ext>
            </a:extLst>
          </p:cNvPr>
          <p:cNvGrpSpPr/>
          <p:nvPr/>
        </p:nvGrpSpPr>
        <p:grpSpPr>
          <a:xfrm>
            <a:off x="939305" y="863577"/>
            <a:ext cx="7104006" cy="5469717"/>
            <a:chOff x="3181376" y="933451"/>
            <a:chExt cx="5395763" cy="4154458"/>
          </a:xfrm>
        </p:grpSpPr>
        <p:sp>
          <p:nvSpPr>
            <p:cNvPr id="24" name="Rettangolo 23">
              <a:extLst>
                <a:ext uri="{FF2B5EF4-FFF2-40B4-BE49-F238E27FC236}">
                  <a16:creationId xmlns:a16="http://schemas.microsoft.com/office/drawing/2014/main" id="{09236EE3-0395-0FA0-6C74-0D17102A4332}"/>
                </a:ext>
              </a:extLst>
            </p:cNvPr>
            <p:cNvSpPr/>
            <p:nvPr/>
          </p:nvSpPr>
          <p:spPr>
            <a:xfrm>
              <a:off x="3181376" y="933451"/>
              <a:ext cx="5395763" cy="4154458"/>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141414"/>
                </a:solidFill>
                <a:effectLst/>
                <a:uLnTx/>
                <a:uFillTx/>
                <a:latin typeface="Lato"/>
                <a:ea typeface="+mn-ea"/>
                <a:cs typeface="+mn-cs"/>
              </a:endParaRPr>
            </a:p>
          </p:txBody>
        </p:sp>
        <p:grpSp>
          <p:nvGrpSpPr>
            <p:cNvPr id="23" name="Gruppo 22">
              <a:extLst>
                <a:ext uri="{FF2B5EF4-FFF2-40B4-BE49-F238E27FC236}">
                  <a16:creationId xmlns:a16="http://schemas.microsoft.com/office/drawing/2014/main" id="{7C9544F4-F608-ADD5-49ED-2CF7B7669E11}"/>
                </a:ext>
              </a:extLst>
            </p:cNvPr>
            <p:cNvGrpSpPr/>
            <p:nvPr/>
          </p:nvGrpSpPr>
          <p:grpSpPr>
            <a:xfrm>
              <a:off x="3297917" y="1160863"/>
              <a:ext cx="5135946" cy="3800021"/>
              <a:chOff x="403619" y="1160863"/>
              <a:chExt cx="5135946" cy="3800021"/>
            </a:xfrm>
          </p:grpSpPr>
          <p:grpSp>
            <p:nvGrpSpPr>
              <p:cNvPr id="9" name="Gruppo 8">
                <a:extLst>
                  <a:ext uri="{FF2B5EF4-FFF2-40B4-BE49-F238E27FC236}">
                    <a16:creationId xmlns:a16="http://schemas.microsoft.com/office/drawing/2014/main" id="{495C2DC4-35C9-2A8A-9710-611B5B2825E8}"/>
                  </a:ext>
                </a:extLst>
              </p:cNvPr>
              <p:cNvGrpSpPr/>
              <p:nvPr/>
            </p:nvGrpSpPr>
            <p:grpSpPr>
              <a:xfrm>
                <a:off x="403619" y="1160864"/>
                <a:ext cx="5135946" cy="3800020"/>
                <a:chOff x="3579064" y="879600"/>
                <a:chExt cx="5404404" cy="4152450"/>
              </a:xfrm>
            </p:grpSpPr>
            <p:pic>
              <p:nvPicPr>
                <p:cNvPr id="6" name="Immagine 5" descr="Immagine che contiene testo, schermata, Carattere, numero&#10;&#10;Il contenuto generato dall'IA potrebbe non essere corretto.">
                  <a:extLst>
                    <a:ext uri="{FF2B5EF4-FFF2-40B4-BE49-F238E27FC236}">
                      <a16:creationId xmlns:a16="http://schemas.microsoft.com/office/drawing/2014/main" id="{6CB72C02-BCD7-B3D6-D05C-FD9B357FEA67}"/>
                    </a:ext>
                  </a:extLst>
                </p:cNvPr>
                <p:cNvPicPr>
                  <a:picLocks noChangeAspect="1"/>
                </p:cNvPicPr>
                <p:nvPr/>
              </p:nvPicPr>
              <p:blipFill>
                <a:blip r:embed="rId3"/>
                <a:srcRect l="2121" r="4393" b="29883"/>
                <a:stretch>
                  <a:fillRect/>
                </a:stretch>
              </p:blipFill>
              <p:spPr>
                <a:xfrm>
                  <a:off x="3579064" y="879600"/>
                  <a:ext cx="5404404" cy="4152450"/>
                </a:xfrm>
                <a:prstGeom prst="rect">
                  <a:avLst/>
                </a:prstGeom>
              </p:spPr>
            </p:pic>
            <p:pic>
              <p:nvPicPr>
                <p:cNvPr id="2" name="Immagine 1" descr="Immagine che contiene bianco, design&#10;&#10;Il contenuto generato dall'IA potrebbe non essere corretto.">
                  <a:extLst>
                    <a:ext uri="{FF2B5EF4-FFF2-40B4-BE49-F238E27FC236}">
                      <a16:creationId xmlns:a16="http://schemas.microsoft.com/office/drawing/2014/main" id="{116688A4-1487-ACA3-D08D-C7EF371D4911}"/>
                    </a:ext>
                  </a:extLst>
                </p:cNvPr>
                <p:cNvPicPr>
                  <a:picLocks noChangeAspect="1"/>
                </p:cNvPicPr>
                <p:nvPr/>
              </p:nvPicPr>
              <p:blipFill>
                <a:blip r:embed="rId4"/>
                <a:stretch>
                  <a:fillRect/>
                </a:stretch>
              </p:blipFill>
              <p:spPr>
                <a:xfrm>
                  <a:off x="3739572" y="2732112"/>
                  <a:ext cx="2551500" cy="696888"/>
                </a:xfrm>
                <a:prstGeom prst="rect">
                  <a:avLst/>
                </a:prstGeom>
              </p:spPr>
            </p:pic>
          </p:grpSp>
          <p:pic>
            <p:nvPicPr>
              <p:cNvPr id="11" name="Immagine 10">
                <a:extLst>
                  <a:ext uri="{FF2B5EF4-FFF2-40B4-BE49-F238E27FC236}">
                    <a16:creationId xmlns:a16="http://schemas.microsoft.com/office/drawing/2014/main" id="{11FCDAB8-E961-7E10-2FAA-EFAE590574B5}"/>
                  </a:ext>
                </a:extLst>
              </p:cNvPr>
              <p:cNvPicPr>
                <a:picLocks noChangeAspect="1"/>
              </p:cNvPicPr>
              <p:nvPr/>
            </p:nvPicPr>
            <p:blipFill>
              <a:blip r:embed="rId5"/>
              <a:stretch>
                <a:fillRect/>
              </a:stretch>
            </p:blipFill>
            <p:spPr>
              <a:xfrm>
                <a:off x="419452" y="1160863"/>
                <a:ext cx="2229161" cy="438765"/>
              </a:xfrm>
              <a:prstGeom prst="rect">
                <a:avLst/>
              </a:prstGeom>
            </p:spPr>
          </p:pic>
          <p:pic>
            <p:nvPicPr>
              <p:cNvPr id="13" name="Immagine 12">
                <a:extLst>
                  <a:ext uri="{FF2B5EF4-FFF2-40B4-BE49-F238E27FC236}">
                    <a16:creationId xmlns:a16="http://schemas.microsoft.com/office/drawing/2014/main" id="{FD2AFC71-2501-0548-03FC-89DF0C23554C}"/>
                  </a:ext>
                </a:extLst>
              </p:cNvPr>
              <p:cNvPicPr>
                <a:picLocks noChangeAspect="1"/>
              </p:cNvPicPr>
              <p:nvPr/>
            </p:nvPicPr>
            <p:blipFill>
              <a:blip r:embed="rId5"/>
              <a:stretch>
                <a:fillRect/>
              </a:stretch>
            </p:blipFill>
            <p:spPr>
              <a:xfrm>
                <a:off x="3923414" y="1599628"/>
                <a:ext cx="1616149" cy="866896"/>
              </a:xfrm>
              <a:prstGeom prst="rect">
                <a:avLst/>
              </a:prstGeom>
            </p:spPr>
          </p:pic>
          <p:pic>
            <p:nvPicPr>
              <p:cNvPr id="14" name="Immagine 13">
                <a:extLst>
                  <a:ext uri="{FF2B5EF4-FFF2-40B4-BE49-F238E27FC236}">
                    <a16:creationId xmlns:a16="http://schemas.microsoft.com/office/drawing/2014/main" id="{9A72CE30-B0BA-9FBB-9B58-FA1BC4B76B63}"/>
                  </a:ext>
                </a:extLst>
              </p:cNvPr>
              <p:cNvPicPr>
                <a:picLocks noChangeAspect="1"/>
              </p:cNvPicPr>
              <p:nvPr/>
            </p:nvPicPr>
            <p:blipFill>
              <a:blip r:embed="rId5"/>
              <a:stretch>
                <a:fillRect/>
              </a:stretch>
            </p:blipFill>
            <p:spPr>
              <a:xfrm flipV="1">
                <a:off x="4479852" y="2626242"/>
                <a:ext cx="1059712" cy="229906"/>
              </a:xfrm>
              <a:prstGeom prst="rect">
                <a:avLst/>
              </a:prstGeom>
            </p:spPr>
          </p:pic>
          <p:pic>
            <p:nvPicPr>
              <p:cNvPr id="15" name="Immagine 14">
                <a:extLst>
                  <a:ext uri="{FF2B5EF4-FFF2-40B4-BE49-F238E27FC236}">
                    <a16:creationId xmlns:a16="http://schemas.microsoft.com/office/drawing/2014/main" id="{AB90BADC-5016-8143-A799-E139165B38EB}"/>
                  </a:ext>
                </a:extLst>
              </p:cNvPr>
              <p:cNvPicPr>
                <a:picLocks noChangeAspect="1"/>
              </p:cNvPicPr>
              <p:nvPr/>
            </p:nvPicPr>
            <p:blipFill>
              <a:blip r:embed="rId5"/>
              <a:stretch>
                <a:fillRect/>
              </a:stretch>
            </p:blipFill>
            <p:spPr>
              <a:xfrm flipV="1">
                <a:off x="2504136" y="3577166"/>
                <a:ext cx="1059712" cy="136809"/>
              </a:xfrm>
              <a:prstGeom prst="rect">
                <a:avLst/>
              </a:prstGeom>
            </p:spPr>
          </p:pic>
          <p:pic>
            <p:nvPicPr>
              <p:cNvPr id="16" name="Immagine 15">
                <a:extLst>
                  <a:ext uri="{FF2B5EF4-FFF2-40B4-BE49-F238E27FC236}">
                    <a16:creationId xmlns:a16="http://schemas.microsoft.com/office/drawing/2014/main" id="{F2AF1B03-E3A9-7F3D-9A01-4D0A9094DB84}"/>
                  </a:ext>
                </a:extLst>
              </p:cNvPr>
              <p:cNvPicPr>
                <a:picLocks noChangeAspect="1"/>
              </p:cNvPicPr>
              <p:nvPr/>
            </p:nvPicPr>
            <p:blipFill>
              <a:blip r:embed="rId5"/>
              <a:stretch>
                <a:fillRect/>
              </a:stretch>
            </p:blipFill>
            <p:spPr>
              <a:xfrm flipV="1">
                <a:off x="2451054" y="4015931"/>
                <a:ext cx="1059712" cy="136809"/>
              </a:xfrm>
              <a:prstGeom prst="rect">
                <a:avLst/>
              </a:prstGeom>
            </p:spPr>
          </p:pic>
          <p:pic>
            <p:nvPicPr>
              <p:cNvPr id="17" name="Immagine 16">
                <a:extLst>
                  <a:ext uri="{FF2B5EF4-FFF2-40B4-BE49-F238E27FC236}">
                    <a16:creationId xmlns:a16="http://schemas.microsoft.com/office/drawing/2014/main" id="{1C621B50-27A8-4BE0-DBD2-CF104B84A0DD}"/>
                  </a:ext>
                </a:extLst>
              </p:cNvPr>
              <p:cNvPicPr>
                <a:picLocks noChangeAspect="1"/>
              </p:cNvPicPr>
              <p:nvPr/>
            </p:nvPicPr>
            <p:blipFill>
              <a:blip r:embed="rId5"/>
              <a:stretch>
                <a:fillRect/>
              </a:stretch>
            </p:blipFill>
            <p:spPr>
              <a:xfrm flipV="1">
                <a:off x="2504136" y="3795845"/>
                <a:ext cx="1059712" cy="136809"/>
              </a:xfrm>
              <a:prstGeom prst="rect">
                <a:avLst/>
              </a:prstGeom>
            </p:spPr>
          </p:pic>
          <p:pic>
            <p:nvPicPr>
              <p:cNvPr id="18" name="Immagine 17">
                <a:extLst>
                  <a:ext uri="{FF2B5EF4-FFF2-40B4-BE49-F238E27FC236}">
                    <a16:creationId xmlns:a16="http://schemas.microsoft.com/office/drawing/2014/main" id="{DFA3E640-C380-22C0-78AC-8BC3E25920D7}"/>
                  </a:ext>
                </a:extLst>
              </p:cNvPr>
              <p:cNvPicPr>
                <a:picLocks noChangeAspect="1"/>
              </p:cNvPicPr>
              <p:nvPr/>
            </p:nvPicPr>
            <p:blipFill>
              <a:blip r:embed="rId5"/>
              <a:stretch>
                <a:fillRect/>
              </a:stretch>
            </p:blipFill>
            <p:spPr>
              <a:xfrm flipV="1">
                <a:off x="2504136" y="4234610"/>
                <a:ext cx="1059712" cy="136809"/>
              </a:xfrm>
              <a:prstGeom prst="rect">
                <a:avLst/>
              </a:prstGeom>
            </p:spPr>
          </p:pic>
        </p:grpSp>
        <p:sp>
          <p:nvSpPr>
            <p:cNvPr id="5" name="Rectangle: Rounded Corners 35">
              <a:extLst>
                <a:ext uri="{FF2B5EF4-FFF2-40B4-BE49-F238E27FC236}">
                  <a16:creationId xmlns:a16="http://schemas.microsoft.com/office/drawing/2014/main" id="{F53F9F8D-8A0B-2BB7-FC12-37A295A9230F}"/>
                </a:ext>
              </a:extLst>
            </p:cNvPr>
            <p:cNvSpPr/>
            <p:nvPr/>
          </p:nvSpPr>
          <p:spPr>
            <a:xfrm>
              <a:off x="3313750" y="4451258"/>
              <a:ext cx="2855822" cy="438765"/>
            </a:xfrm>
            <a:prstGeom prst="roundRect">
              <a:avLst>
                <a:gd name="adj" fmla="val 4039"/>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
        <p:nvSpPr>
          <p:cNvPr id="12" name="Titolo 2">
            <a:extLst>
              <a:ext uri="{FF2B5EF4-FFF2-40B4-BE49-F238E27FC236}">
                <a16:creationId xmlns:a16="http://schemas.microsoft.com/office/drawing/2014/main" id="{5FABDEB9-B976-D4B1-D516-D683050243E5}"/>
              </a:ext>
            </a:extLst>
          </p:cNvPr>
          <p:cNvSpPr>
            <a:spLocks noGrp="1"/>
          </p:cNvSpPr>
          <p:nvPr>
            <p:ph type="title"/>
          </p:nvPr>
        </p:nvSpPr>
        <p:spPr>
          <a:xfrm>
            <a:off x="438203" y="49284"/>
            <a:ext cx="9604987" cy="577000"/>
          </a:xfrm>
        </p:spPr>
        <p:txBody>
          <a:bodyPr vert="horz" lIns="91440" tIns="45720" rIns="91440" bIns="45720" rtlCol="0" anchor="ctr">
            <a:normAutofit/>
          </a:bodyPr>
          <a:lstStyle/>
          <a:p>
            <a:pPr>
              <a:buSzPct val="90000"/>
              <a:tabLst>
                <a:tab pos="393504" algn="l"/>
              </a:tabLst>
            </a:pPr>
            <a:r>
              <a:rPr lang="it-IT" sz="2880" spc="0" dirty="0"/>
              <a:t>Alcune evidenze riscontrate (da gennaio 2026)</a:t>
            </a:r>
          </a:p>
        </p:txBody>
      </p:sp>
      <p:sp>
        <p:nvSpPr>
          <p:cNvPr id="21" name="CasellaDiTesto 20">
            <a:extLst>
              <a:ext uri="{FF2B5EF4-FFF2-40B4-BE49-F238E27FC236}">
                <a16:creationId xmlns:a16="http://schemas.microsoft.com/office/drawing/2014/main" id="{32C674A1-776C-E97B-4B49-17700A5AD4C6}"/>
              </a:ext>
            </a:extLst>
          </p:cNvPr>
          <p:cNvSpPr txBox="1"/>
          <p:nvPr/>
        </p:nvSpPr>
        <p:spPr>
          <a:xfrm>
            <a:off x="8494841" y="1501308"/>
            <a:ext cx="3313077"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Consegnati 17 pallet EPAL </a:t>
            </a:r>
            <a:r>
              <a:rPr lang="it-IT" sz="2400" dirty="0">
                <a:solidFill>
                  <a:srgbClr val="FF0000"/>
                </a:solidFill>
                <a:latin typeface="Calibri" panose="020F0502020204030204" pitchFamily="34" charset="0"/>
                <a:ea typeface="Calibri" panose="020F0502020204030204" pitchFamily="34" charset="0"/>
                <a:cs typeface="Calibri" panose="020F0502020204030204" pitchFamily="34" charset="0"/>
              </a:rPr>
              <a:t>ma viene </a:t>
            </a:r>
            <a:r>
              <a:rPr kumimoji="0" lang="it-IT" sz="2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emesso buono per la restituzione di pallet da capitolato tecnico EUR/EPAL per la produzione di pallet a 800 x 1200 mm</a:t>
            </a:r>
            <a:br>
              <a:rPr kumimoji="0" lang="it-IT" sz="2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it-IT" sz="2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(Fiche UIC 435-2)</a:t>
            </a:r>
          </a:p>
        </p:txBody>
      </p:sp>
      <p:cxnSp>
        <p:nvCxnSpPr>
          <p:cNvPr id="22" name="Connettore 2 21">
            <a:extLst>
              <a:ext uri="{FF2B5EF4-FFF2-40B4-BE49-F238E27FC236}">
                <a16:creationId xmlns:a16="http://schemas.microsoft.com/office/drawing/2014/main" id="{D8CBD1E6-A917-8D9E-EF1E-7934B139F535}"/>
              </a:ext>
            </a:extLst>
          </p:cNvPr>
          <p:cNvCxnSpPr>
            <a:cxnSpLocks/>
          </p:cNvCxnSpPr>
          <p:nvPr/>
        </p:nvCxnSpPr>
        <p:spPr>
          <a:xfrm flipV="1">
            <a:off x="2634053" y="2522416"/>
            <a:ext cx="5610084" cy="325323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8" name="Segnaposto numero diapositiva 4">
            <a:extLst>
              <a:ext uri="{FF2B5EF4-FFF2-40B4-BE49-F238E27FC236}">
                <a16:creationId xmlns:a16="http://schemas.microsoft.com/office/drawing/2014/main" id="{3BDDC79B-CAE3-E514-A426-270DB534732B}"/>
              </a:ext>
            </a:extLst>
          </p:cNvPr>
          <p:cNvSpPr>
            <a:spLocks noGrp="1"/>
          </p:cNvSpPr>
          <p:nvPr>
            <p:ph type="sldNum" sz="quarter" idx="12"/>
          </p:nvPr>
        </p:nvSpPr>
        <p:spPr>
          <a:xfrm>
            <a:off x="11468663" y="6484487"/>
            <a:ext cx="67851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DF24C9-6542-DE41-A6B9-54820F1CBFDF}" type="slidenum">
              <a:rPr kumimoji="0" lang="it-IT" sz="1400" b="1" i="0" u="none" strike="noStrike" kern="1200" cap="none" spc="0" normalizeH="0" baseline="0" noProof="0" smtClean="0">
                <a:ln>
                  <a:noFill/>
                </a:ln>
                <a:solidFill>
                  <a:srgbClr val="FFFFFF"/>
                </a:solidFill>
                <a:effectLst/>
                <a:uLnTx/>
                <a:uFillTx/>
                <a:latin typeface="Aptos" panose="020B00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1400" b="1"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3" name="Rectangle: Rounded Corners 35">
            <a:extLst>
              <a:ext uri="{FF2B5EF4-FFF2-40B4-BE49-F238E27FC236}">
                <a16:creationId xmlns:a16="http://schemas.microsoft.com/office/drawing/2014/main" id="{7B66DE7C-99EF-B166-D2B4-3C3D3CF5FA2C}"/>
              </a:ext>
            </a:extLst>
          </p:cNvPr>
          <p:cNvSpPr/>
          <p:nvPr/>
        </p:nvSpPr>
        <p:spPr>
          <a:xfrm>
            <a:off x="8350917" y="1475060"/>
            <a:ext cx="3457002" cy="3253234"/>
          </a:xfrm>
          <a:prstGeom prst="roundRect">
            <a:avLst>
              <a:gd name="adj" fmla="val 4039"/>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530838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02D52-0779-1DE9-CF15-9A709AB378EC}"/>
            </a:ext>
          </a:extLst>
        </p:cNvPr>
        <p:cNvGrpSpPr/>
        <p:nvPr/>
      </p:nvGrpSpPr>
      <p:grpSpPr>
        <a:xfrm>
          <a:off x="0" y="0"/>
          <a:ext cx="0" cy="0"/>
          <a:chOff x="0" y="0"/>
          <a:chExt cx="0" cy="0"/>
        </a:xfrm>
      </p:grpSpPr>
      <p:sp>
        <p:nvSpPr>
          <p:cNvPr id="18" name="Rettangolo 17">
            <a:extLst>
              <a:ext uri="{FF2B5EF4-FFF2-40B4-BE49-F238E27FC236}">
                <a16:creationId xmlns:a16="http://schemas.microsoft.com/office/drawing/2014/main" id="{3DEEFAA2-4682-FFF7-8F90-D7DB1E9DBF00}"/>
              </a:ext>
            </a:extLst>
          </p:cNvPr>
          <p:cNvSpPr/>
          <p:nvPr/>
        </p:nvSpPr>
        <p:spPr>
          <a:xfrm>
            <a:off x="101601" y="747122"/>
            <a:ext cx="8875346" cy="5664751"/>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141414"/>
              </a:solidFill>
              <a:effectLst/>
              <a:uLnTx/>
              <a:uFillTx/>
              <a:latin typeface="Lato"/>
              <a:ea typeface="+mn-ea"/>
              <a:cs typeface="+mn-cs"/>
            </a:endParaRPr>
          </a:p>
        </p:txBody>
      </p:sp>
      <p:grpSp>
        <p:nvGrpSpPr>
          <p:cNvPr id="17" name="Gruppo 16">
            <a:extLst>
              <a:ext uri="{FF2B5EF4-FFF2-40B4-BE49-F238E27FC236}">
                <a16:creationId xmlns:a16="http://schemas.microsoft.com/office/drawing/2014/main" id="{EDE7E4DF-25C1-20CD-DB08-F6637F1AAB37}"/>
              </a:ext>
            </a:extLst>
          </p:cNvPr>
          <p:cNvGrpSpPr/>
          <p:nvPr/>
        </p:nvGrpSpPr>
        <p:grpSpPr>
          <a:xfrm>
            <a:off x="19103" y="825100"/>
            <a:ext cx="8808374" cy="5488541"/>
            <a:chOff x="1593370" y="1243097"/>
            <a:chExt cx="7901744" cy="4897873"/>
          </a:xfrm>
        </p:grpSpPr>
        <p:pic>
          <p:nvPicPr>
            <p:cNvPr id="22" name="Immagine 21">
              <a:extLst>
                <a:ext uri="{FF2B5EF4-FFF2-40B4-BE49-F238E27FC236}">
                  <a16:creationId xmlns:a16="http://schemas.microsoft.com/office/drawing/2014/main" id="{633C645A-2D3E-98BA-20BC-60C3F24C04A0}"/>
                </a:ext>
              </a:extLst>
            </p:cNvPr>
            <p:cNvPicPr>
              <a:picLocks noChangeAspect="1"/>
            </p:cNvPicPr>
            <p:nvPr/>
          </p:nvPicPr>
          <p:blipFill>
            <a:blip r:embed="rId3"/>
            <a:srcRect r="5043"/>
            <a:stretch>
              <a:fillRect/>
            </a:stretch>
          </p:blipFill>
          <p:spPr>
            <a:xfrm>
              <a:off x="1758640" y="1263766"/>
              <a:ext cx="7736474" cy="4877204"/>
            </a:xfrm>
            <a:prstGeom prst="rect">
              <a:avLst/>
            </a:prstGeom>
          </p:spPr>
        </p:pic>
        <p:pic>
          <p:nvPicPr>
            <p:cNvPr id="7" name="Immagine 6">
              <a:extLst>
                <a:ext uri="{FF2B5EF4-FFF2-40B4-BE49-F238E27FC236}">
                  <a16:creationId xmlns:a16="http://schemas.microsoft.com/office/drawing/2014/main" id="{B7AF32F9-F934-597F-814F-79E37BB2A48D}"/>
                </a:ext>
              </a:extLst>
            </p:cNvPr>
            <p:cNvPicPr>
              <a:picLocks noChangeAspect="1"/>
            </p:cNvPicPr>
            <p:nvPr/>
          </p:nvPicPr>
          <p:blipFill>
            <a:blip r:embed="rId4"/>
            <a:stretch>
              <a:fillRect/>
            </a:stretch>
          </p:blipFill>
          <p:spPr>
            <a:xfrm>
              <a:off x="1766434" y="1243097"/>
              <a:ext cx="4252988" cy="841259"/>
            </a:xfrm>
            <a:prstGeom prst="rect">
              <a:avLst/>
            </a:prstGeom>
          </p:spPr>
        </p:pic>
        <p:pic>
          <p:nvPicPr>
            <p:cNvPr id="9" name="Immagine 8">
              <a:extLst>
                <a:ext uri="{FF2B5EF4-FFF2-40B4-BE49-F238E27FC236}">
                  <a16:creationId xmlns:a16="http://schemas.microsoft.com/office/drawing/2014/main" id="{398DC609-986E-303B-638D-42F985D94396}"/>
                </a:ext>
              </a:extLst>
            </p:cNvPr>
            <p:cNvPicPr>
              <a:picLocks noChangeAspect="1"/>
            </p:cNvPicPr>
            <p:nvPr/>
          </p:nvPicPr>
          <p:blipFill>
            <a:blip r:embed="rId4"/>
            <a:stretch>
              <a:fillRect/>
            </a:stretch>
          </p:blipFill>
          <p:spPr>
            <a:xfrm>
              <a:off x="6948412" y="2105025"/>
              <a:ext cx="2052713" cy="406036"/>
            </a:xfrm>
            <a:prstGeom prst="rect">
              <a:avLst/>
            </a:prstGeom>
          </p:spPr>
        </p:pic>
        <p:pic>
          <p:nvPicPr>
            <p:cNvPr id="10" name="Immagine 9">
              <a:extLst>
                <a:ext uri="{FF2B5EF4-FFF2-40B4-BE49-F238E27FC236}">
                  <a16:creationId xmlns:a16="http://schemas.microsoft.com/office/drawing/2014/main" id="{2349E670-D931-D3AA-E2FE-780B2C0184CC}"/>
                </a:ext>
              </a:extLst>
            </p:cNvPr>
            <p:cNvPicPr>
              <a:picLocks noChangeAspect="1"/>
            </p:cNvPicPr>
            <p:nvPr/>
          </p:nvPicPr>
          <p:blipFill>
            <a:blip r:embed="rId4"/>
            <a:stretch>
              <a:fillRect/>
            </a:stretch>
          </p:blipFill>
          <p:spPr>
            <a:xfrm>
              <a:off x="2924176" y="3838574"/>
              <a:ext cx="3171824" cy="638175"/>
            </a:xfrm>
            <a:prstGeom prst="rect">
              <a:avLst/>
            </a:prstGeom>
          </p:spPr>
        </p:pic>
        <p:pic>
          <p:nvPicPr>
            <p:cNvPr id="11" name="Immagine 10">
              <a:extLst>
                <a:ext uri="{FF2B5EF4-FFF2-40B4-BE49-F238E27FC236}">
                  <a16:creationId xmlns:a16="http://schemas.microsoft.com/office/drawing/2014/main" id="{54DCABFC-A62F-D37B-C1F9-3315A3FE395C}"/>
                </a:ext>
              </a:extLst>
            </p:cNvPr>
            <p:cNvPicPr>
              <a:picLocks noChangeAspect="1"/>
            </p:cNvPicPr>
            <p:nvPr/>
          </p:nvPicPr>
          <p:blipFill>
            <a:blip r:embed="rId4"/>
            <a:stretch>
              <a:fillRect/>
            </a:stretch>
          </p:blipFill>
          <p:spPr>
            <a:xfrm>
              <a:off x="2924176" y="4041658"/>
              <a:ext cx="2324099" cy="638175"/>
            </a:xfrm>
            <a:prstGeom prst="rect">
              <a:avLst/>
            </a:prstGeom>
          </p:spPr>
        </p:pic>
        <p:pic>
          <p:nvPicPr>
            <p:cNvPr id="12" name="Immagine 11">
              <a:extLst>
                <a:ext uri="{FF2B5EF4-FFF2-40B4-BE49-F238E27FC236}">
                  <a16:creationId xmlns:a16="http://schemas.microsoft.com/office/drawing/2014/main" id="{5A72FBD9-E8D0-EBC4-54BA-1E4706A8DD57}"/>
                </a:ext>
              </a:extLst>
            </p:cNvPr>
            <p:cNvPicPr>
              <a:picLocks noChangeAspect="1"/>
            </p:cNvPicPr>
            <p:nvPr/>
          </p:nvPicPr>
          <p:blipFill>
            <a:blip r:embed="rId4"/>
            <a:stretch>
              <a:fillRect/>
            </a:stretch>
          </p:blipFill>
          <p:spPr>
            <a:xfrm>
              <a:off x="2686050" y="4752976"/>
              <a:ext cx="1647825" cy="203085"/>
            </a:xfrm>
            <a:prstGeom prst="rect">
              <a:avLst/>
            </a:prstGeom>
          </p:spPr>
        </p:pic>
        <p:pic>
          <p:nvPicPr>
            <p:cNvPr id="13" name="Immagine 12">
              <a:extLst>
                <a:ext uri="{FF2B5EF4-FFF2-40B4-BE49-F238E27FC236}">
                  <a16:creationId xmlns:a16="http://schemas.microsoft.com/office/drawing/2014/main" id="{9BC4CF0A-73D8-5C75-E5AE-1F14AB633742}"/>
                </a:ext>
              </a:extLst>
            </p:cNvPr>
            <p:cNvPicPr>
              <a:picLocks noChangeAspect="1"/>
            </p:cNvPicPr>
            <p:nvPr/>
          </p:nvPicPr>
          <p:blipFill>
            <a:blip r:embed="rId4"/>
            <a:stretch>
              <a:fillRect/>
            </a:stretch>
          </p:blipFill>
          <p:spPr>
            <a:xfrm>
              <a:off x="5381626" y="4752975"/>
              <a:ext cx="590550" cy="203085"/>
            </a:xfrm>
            <a:prstGeom prst="rect">
              <a:avLst/>
            </a:prstGeom>
          </p:spPr>
        </p:pic>
        <p:pic>
          <p:nvPicPr>
            <p:cNvPr id="14" name="Immagine 13">
              <a:extLst>
                <a:ext uri="{FF2B5EF4-FFF2-40B4-BE49-F238E27FC236}">
                  <a16:creationId xmlns:a16="http://schemas.microsoft.com/office/drawing/2014/main" id="{36A934FD-484B-457A-6DA6-DF0AC45626AA}"/>
                </a:ext>
              </a:extLst>
            </p:cNvPr>
            <p:cNvPicPr>
              <a:picLocks noChangeAspect="1"/>
            </p:cNvPicPr>
            <p:nvPr/>
          </p:nvPicPr>
          <p:blipFill>
            <a:blip r:embed="rId4"/>
            <a:stretch>
              <a:fillRect/>
            </a:stretch>
          </p:blipFill>
          <p:spPr>
            <a:xfrm>
              <a:off x="1593370" y="4969960"/>
              <a:ext cx="626848" cy="203085"/>
            </a:xfrm>
            <a:prstGeom prst="rect">
              <a:avLst/>
            </a:prstGeom>
          </p:spPr>
        </p:pic>
        <p:pic>
          <p:nvPicPr>
            <p:cNvPr id="15" name="Immagine 14">
              <a:extLst>
                <a:ext uri="{FF2B5EF4-FFF2-40B4-BE49-F238E27FC236}">
                  <a16:creationId xmlns:a16="http://schemas.microsoft.com/office/drawing/2014/main" id="{75F39AB6-A5D0-5B30-2B25-21697C9DB14A}"/>
                </a:ext>
              </a:extLst>
            </p:cNvPr>
            <p:cNvPicPr>
              <a:picLocks noChangeAspect="1"/>
            </p:cNvPicPr>
            <p:nvPr/>
          </p:nvPicPr>
          <p:blipFill>
            <a:blip r:embed="rId4"/>
            <a:stretch>
              <a:fillRect/>
            </a:stretch>
          </p:blipFill>
          <p:spPr>
            <a:xfrm>
              <a:off x="3693281" y="5332413"/>
              <a:ext cx="399294" cy="105562"/>
            </a:xfrm>
            <a:prstGeom prst="rect">
              <a:avLst/>
            </a:prstGeom>
          </p:spPr>
        </p:pic>
        <p:pic>
          <p:nvPicPr>
            <p:cNvPr id="16" name="Immagine 15">
              <a:extLst>
                <a:ext uri="{FF2B5EF4-FFF2-40B4-BE49-F238E27FC236}">
                  <a16:creationId xmlns:a16="http://schemas.microsoft.com/office/drawing/2014/main" id="{0F812B5F-8AB9-77D0-1878-D2076811CF73}"/>
                </a:ext>
              </a:extLst>
            </p:cNvPr>
            <p:cNvPicPr>
              <a:picLocks noChangeAspect="1"/>
            </p:cNvPicPr>
            <p:nvPr/>
          </p:nvPicPr>
          <p:blipFill>
            <a:blip r:embed="rId4"/>
            <a:stretch>
              <a:fillRect/>
            </a:stretch>
          </p:blipFill>
          <p:spPr>
            <a:xfrm>
              <a:off x="6549117" y="5848880"/>
              <a:ext cx="2395915" cy="105562"/>
            </a:xfrm>
            <a:prstGeom prst="rect">
              <a:avLst/>
            </a:prstGeom>
          </p:spPr>
        </p:pic>
      </p:grpSp>
      <p:sp>
        <p:nvSpPr>
          <p:cNvPr id="2" name="Rectangle: Rounded Corners 35">
            <a:extLst>
              <a:ext uri="{FF2B5EF4-FFF2-40B4-BE49-F238E27FC236}">
                <a16:creationId xmlns:a16="http://schemas.microsoft.com/office/drawing/2014/main" id="{F33124A5-4EBE-F5BD-218A-C9EFC1A0A15B}"/>
              </a:ext>
            </a:extLst>
          </p:cNvPr>
          <p:cNvSpPr/>
          <p:nvPr/>
        </p:nvSpPr>
        <p:spPr>
          <a:xfrm>
            <a:off x="204627" y="5200227"/>
            <a:ext cx="8244781" cy="240612"/>
          </a:xfrm>
          <a:prstGeom prst="roundRect">
            <a:avLst>
              <a:gd name="adj" fmla="val 4039"/>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Titolo 2">
            <a:extLst>
              <a:ext uri="{FF2B5EF4-FFF2-40B4-BE49-F238E27FC236}">
                <a16:creationId xmlns:a16="http://schemas.microsoft.com/office/drawing/2014/main" id="{FAE75413-FF2C-B80A-DCEC-C03E7C52B816}"/>
              </a:ext>
            </a:extLst>
          </p:cNvPr>
          <p:cNvSpPr>
            <a:spLocks noGrp="1"/>
          </p:cNvSpPr>
          <p:nvPr>
            <p:ph type="title"/>
          </p:nvPr>
        </p:nvSpPr>
        <p:spPr>
          <a:xfrm>
            <a:off x="438203" y="49284"/>
            <a:ext cx="9604987" cy="577000"/>
          </a:xfrm>
        </p:spPr>
        <p:txBody>
          <a:bodyPr vert="horz" lIns="91440" tIns="45720" rIns="91440" bIns="45720" rtlCol="0" anchor="ctr">
            <a:normAutofit/>
          </a:bodyPr>
          <a:lstStyle/>
          <a:p>
            <a:pPr>
              <a:buSzPct val="90000"/>
              <a:tabLst>
                <a:tab pos="393504" algn="l"/>
              </a:tabLst>
            </a:pPr>
            <a:r>
              <a:rPr lang="it-IT" sz="2880" spc="0" dirty="0"/>
              <a:t>Alcune evidenze riscontrate (da gennaio 2026)</a:t>
            </a:r>
          </a:p>
        </p:txBody>
      </p:sp>
      <p:sp>
        <p:nvSpPr>
          <p:cNvPr id="19" name="CasellaDiTesto 18">
            <a:extLst>
              <a:ext uri="{FF2B5EF4-FFF2-40B4-BE49-F238E27FC236}">
                <a16:creationId xmlns:a16="http://schemas.microsoft.com/office/drawing/2014/main" id="{A4BB8A19-8F37-56B9-8EF7-087C76C1DA37}"/>
              </a:ext>
            </a:extLst>
          </p:cNvPr>
          <p:cNvSpPr txBox="1"/>
          <p:nvPr/>
        </p:nvSpPr>
        <p:spPr>
          <a:xfrm>
            <a:off x="9197336" y="1166842"/>
            <a:ext cx="2949838"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Buono pallet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2400" i="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kumimoji="0" lang="it-IT" sz="2400" b="0"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titolo di credito rappresentativo di merci ai sensi dell’art. 1996 cod. civ., che attribuisce al possessore il diritto certo alla restituzione dei pallet o, in alternativa, al pagamento del loro valore»</a:t>
            </a:r>
          </a:p>
        </p:txBody>
      </p:sp>
      <p:cxnSp>
        <p:nvCxnSpPr>
          <p:cNvPr id="20" name="Connettore 2 19">
            <a:extLst>
              <a:ext uri="{FF2B5EF4-FFF2-40B4-BE49-F238E27FC236}">
                <a16:creationId xmlns:a16="http://schemas.microsoft.com/office/drawing/2014/main" id="{DA697001-DAA5-FC77-F477-7ED35B30E2D3}"/>
              </a:ext>
            </a:extLst>
          </p:cNvPr>
          <p:cNvCxnSpPr>
            <a:cxnSpLocks/>
            <a:endCxn id="18" idx="3"/>
          </p:cNvCxnSpPr>
          <p:nvPr/>
        </p:nvCxnSpPr>
        <p:spPr>
          <a:xfrm flipV="1">
            <a:off x="7125700" y="3579498"/>
            <a:ext cx="1851247" cy="158085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4" name="Segnaposto numero diapositiva 4">
            <a:extLst>
              <a:ext uri="{FF2B5EF4-FFF2-40B4-BE49-F238E27FC236}">
                <a16:creationId xmlns:a16="http://schemas.microsoft.com/office/drawing/2014/main" id="{B92224EC-F464-1A1D-25DF-3A9BB1673129}"/>
              </a:ext>
            </a:extLst>
          </p:cNvPr>
          <p:cNvSpPr>
            <a:spLocks noGrp="1"/>
          </p:cNvSpPr>
          <p:nvPr>
            <p:ph type="sldNum" sz="quarter" idx="12"/>
          </p:nvPr>
        </p:nvSpPr>
        <p:spPr>
          <a:xfrm>
            <a:off x="11468663" y="6484487"/>
            <a:ext cx="67851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DF24C9-6542-DE41-A6B9-54820F1CBFDF}" type="slidenum">
              <a:rPr kumimoji="0" lang="it-IT" sz="1400" b="1" i="0" u="none" strike="noStrike" kern="1200" cap="none" spc="0" normalizeH="0" baseline="0" noProof="0" smtClean="0">
                <a:ln>
                  <a:noFill/>
                </a:ln>
                <a:solidFill>
                  <a:srgbClr val="FFFFFF"/>
                </a:solidFill>
                <a:effectLst/>
                <a:uLnTx/>
                <a:uFillTx/>
                <a:latin typeface="Aptos" panose="020B00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t-IT" sz="1400" b="1"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4" name="Rectangle: Rounded Corners 35">
            <a:extLst>
              <a:ext uri="{FF2B5EF4-FFF2-40B4-BE49-F238E27FC236}">
                <a16:creationId xmlns:a16="http://schemas.microsoft.com/office/drawing/2014/main" id="{1D44BEB2-AE71-53BE-760F-04F008D49282}"/>
              </a:ext>
            </a:extLst>
          </p:cNvPr>
          <p:cNvSpPr/>
          <p:nvPr/>
        </p:nvSpPr>
        <p:spPr>
          <a:xfrm>
            <a:off x="9087370" y="1166841"/>
            <a:ext cx="3059804" cy="4688835"/>
          </a:xfrm>
          <a:prstGeom prst="roundRect">
            <a:avLst>
              <a:gd name="adj" fmla="val 4039"/>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586666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74CF1-6E18-C53B-3D0A-DD697E115200}"/>
            </a:ext>
          </a:extLst>
        </p:cNvPr>
        <p:cNvGrpSpPr/>
        <p:nvPr/>
      </p:nvGrpSpPr>
      <p:grpSpPr>
        <a:xfrm>
          <a:off x="0" y="0"/>
          <a:ext cx="0" cy="0"/>
          <a:chOff x="0" y="0"/>
          <a:chExt cx="0" cy="0"/>
        </a:xfrm>
      </p:grpSpPr>
      <p:sp>
        <p:nvSpPr>
          <p:cNvPr id="38" name="Rettangolo 37">
            <a:extLst>
              <a:ext uri="{FF2B5EF4-FFF2-40B4-BE49-F238E27FC236}">
                <a16:creationId xmlns:a16="http://schemas.microsoft.com/office/drawing/2014/main" id="{EABEFE8E-6CDA-5511-D323-EF0E47AEDE43}"/>
              </a:ext>
            </a:extLst>
          </p:cNvPr>
          <p:cNvSpPr/>
          <p:nvPr/>
        </p:nvSpPr>
        <p:spPr>
          <a:xfrm>
            <a:off x="-268762" y="923115"/>
            <a:ext cx="7950200" cy="5607144"/>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141414"/>
              </a:solidFill>
              <a:effectLst/>
              <a:uLnTx/>
              <a:uFillTx/>
              <a:latin typeface="Lato"/>
              <a:ea typeface="+mn-ea"/>
              <a:cs typeface="+mn-cs"/>
            </a:endParaRPr>
          </a:p>
        </p:txBody>
      </p:sp>
      <p:grpSp>
        <p:nvGrpSpPr>
          <p:cNvPr id="12" name="Gruppo 11">
            <a:extLst>
              <a:ext uri="{FF2B5EF4-FFF2-40B4-BE49-F238E27FC236}">
                <a16:creationId xmlns:a16="http://schemas.microsoft.com/office/drawing/2014/main" id="{5896A31D-F5B7-3690-AB3F-9955DE65D2A1}"/>
              </a:ext>
            </a:extLst>
          </p:cNvPr>
          <p:cNvGrpSpPr/>
          <p:nvPr/>
        </p:nvGrpSpPr>
        <p:grpSpPr>
          <a:xfrm>
            <a:off x="489802" y="923115"/>
            <a:ext cx="7789817" cy="5502468"/>
            <a:chOff x="489802" y="873274"/>
            <a:chExt cx="6267832" cy="4427389"/>
          </a:xfrm>
        </p:grpSpPr>
        <p:grpSp>
          <p:nvGrpSpPr>
            <p:cNvPr id="26" name="Gruppo 25">
              <a:extLst>
                <a:ext uri="{FF2B5EF4-FFF2-40B4-BE49-F238E27FC236}">
                  <a16:creationId xmlns:a16="http://schemas.microsoft.com/office/drawing/2014/main" id="{B83C6022-F399-7DDD-01FF-9B6388421BA8}"/>
                </a:ext>
              </a:extLst>
            </p:cNvPr>
            <p:cNvGrpSpPr/>
            <p:nvPr/>
          </p:nvGrpSpPr>
          <p:grpSpPr>
            <a:xfrm>
              <a:off x="489802" y="873274"/>
              <a:ext cx="6267832" cy="4427389"/>
              <a:chOff x="3561711" y="1169498"/>
              <a:chExt cx="6267832" cy="4427389"/>
            </a:xfrm>
          </p:grpSpPr>
          <p:pic>
            <p:nvPicPr>
              <p:cNvPr id="5" name="Immagine 4">
                <a:extLst>
                  <a:ext uri="{FF2B5EF4-FFF2-40B4-BE49-F238E27FC236}">
                    <a16:creationId xmlns:a16="http://schemas.microsoft.com/office/drawing/2014/main" id="{02EE183A-D7D7-3A90-1E5B-D141E4A18DBA}"/>
                  </a:ext>
                </a:extLst>
              </p:cNvPr>
              <p:cNvPicPr>
                <a:picLocks noChangeAspect="1"/>
              </p:cNvPicPr>
              <p:nvPr/>
            </p:nvPicPr>
            <p:blipFill>
              <a:blip r:embed="rId3"/>
              <a:srcRect l="-1879" t="7185" r="3756" b="28322"/>
              <a:stretch>
                <a:fillRect/>
              </a:stretch>
            </p:blipFill>
            <p:spPr>
              <a:xfrm>
                <a:off x="3561711" y="1178805"/>
                <a:ext cx="6002775" cy="4331663"/>
              </a:xfrm>
              <a:prstGeom prst="rect">
                <a:avLst/>
              </a:prstGeom>
            </p:spPr>
          </p:pic>
          <p:pic>
            <p:nvPicPr>
              <p:cNvPr id="8" name="Immagine 7">
                <a:extLst>
                  <a:ext uri="{FF2B5EF4-FFF2-40B4-BE49-F238E27FC236}">
                    <a16:creationId xmlns:a16="http://schemas.microsoft.com/office/drawing/2014/main" id="{D98AFCAB-85A4-7521-1DB7-514FF5614E02}"/>
                  </a:ext>
                </a:extLst>
              </p:cNvPr>
              <p:cNvPicPr>
                <a:picLocks noChangeAspect="1"/>
              </p:cNvPicPr>
              <p:nvPr/>
            </p:nvPicPr>
            <p:blipFill>
              <a:blip r:embed="rId4"/>
              <a:srcRect t="27768"/>
              <a:stretch>
                <a:fillRect/>
              </a:stretch>
            </p:blipFill>
            <p:spPr>
              <a:xfrm>
                <a:off x="3628929" y="3835234"/>
                <a:ext cx="4042555" cy="1574475"/>
              </a:xfrm>
              <a:prstGeom prst="rect">
                <a:avLst/>
              </a:prstGeom>
            </p:spPr>
          </p:pic>
          <p:pic>
            <p:nvPicPr>
              <p:cNvPr id="19" name="Immagine 18">
                <a:extLst>
                  <a:ext uri="{FF2B5EF4-FFF2-40B4-BE49-F238E27FC236}">
                    <a16:creationId xmlns:a16="http://schemas.microsoft.com/office/drawing/2014/main" id="{44DA95BE-426B-77FC-4129-F1AFEAF88886}"/>
                  </a:ext>
                </a:extLst>
              </p:cNvPr>
              <p:cNvPicPr>
                <a:picLocks noChangeAspect="1"/>
              </p:cNvPicPr>
              <p:nvPr/>
            </p:nvPicPr>
            <p:blipFill>
              <a:blip r:embed="rId5"/>
              <a:srcRect l="6533" t="10727" r="-13926"/>
              <a:stretch>
                <a:fillRect/>
              </a:stretch>
            </p:blipFill>
            <p:spPr>
              <a:xfrm>
                <a:off x="3826793" y="3687416"/>
                <a:ext cx="6002750" cy="1909471"/>
              </a:xfrm>
              <a:prstGeom prst="rect">
                <a:avLst/>
              </a:prstGeom>
              <a:solidFill>
                <a:schemeClr val="bg1"/>
              </a:solidFill>
            </p:spPr>
          </p:pic>
          <p:pic>
            <p:nvPicPr>
              <p:cNvPr id="21" name="Immagine 20">
                <a:extLst>
                  <a:ext uri="{FF2B5EF4-FFF2-40B4-BE49-F238E27FC236}">
                    <a16:creationId xmlns:a16="http://schemas.microsoft.com/office/drawing/2014/main" id="{4A2DB9B7-25A5-4428-F45F-8D09E3DC2EA1}"/>
                  </a:ext>
                </a:extLst>
              </p:cNvPr>
              <p:cNvPicPr>
                <a:picLocks noChangeAspect="1"/>
              </p:cNvPicPr>
              <p:nvPr/>
            </p:nvPicPr>
            <p:blipFill>
              <a:blip r:embed="rId6"/>
              <a:stretch>
                <a:fillRect/>
              </a:stretch>
            </p:blipFill>
            <p:spPr>
              <a:xfrm>
                <a:off x="3661239" y="1478149"/>
                <a:ext cx="3400900" cy="295316"/>
              </a:xfrm>
              <a:prstGeom prst="rect">
                <a:avLst/>
              </a:prstGeom>
            </p:spPr>
          </p:pic>
          <p:pic>
            <p:nvPicPr>
              <p:cNvPr id="24" name="Immagine 23">
                <a:extLst>
                  <a:ext uri="{FF2B5EF4-FFF2-40B4-BE49-F238E27FC236}">
                    <a16:creationId xmlns:a16="http://schemas.microsoft.com/office/drawing/2014/main" id="{A2A2071C-9C3A-2D6E-EAC6-6B09E99F4EEE}"/>
                  </a:ext>
                </a:extLst>
              </p:cNvPr>
              <p:cNvPicPr>
                <a:picLocks noChangeAspect="1"/>
              </p:cNvPicPr>
              <p:nvPr/>
            </p:nvPicPr>
            <p:blipFill>
              <a:blip r:embed="rId6"/>
              <a:stretch>
                <a:fillRect/>
              </a:stretch>
            </p:blipFill>
            <p:spPr>
              <a:xfrm>
                <a:off x="7332825" y="1178803"/>
                <a:ext cx="2015410" cy="295316"/>
              </a:xfrm>
              <a:prstGeom prst="rect">
                <a:avLst/>
              </a:prstGeom>
            </p:spPr>
          </p:pic>
          <p:pic>
            <p:nvPicPr>
              <p:cNvPr id="25" name="Immagine 24">
                <a:extLst>
                  <a:ext uri="{FF2B5EF4-FFF2-40B4-BE49-F238E27FC236}">
                    <a16:creationId xmlns:a16="http://schemas.microsoft.com/office/drawing/2014/main" id="{C33EC310-9641-7AAF-6C1D-865A6E2C7AE0}"/>
                  </a:ext>
                </a:extLst>
              </p:cNvPr>
              <p:cNvPicPr>
                <a:picLocks noChangeAspect="1"/>
              </p:cNvPicPr>
              <p:nvPr/>
            </p:nvPicPr>
            <p:blipFill>
              <a:blip r:embed="rId6"/>
              <a:stretch>
                <a:fillRect/>
              </a:stretch>
            </p:blipFill>
            <p:spPr>
              <a:xfrm>
                <a:off x="3685268" y="1169498"/>
                <a:ext cx="2272032" cy="402646"/>
              </a:xfrm>
              <a:prstGeom prst="rect">
                <a:avLst/>
              </a:prstGeom>
            </p:spPr>
          </p:pic>
        </p:grpSp>
        <p:sp>
          <p:nvSpPr>
            <p:cNvPr id="2" name="Rettangolo 1">
              <a:extLst>
                <a:ext uri="{FF2B5EF4-FFF2-40B4-BE49-F238E27FC236}">
                  <a16:creationId xmlns:a16="http://schemas.microsoft.com/office/drawing/2014/main" id="{FDA2862D-E0BE-AA7D-5372-B5FC5CE42A8D}"/>
                </a:ext>
              </a:extLst>
            </p:cNvPr>
            <p:cNvSpPr/>
            <p:nvPr/>
          </p:nvSpPr>
          <p:spPr>
            <a:xfrm>
              <a:off x="1222156" y="1995193"/>
              <a:ext cx="2143512" cy="1508107"/>
            </a:xfrm>
            <a:prstGeom prst="rect">
              <a:avLst/>
            </a:prstGeom>
            <a:blipFill>
              <a:blip r:embed="rId7"/>
              <a:tile tx="0" ty="0" sx="100000" sy="100000" flip="none" algn="tl"/>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ctangle: Rounded Corners 35">
              <a:extLst>
                <a:ext uri="{FF2B5EF4-FFF2-40B4-BE49-F238E27FC236}">
                  <a16:creationId xmlns:a16="http://schemas.microsoft.com/office/drawing/2014/main" id="{EF855F66-61C2-4C35-E347-E4B5F3FB01A9}"/>
                </a:ext>
              </a:extLst>
            </p:cNvPr>
            <p:cNvSpPr/>
            <p:nvPr/>
          </p:nvSpPr>
          <p:spPr>
            <a:xfrm>
              <a:off x="613359" y="3574720"/>
              <a:ext cx="5077731" cy="1725943"/>
            </a:xfrm>
            <a:prstGeom prst="roundRect">
              <a:avLst>
                <a:gd name="adj" fmla="val 4039"/>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
        <p:nvSpPr>
          <p:cNvPr id="11" name="Titolo 2">
            <a:extLst>
              <a:ext uri="{FF2B5EF4-FFF2-40B4-BE49-F238E27FC236}">
                <a16:creationId xmlns:a16="http://schemas.microsoft.com/office/drawing/2014/main" id="{DCE1BB3A-3104-C33B-9BA8-8AB31297BCCC}"/>
              </a:ext>
            </a:extLst>
          </p:cNvPr>
          <p:cNvSpPr>
            <a:spLocks noGrp="1"/>
          </p:cNvSpPr>
          <p:nvPr>
            <p:ph type="title"/>
          </p:nvPr>
        </p:nvSpPr>
        <p:spPr>
          <a:xfrm>
            <a:off x="438203" y="49284"/>
            <a:ext cx="9604987" cy="577000"/>
          </a:xfrm>
        </p:spPr>
        <p:txBody>
          <a:bodyPr vert="horz" lIns="91440" tIns="45720" rIns="91440" bIns="45720" rtlCol="0" anchor="ctr">
            <a:normAutofit/>
          </a:bodyPr>
          <a:lstStyle/>
          <a:p>
            <a:pPr>
              <a:buSzPct val="90000"/>
              <a:tabLst>
                <a:tab pos="393504" algn="l"/>
              </a:tabLst>
            </a:pPr>
            <a:r>
              <a:rPr lang="it-IT" sz="2880" spc="0" dirty="0"/>
              <a:t>Alcune evidenze riscontrate (da gennaio 2026)</a:t>
            </a:r>
          </a:p>
        </p:txBody>
      </p:sp>
      <p:sp>
        <p:nvSpPr>
          <p:cNvPr id="13" name="CasellaDiTesto 12">
            <a:extLst>
              <a:ext uri="{FF2B5EF4-FFF2-40B4-BE49-F238E27FC236}">
                <a16:creationId xmlns:a16="http://schemas.microsoft.com/office/drawing/2014/main" id="{7856A2F0-1E32-D678-84AC-FC96F4EDD150}"/>
              </a:ext>
            </a:extLst>
          </p:cNvPr>
          <p:cNvSpPr txBox="1"/>
          <p:nvPr/>
        </p:nvSpPr>
        <p:spPr>
          <a:xfrm>
            <a:off x="8525529" y="1490227"/>
            <a:ext cx="3361671"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In mancanza di pallet per  l’interscambio viene apposta una riserva in bolla (anziché emettere un buono pallet)</a:t>
            </a:r>
            <a:endParaRPr kumimoji="0" lang="it-IT" sz="2400" b="0"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14" name="Connettore 2 13">
            <a:extLst>
              <a:ext uri="{FF2B5EF4-FFF2-40B4-BE49-F238E27FC236}">
                <a16:creationId xmlns:a16="http://schemas.microsoft.com/office/drawing/2014/main" id="{E3527FA2-B52B-7336-8E13-D80345BFC61D}"/>
              </a:ext>
            </a:extLst>
          </p:cNvPr>
          <p:cNvCxnSpPr>
            <a:cxnSpLocks/>
          </p:cNvCxnSpPr>
          <p:nvPr/>
        </p:nvCxnSpPr>
        <p:spPr>
          <a:xfrm flipV="1">
            <a:off x="6456907" y="3185391"/>
            <a:ext cx="1822712" cy="195679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8" name="Segnaposto numero diapositiva 4">
            <a:extLst>
              <a:ext uri="{FF2B5EF4-FFF2-40B4-BE49-F238E27FC236}">
                <a16:creationId xmlns:a16="http://schemas.microsoft.com/office/drawing/2014/main" id="{B4848FBE-15BE-70EC-CAD2-16692AA142F9}"/>
              </a:ext>
            </a:extLst>
          </p:cNvPr>
          <p:cNvSpPr>
            <a:spLocks noGrp="1"/>
          </p:cNvSpPr>
          <p:nvPr>
            <p:ph type="sldNum" sz="quarter" idx="12"/>
          </p:nvPr>
        </p:nvSpPr>
        <p:spPr>
          <a:xfrm>
            <a:off x="11468663" y="6484487"/>
            <a:ext cx="67851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DF24C9-6542-DE41-A6B9-54820F1CBFDF}" type="slidenum">
              <a:rPr kumimoji="0" lang="it-IT" sz="1400" b="1" i="0" u="none" strike="noStrike" kern="1200" cap="none" spc="0" normalizeH="0" baseline="0" noProof="0" smtClean="0">
                <a:ln>
                  <a:noFill/>
                </a:ln>
                <a:solidFill>
                  <a:srgbClr val="FFFFFF"/>
                </a:solidFill>
                <a:effectLst/>
                <a:uLnTx/>
                <a:uFillTx/>
                <a:latin typeface="Aptos" panose="020B00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t-IT" sz="1400" b="1"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3" name="Rectangle: Rounded Corners 35">
            <a:extLst>
              <a:ext uri="{FF2B5EF4-FFF2-40B4-BE49-F238E27FC236}">
                <a16:creationId xmlns:a16="http://schemas.microsoft.com/office/drawing/2014/main" id="{C36F255E-6F05-5A10-3C9A-86A0E0F424E4}"/>
              </a:ext>
            </a:extLst>
          </p:cNvPr>
          <p:cNvSpPr/>
          <p:nvPr/>
        </p:nvSpPr>
        <p:spPr>
          <a:xfrm>
            <a:off x="8413751" y="1490226"/>
            <a:ext cx="3473449" cy="2137197"/>
          </a:xfrm>
          <a:prstGeom prst="roundRect">
            <a:avLst>
              <a:gd name="adj" fmla="val 4039"/>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296724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75E6A-3643-B70C-D4E6-256FC4C62191}"/>
            </a:ext>
          </a:extLst>
        </p:cNvPr>
        <p:cNvGrpSpPr/>
        <p:nvPr/>
      </p:nvGrpSpPr>
      <p:grpSpPr>
        <a:xfrm>
          <a:off x="0" y="0"/>
          <a:ext cx="0" cy="0"/>
          <a:chOff x="0" y="0"/>
          <a:chExt cx="0" cy="0"/>
        </a:xfrm>
      </p:grpSpPr>
      <p:pic>
        <p:nvPicPr>
          <p:cNvPr id="2" name="Picture 6" descr="Team di lavoro - LIUC - Università Carlo Cattaneo">
            <a:extLst>
              <a:ext uri="{FF2B5EF4-FFF2-40B4-BE49-F238E27FC236}">
                <a16:creationId xmlns:a16="http://schemas.microsoft.com/office/drawing/2014/main" id="{73C8B9A2-F446-B689-AA2C-846A434EE204}"/>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8217" t="-22516"/>
          <a:stretch>
            <a:fillRect/>
          </a:stretch>
        </p:blipFill>
        <p:spPr bwMode="auto">
          <a:xfrm>
            <a:off x="6291530" y="712562"/>
            <a:ext cx="2452668" cy="2452668"/>
          </a:xfrm>
          <a:prstGeom prst="rect">
            <a:avLst/>
          </a:prstGeom>
          <a:noFill/>
          <a:extLst>
            <a:ext uri="{909E8E84-426E-40DD-AFC4-6F175D3DCCD1}">
              <a14:hiddenFill xmlns:a14="http://schemas.microsoft.com/office/drawing/2010/main">
                <a:solidFill>
                  <a:srgbClr val="FFFFFF"/>
                </a:solidFill>
              </a14:hiddenFill>
            </a:ext>
          </a:extLst>
        </p:spPr>
      </p:pic>
      <p:pic>
        <p:nvPicPr>
          <p:cNvPr id="9" name="Immagine 8">
            <a:extLst>
              <a:ext uri="{FF2B5EF4-FFF2-40B4-BE49-F238E27FC236}">
                <a16:creationId xmlns:a16="http://schemas.microsoft.com/office/drawing/2014/main" id="{CE91E3C8-8C98-287C-5848-29942C13C33E}"/>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b="8919"/>
          <a:stretch>
            <a:fillRect/>
          </a:stretch>
        </p:blipFill>
        <p:spPr>
          <a:xfrm>
            <a:off x="6291530" y="3758627"/>
            <a:ext cx="2571062" cy="2172995"/>
          </a:xfrm>
          <a:prstGeom prst="rect">
            <a:avLst/>
          </a:prstGeom>
        </p:spPr>
      </p:pic>
      <p:sp>
        <p:nvSpPr>
          <p:cNvPr id="15" name="Personalizzato 5">
            <a:hlinkClick r:id="" action="ppaction://noaction" highlightClick="1"/>
            <a:extLst>
              <a:ext uri="{FF2B5EF4-FFF2-40B4-BE49-F238E27FC236}">
                <a16:creationId xmlns:a16="http://schemas.microsoft.com/office/drawing/2014/main" id="{A208E2D0-8227-7213-0630-173D107EC6BC}"/>
              </a:ext>
            </a:extLst>
          </p:cNvPr>
          <p:cNvSpPr/>
          <p:nvPr/>
        </p:nvSpPr>
        <p:spPr>
          <a:xfrm>
            <a:off x="8846139" y="1977925"/>
            <a:ext cx="2920165" cy="94107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90530" rtl="0" eaLnBrk="1" fontAlgn="auto" latinLnBrk="0" hangingPunct="1">
              <a:lnSpc>
                <a:spcPct val="150000"/>
              </a:lnSpc>
              <a:spcBef>
                <a:spcPts val="0"/>
              </a:spcBef>
              <a:spcAft>
                <a:spcPts val="0"/>
              </a:spcAft>
              <a:buClrTx/>
              <a:buSzTx/>
              <a:buFontTx/>
              <a:buNone/>
              <a:tabLst/>
              <a:defRPr/>
            </a:pPr>
            <a:endParaRPr kumimoji="0" lang="it-IT"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90530" rtl="0" eaLnBrk="1" fontAlgn="auto" latinLnBrk="0" hangingPunct="1">
              <a:lnSpc>
                <a:spcPct val="15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a:ea typeface="+mn-ea"/>
                <a:cs typeface="+mn-cs"/>
              </a:rPr>
              <a:t>Prof. FABRIZIO DALLARI</a:t>
            </a:r>
          </a:p>
          <a:p>
            <a:pPr marL="0" marR="0" lvl="0" indent="0" algn="l" defTabSz="990530" rtl="0" eaLnBrk="1" fontAlgn="auto" latinLnBrk="0" hangingPunct="1">
              <a:lnSpc>
                <a:spcPct val="150000"/>
              </a:lnSpc>
              <a:spcBef>
                <a:spcPts val="0"/>
              </a:spcBef>
              <a:spcAft>
                <a:spcPts val="0"/>
              </a:spcAft>
              <a:buClrTx/>
              <a:buSzTx/>
              <a:buFontTx/>
              <a:buNone/>
              <a:tabLst/>
              <a:defRPr/>
            </a:pPr>
            <a:r>
              <a:rPr lang="it-IT" sz="2000" b="1" dirty="0">
                <a:solidFill>
                  <a:prstClr val="black"/>
                </a:solidFill>
                <a:latin typeface="Calibri"/>
              </a:rPr>
              <a:t>fdallari@liuc.it</a:t>
            </a:r>
            <a:endParaRPr kumimoji="0" lang="it-IT"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Personalizzato 5">
            <a:hlinkClick r:id="" action="ppaction://noaction" highlightClick="1"/>
            <a:extLst>
              <a:ext uri="{FF2B5EF4-FFF2-40B4-BE49-F238E27FC236}">
                <a16:creationId xmlns:a16="http://schemas.microsoft.com/office/drawing/2014/main" id="{83AEE1A5-257D-2839-5DAC-E9EA1529F2BB}"/>
              </a:ext>
            </a:extLst>
          </p:cNvPr>
          <p:cNvSpPr/>
          <p:nvPr/>
        </p:nvSpPr>
        <p:spPr>
          <a:xfrm>
            <a:off x="8862592" y="4727884"/>
            <a:ext cx="3117388" cy="94107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90530" rtl="0" eaLnBrk="1" fontAlgn="auto" latinLnBrk="0" hangingPunct="1">
              <a:lnSpc>
                <a:spcPct val="150000"/>
              </a:lnSpc>
              <a:spcBef>
                <a:spcPts val="0"/>
              </a:spcBef>
              <a:spcAft>
                <a:spcPts val="0"/>
              </a:spcAft>
              <a:buClrTx/>
              <a:buSzTx/>
              <a:buFontTx/>
              <a:buNone/>
              <a:tabLst/>
              <a:defRPr/>
            </a:pPr>
            <a:endParaRPr kumimoji="0" lang="it-IT"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90530" rtl="0" eaLnBrk="1" fontAlgn="auto" latinLnBrk="0" hangingPunct="1">
              <a:lnSpc>
                <a:spcPct val="15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a:ea typeface="+mn-ea"/>
                <a:cs typeface="+mn-cs"/>
              </a:rPr>
              <a:t>Ing. FRANCESCO BANDERA</a:t>
            </a:r>
          </a:p>
          <a:p>
            <a:pPr marL="0" marR="0" lvl="0" indent="0" algn="l" defTabSz="990530" rtl="0" eaLnBrk="1" fontAlgn="auto" latinLnBrk="0" hangingPunct="1">
              <a:lnSpc>
                <a:spcPct val="150000"/>
              </a:lnSpc>
              <a:spcBef>
                <a:spcPts val="0"/>
              </a:spcBef>
              <a:spcAft>
                <a:spcPts val="0"/>
              </a:spcAft>
              <a:buClrTx/>
              <a:buSzTx/>
              <a:buFontTx/>
              <a:buNone/>
              <a:tabLst/>
              <a:defRPr/>
            </a:pPr>
            <a:r>
              <a:rPr lang="it-IT" sz="2000" b="1" dirty="0">
                <a:solidFill>
                  <a:prstClr val="black"/>
                </a:solidFill>
                <a:latin typeface="Calibri"/>
              </a:rPr>
              <a:t>fbandera@liuc.it</a:t>
            </a:r>
            <a:endParaRPr kumimoji="0" lang="it-IT"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itolo 2">
            <a:extLst>
              <a:ext uri="{FF2B5EF4-FFF2-40B4-BE49-F238E27FC236}">
                <a16:creationId xmlns:a16="http://schemas.microsoft.com/office/drawing/2014/main" id="{BE1C5AE1-0EA5-6B2C-93CF-4706E0883A1F}"/>
              </a:ext>
            </a:extLst>
          </p:cNvPr>
          <p:cNvSpPr>
            <a:spLocks noGrp="1"/>
          </p:cNvSpPr>
          <p:nvPr>
            <p:ph type="title"/>
          </p:nvPr>
        </p:nvSpPr>
        <p:spPr>
          <a:xfrm>
            <a:off x="247703" y="39100"/>
            <a:ext cx="9604987" cy="577000"/>
          </a:xfrm>
        </p:spPr>
        <p:txBody>
          <a:bodyPr vert="horz" lIns="91440" tIns="45720" rIns="91440" bIns="45720" rtlCol="0" anchor="ctr">
            <a:normAutofit/>
          </a:bodyPr>
          <a:lstStyle/>
          <a:p>
            <a:pPr>
              <a:buSzPct val="90000"/>
              <a:tabLst>
                <a:tab pos="393504" algn="l"/>
              </a:tabLst>
            </a:pPr>
            <a:r>
              <a:rPr lang="it-IT" sz="2880" spc="0" dirty="0"/>
              <a:t>Contattateci per dubbi, domande o richieste di intervista</a:t>
            </a:r>
          </a:p>
        </p:txBody>
      </p:sp>
      <p:sp>
        <p:nvSpPr>
          <p:cNvPr id="14" name="Segnaposto numero diapositiva 4">
            <a:extLst>
              <a:ext uri="{FF2B5EF4-FFF2-40B4-BE49-F238E27FC236}">
                <a16:creationId xmlns:a16="http://schemas.microsoft.com/office/drawing/2014/main" id="{896070FB-A304-13ED-F527-DB82F668C010}"/>
              </a:ext>
            </a:extLst>
          </p:cNvPr>
          <p:cNvSpPr>
            <a:spLocks noGrp="1"/>
          </p:cNvSpPr>
          <p:nvPr>
            <p:ph type="sldNum" sz="quarter" idx="12"/>
          </p:nvPr>
        </p:nvSpPr>
        <p:spPr>
          <a:xfrm>
            <a:off x="11468663" y="6484487"/>
            <a:ext cx="67851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DF24C9-6542-DE41-A6B9-54820F1CBFDF}" type="slidenum">
              <a:rPr kumimoji="0" lang="it-IT" sz="1400" b="1" i="0" u="none" strike="noStrike" kern="1200" cap="none" spc="0" normalizeH="0" baseline="0" noProof="0" smtClean="0">
                <a:ln>
                  <a:noFill/>
                </a:ln>
                <a:solidFill>
                  <a:srgbClr val="FFFFFF"/>
                </a:solidFill>
                <a:effectLst/>
                <a:uLnTx/>
                <a:uFillTx/>
                <a:latin typeface="Aptos" panose="020B00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1400" b="1"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pic>
        <p:nvPicPr>
          <p:cNvPr id="3" name="Immagine 2">
            <a:extLst>
              <a:ext uri="{FF2B5EF4-FFF2-40B4-BE49-F238E27FC236}">
                <a16:creationId xmlns:a16="http://schemas.microsoft.com/office/drawing/2014/main" id="{1CA6DBA6-0F56-13DA-13F3-7BBF5D6DB299}"/>
              </a:ext>
            </a:extLst>
          </p:cNvPr>
          <p:cNvPicPr>
            <a:picLocks noChangeAspect="1"/>
          </p:cNvPicPr>
          <p:nvPr/>
        </p:nvPicPr>
        <p:blipFill>
          <a:blip r:embed="rId5"/>
          <a:srcRect t="523" r="2251" b="21717"/>
          <a:stretch>
            <a:fillRect/>
          </a:stretch>
        </p:blipFill>
        <p:spPr>
          <a:xfrm>
            <a:off x="106573" y="782973"/>
            <a:ext cx="5908199" cy="1714424"/>
          </a:xfrm>
          <a:prstGeom prst="rect">
            <a:avLst/>
          </a:prstGeom>
          <a:effectLst>
            <a:outerShdw blurRad="50800" dist="38100" dir="2700000" algn="tl" rotWithShape="0">
              <a:prstClr val="black">
                <a:alpha val="40000"/>
              </a:prstClr>
            </a:outerShdw>
          </a:effectLst>
        </p:spPr>
      </p:pic>
      <p:pic>
        <p:nvPicPr>
          <p:cNvPr id="4" name="Immagine 3">
            <a:extLst>
              <a:ext uri="{FF2B5EF4-FFF2-40B4-BE49-F238E27FC236}">
                <a16:creationId xmlns:a16="http://schemas.microsoft.com/office/drawing/2014/main" id="{940B721E-3138-11D9-7447-AA0D6382F1D5}"/>
              </a:ext>
            </a:extLst>
          </p:cNvPr>
          <p:cNvPicPr>
            <a:picLocks noChangeAspect="1"/>
          </p:cNvPicPr>
          <p:nvPr/>
        </p:nvPicPr>
        <p:blipFill>
          <a:blip r:embed="rId6"/>
          <a:srcRect l="1419" t="13984" r="29809" b="28457"/>
          <a:stretch>
            <a:fillRect/>
          </a:stretch>
        </p:blipFill>
        <p:spPr>
          <a:xfrm>
            <a:off x="79995" y="2507399"/>
            <a:ext cx="5934777" cy="370620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66007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8C15B-47A4-2D4E-CD26-6FD0B015F18C}"/>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784DD1F7-6126-5C3E-81D9-D945F8C8620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DF24C9-6542-DE41-A6B9-54820F1CBFDF}" type="slidenum">
              <a:rPr kumimoji="0" lang="it-IT" sz="1400" b="0" i="0" u="none" strike="noStrike" kern="1200" cap="none" spc="0" normalizeH="0" baseline="0" noProof="0" smtClean="0">
                <a:ln>
                  <a:noFill/>
                </a:ln>
                <a:solidFill>
                  <a:srgbClr val="223A86"/>
                </a:solidFill>
                <a:effectLst/>
                <a:uLnTx/>
                <a:uFillTx/>
                <a:latin typeface="Aptos" panose="020B00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it-IT" sz="1400" b="0" i="0" u="none" strike="noStrike" kern="1200" cap="none" spc="0" normalizeH="0" baseline="0" noProof="0">
              <a:ln>
                <a:noFill/>
              </a:ln>
              <a:solidFill>
                <a:srgbClr val="223A86"/>
              </a:solidFill>
              <a:effectLst/>
              <a:uLnTx/>
              <a:uFillTx/>
              <a:latin typeface="Aptos" panose="020B0004020202020204" pitchFamily="34" charset="0"/>
              <a:ea typeface="+mn-ea"/>
              <a:cs typeface="+mn-cs"/>
            </a:endParaRPr>
          </a:p>
        </p:txBody>
      </p:sp>
      <p:sp>
        <p:nvSpPr>
          <p:cNvPr id="3" name="Titolo 2">
            <a:extLst>
              <a:ext uri="{FF2B5EF4-FFF2-40B4-BE49-F238E27FC236}">
                <a16:creationId xmlns:a16="http://schemas.microsoft.com/office/drawing/2014/main" id="{E2F8331C-6B78-21A1-D274-2018A7A5CCC4}"/>
              </a:ext>
            </a:extLst>
          </p:cNvPr>
          <p:cNvSpPr>
            <a:spLocks noGrp="1"/>
          </p:cNvSpPr>
          <p:nvPr>
            <p:ph type="title"/>
          </p:nvPr>
        </p:nvSpPr>
        <p:spPr>
          <a:xfrm>
            <a:off x="219075" y="115999"/>
            <a:ext cx="9604987" cy="577000"/>
          </a:xfrm>
        </p:spPr>
        <p:txBody>
          <a:bodyPr vert="horz" lIns="91440" tIns="45720" rIns="91440" bIns="45720" rtlCol="0" anchor="ctr">
            <a:normAutofit/>
          </a:bodyPr>
          <a:lstStyle/>
          <a:p>
            <a:pPr>
              <a:buSzPct val="90000"/>
              <a:tabLst>
                <a:tab pos="393504" algn="l"/>
              </a:tabLst>
            </a:pPr>
            <a:r>
              <a:rPr lang="it-IT" sz="2880" spc="0" dirty="0"/>
              <a:t>Principali Dubbi emersi dai Mittenti</a:t>
            </a:r>
          </a:p>
        </p:txBody>
      </p:sp>
      <p:sp>
        <p:nvSpPr>
          <p:cNvPr id="169" name="CasellaDiTesto 168">
            <a:extLst>
              <a:ext uri="{FF2B5EF4-FFF2-40B4-BE49-F238E27FC236}">
                <a16:creationId xmlns:a16="http://schemas.microsoft.com/office/drawing/2014/main" id="{CD789E31-76D8-0255-79A9-EC1607E270B3}"/>
              </a:ext>
            </a:extLst>
          </p:cNvPr>
          <p:cNvSpPr txBox="1"/>
          <p:nvPr/>
        </p:nvSpPr>
        <p:spPr>
          <a:xfrm>
            <a:off x="219074" y="853873"/>
            <a:ext cx="11915669" cy="5443926"/>
          </a:xfrm>
          <a:prstGeom prst="rect">
            <a:avLst/>
          </a:prstGeom>
          <a:noFill/>
        </p:spPr>
        <p:txBody>
          <a:bodyPr wrap="square">
            <a:spAutoFit/>
          </a:bodyPr>
          <a:lstStyle/>
          <a:p>
            <a:pPr marL="342900" marR="0" lvl="0" indent="-342900" defTabSz="914400" rtl="0" eaLnBrk="1" fontAlgn="auto" latinLnBrk="0" hangingPunct="1">
              <a:lnSpc>
                <a:spcPct val="120000"/>
              </a:lnSpc>
              <a:spcBef>
                <a:spcPts val="1200"/>
              </a:spcBef>
              <a:spcAft>
                <a:spcPts val="0"/>
              </a:spcAft>
              <a:buClrTx/>
              <a:buSzPct val="110000"/>
              <a:buFont typeface="+mj-lt"/>
              <a:buAutoNum type="arabicPeriod"/>
              <a:tabLst/>
              <a:defRPr/>
            </a:pPr>
            <a:r>
              <a:rPr kumimoji="0" lang="it-IT" sz="1800" b="0" i="0" u="none" strike="noStrike" kern="1200" cap="none" spc="0" normalizeH="0" baseline="0" noProof="0" dirty="0">
                <a:ln>
                  <a:noFill/>
                </a:ln>
                <a:solidFill>
                  <a:srgbClr val="223A86"/>
                </a:solidFill>
                <a:effectLst/>
                <a:uLnTx/>
                <a:uFillTx/>
                <a:latin typeface="Calibri" panose="020F0502020204030204" pitchFamily="34" charset="0"/>
                <a:ea typeface="+mn-ea"/>
                <a:cs typeface="+mn-cs"/>
              </a:rPr>
              <a:t>Pallet EUR/UIC sono considerati interscambiabili pur non avendo un Sistema Pallet che è titolare/gestore del marchio, fa verifiche ispettive e pubblica periodicamente il valore di mercato?</a:t>
            </a:r>
          </a:p>
          <a:p>
            <a:pPr marL="342900" marR="0" lvl="0" indent="-342900" defTabSz="914400" rtl="0" eaLnBrk="1" fontAlgn="auto" latinLnBrk="0" hangingPunct="1">
              <a:lnSpc>
                <a:spcPct val="120000"/>
              </a:lnSpc>
              <a:spcBef>
                <a:spcPts val="1200"/>
              </a:spcBef>
              <a:spcAft>
                <a:spcPts val="0"/>
              </a:spcAft>
              <a:buClrTx/>
              <a:buSzPct val="110000"/>
              <a:buFont typeface="+mj-lt"/>
              <a:buAutoNum type="arabicPeriod"/>
              <a:tabLst/>
              <a:defRPr/>
            </a:pPr>
            <a:r>
              <a:rPr kumimoji="0" lang="it-IT" sz="1800" b="0" i="0" u="none" strike="noStrike" kern="1200" cap="none" spc="0" normalizeH="0" baseline="0" noProof="0" dirty="0">
                <a:ln>
                  <a:noFill/>
                </a:ln>
                <a:solidFill>
                  <a:srgbClr val="223A86"/>
                </a:solidFill>
                <a:effectLst/>
                <a:uLnTx/>
                <a:uFillTx/>
                <a:latin typeface="Calibri" panose="020F0502020204030204" pitchFamily="34" charset="0"/>
                <a:ea typeface="+mn-ea"/>
                <a:cs typeface="+mn-cs"/>
              </a:rPr>
              <a:t>In tutta Europa EPAL e EUR/UIC sono considerati equivalenti, perché in Italia non è così? </a:t>
            </a:r>
          </a:p>
          <a:p>
            <a:pPr marL="342900" marR="0" lvl="0" indent="-342900" defTabSz="914400" rtl="0" eaLnBrk="1" fontAlgn="auto" latinLnBrk="0" hangingPunct="1">
              <a:lnSpc>
                <a:spcPct val="120000"/>
              </a:lnSpc>
              <a:spcBef>
                <a:spcPts val="1200"/>
              </a:spcBef>
              <a:spcAft>
                <a:spcPts val="0"/>
              </a:spcAft>
              <a:buClrTx/>
              <a:buSzPct val="110000"/>
              <a:buFont typeface="+mj-lt"/>
              <a:buAutoNum type="arabicPeriod"/>
              <a:tabLst/>
              <a:defRPr/>
            </a:pPr>
            <a:r>
              <a:rPr kumimoji="0" lang="it-IT" sz="1800" b="0" i="0" u="none" strike="noStrike" kern="1200" cap="none" spc="0" normalizeH="0" baseline="0" noProof="0" dirty="0">
                <a:ln>
                  <a:noFill/>
                </a:ln>
                <a:solidFill>
                  <a:srgbClr val="223A86"/>
                </a:solidFill>
                <a:effectLst/>
                <a:uLnTx/>
                <a:uFillTx/>
                <a:latin typeface="Calibri" panose="020F0502020204030204" pitchFamily="34" charset="0"/>
                <a:ea typeface="+mn-ea"/>
                <a:cs typeface="+mn-cs"/>
              </a:rPr>
              <a:t>Se all’arrivo a destinazione ci viene contestata la tipologia dei pallet (io dichiaro EPAL ma viene riconosciuto come EUR), come deve essere segnalata la contestazione?</a:t>
            </a:r>
          </a:p>
          <a:p>
            <a:pPr marL="342900" marR="0" lvl="0" indent="-342900" defTabSz="914400" rtl="0" eaLnBrk="1" fontAlgn="auto" latinLnBrk="0" hangingPunct="1">
              <a:lnSpc>
                <a:spcPct val="120000"/>
              </a:lnSpc>
              <a:spcBef>
                <a:spcPts val="1200"/>
              </a:spcBef>
              <a:spcAft>
                <a:spcPts val="0"/>
              </a:spcAft>
              <a:buClrTx/>
              <a:buSzPct val="110000"/>
              <a:buFont typeface="+mj-lt"/>
              <a:buAutoNum type="arabicPeriod"/>
              <a:tabLst/>
              <a:defRPr/>
            </a:pPr>
            <a:r>
              <a:rPr kumimoji="0" lang="it-IT" sz="1800" b="0" i="0" u="none" strike="noStrike" kern="1200" cap="none" spc="0" normalizeH="0" baseline="0" noProof="0" dirty="0">
                <a:ln>
                  <a:noFill/>
                </a:ln>
                <a:solidFill>
                  <a:srgbClr val="223A86"/>
                </a:solidFill>
                <a:effectLst/>
                <a:uLnTx/>
                <a:uFillTx/>
                <a:latin typeface="Calibri" panose="020F0502020204030204" pitchFamily="34" charset="0"/>
                <a:ea typeface="+mn-ea"/>
                <a:cs typeface="+mn-cs"/>
              </a:rPr>
              <a:t>Se un pallet EPAL arriva a destinazione danneggiato: </a:t>
            </a:r>
          </a:p>
          <a:p>
            <a:pPr marL="800100" marR="0" lvl="1" indent="-342900" defTabSz="914400" rtl="0" eaLnBrk="1" fontAlgn="auto" latinLnBrk="0" hangingPunct="1">
              <a:lnSpc>
                <a:spcPct val="120000"/>
              </a:lnSpc>
              <a:spcBef>
                <a:spcPts val="1200"/>
              </a:spcBef>
              <a:spcAft>
                <a:spcPts val="0"/>
              </a:spcAft>
              <a:buClrTx/>
              <a:buSzPct val="110000"/>
              <a:buFont typeface="+mj-lt"/>
              <a:buAutoNum type="alphaLcParenR"/>
              <a:tabLst/>
              <a:defRPr/>
            </a:pPr>
            <a:r>
              <a:rPr kumimoji="0" lang="it-IT" sz="1800" b="0" i="0" u="none" strike="noStrike" kern="1200" cap="none" spc="0" normalizeH="0" baseline="0" noProof="0" dirty="0">
                <a:ln>
                  <a:noFill/>
                </a:ln>
                <a:solidFill>
                  <a:srgbClr val="223A86"/>
                </a:solidFill>
                <a:effectLst/>
                <a:uLnTx/>
                <a:uFillTx/>
                <a:latin typeface="Calibri" panose="020F0502020204030204" pitchFamily="34" charset="0"/>
                <a:ea typeface="+mn-ea"/>
                <a:cs typeface="+mn-cs"/>
              </a:rPr>
              <a:t>Chi ha l’autorità di giudicare se il pallet EPAL può essere riparabile o se il pallet EPAL è da rottamare (rifiuto)?</a:t>
            </a:r>
          </a:p>
          <a:p>
            <a:pPr marL="800100" marR="0" lvl="1" indent="-342900" defTabSz="914400" rtl="0" eaLnBrk="1" fontAlgn="auto" latinLnBrk="0" hangingPunct="1">
              <a:lnSpc>
                <a:spcPct val="120000"/>
              </a:lnSpc>
              <a:spcBef>
                <a:spcPts val="1200"/>
              </a:spcBef>
              <a:spcAft>
                <a:spcPts val="0"/>
              </a:spcAft>
              <a:buClrTx/>
              <a:buSzPct val="110000"/>
              <a:buFont typeface="+mj-lt"/>
              <a:buAutoNum type="alphaLcParenR"/>
              <a:tabLst/>
              <a:defRPr/>
            </a:pPr>
            <a:r>
              <a:rPr kumimoji="0" lang="it-IT" sz="1800" b="0" i="0" u="none" strike="noStrike" kern="1200" cap="none" spc="0" normalizeH="0" baseline="0" noProof="0" dirty="0">
                <a:ln>
                  <a:noFill/>
                </a:ln>
                <a:solidFill>
                  <a:srgbClr val="223A86"/>
                </a:solidFill>
                <a:effectLst/>
                <a:uLnTx/>
                <a:uFillTx/>
                <a:latin typeface="Calibri" panose="020F0502020204030204" pitchFamily="34" charset="0"/>
                <a:ea typeface="+mn-ea"/>
                <a:cs typeface="+mn-cs"/>
              </a:rPr>
              <a:t>A chi compete il costo della riparazione?</a:t>
            </a:r>
          </a:p>
          <a:p>
            <a:pPr marL="342900" indent="-342900">
              <a:lnSpc>
                <a:spcPct val="120000"/>
              </a:lnSpc>
              <a:spcBef>
                <a:spcPts val="1200"/>
              </a:spcBef>
              <a:buSzPct val="110000"/>
              <a:buFont typeface="+mj-lt"/>
              <a:buAutoNum type="arabicPeriod"/>
              <a:defRPr/>
            </a:pPr>
            <a:r>
              <a:rPr lang="it-IT" dirty="0">
                <a:solidFill>
                  <a:srgbClr val="223A86"/>
                </a:solidFill>
                <a:latin typeface="Calibri" panose="020F0502020204030204" pitchFamily="34" charset="0"/>
              </a:rPr>
              <a:t>Che differenza c’è tra la classificazione 1°/2° scelta rispetto alle classi A/B/C fornite dal sistema pallet EPAL?</a:t>
            </a:r>
          </a:p>
          <a:p>
            <a:pPr marL="342900" marR="0" lvl="0" indent="-342900" defTabSz="914400" rtl="0" eaLnBrk="1" fontAlgn="auto" latinLnBrk="0" hangingPunct="1">
              <a:lnSpc>
                <a:spcPct val="120000"/>
              </a:lnSpc>
              <a:spcBef>
                <a:spcPts val="1200"/>
              </a:spcBef>
              <a:spcAft>
                <a:spcPts val="0"/>
              </a:spcAft>
              <a:buClrTx/>
              <a:buSzPct val="110000"/>
              <a:buFont typeface="+mj-lt"/>
              <a:buAutoNum type="arabicPeriod"/>
              <a:tabLst/>
              <a:defRPr/>
            </a:pPr>
            <a:r>
              <a:rPr kumimoji="0" lang="it-IT" sz="1800" b="0" i="0" u="none" strike="noStrike" kern="1200" cap="none" spc="0" normalizeH="0" baseline="0" noProof="0" dirty="0">
                <a:ln>
                  <a:noFill/>
                </a:ln>
                <a:solidFill>
                  <a:srgbClr val="223A86"/>
                </a:solidFill>
                <a:effectLst/>
                <a:uLnTx/>
                <a:uFillTx/>
                <a:latin typeface="Calibri" panose="020F0502020204030204" pitchFamily="34" charset="0"/>
                <a:ea typeface="+mn-ea"/>
                <a:cs typeface="+mn-cs"/>
              </a:rPr>
              <a:t>Come facciamo ad indicare sui documenti di trasporto la qualità del pallet (A/B/C) non essendo noi produttori/esperti?</a:t>
            </a:r>
          </a:p>
          <a:p>
            <a:pPr marL="342900" marR="0" lvl="0" indent="-342900" defTabSz="914400" rtl="0" eaLnBrk="1" fontAlgn="auto" latinLnBrk="0" hangingPunct="1">
              <a:lnSpc>
                <a:spcPct val="120000"/>
              </a:lnSpc>
              <a:spcBef>
                <a:spcPts val="1200"/>
              </a:spcBef>
              <a:spcAft>
                <a:spcPts val="0"/>
              </a:spcAft>
              <a:buClrTx/>
              <a:buSzPct val="110000"/>
              <a:buFont typeface="+mj-lt"/>
              <a:buAutoNum type="arabicPeriod"/>
              <a:tabLst/>
              <a:defRPr/>
            </a:pPr>
            <a:r>
              <a:rPr kumimoji="0" lang="it-IT" sz="1800" b="0" i="0" u="none" strike="noStrike" kern="1200" cap="none" spc="0" normalizeH="0" baseline="0" noProof="0" dirty="0">
                <a:ln>
                  <a:noFill/>
                </a:ln>
                <a:solidFill>
                  <a:srgbClr val="223A86"/>
                </a:solidFill>
                <a:effectLst/>
                <a:uLnTx/>
                <a:uFillTx/>
                <a:latin typeface="Calibri" panose="020F0502020204030204" pitchFamily="34" charset="0"/>
                <a:ea typeface="+mn-ea"/>
                <a:cs typeface="+mn-cs"/>
              </a:rPr>
              <a:t>Il valore di mercato del Pallet (8,88 €) è unico e non tiene conto del mix tra nuovo e usato. E se il debito è di EPAL nuovi?</a:t>
            </a:r>
          </a:p>
          <a:p>
            <a:pPr marL="342900" marR="0" lvl="0" indent="-342900" defTabSz="914400" rtl="0" eaLnBrk="1" fontAlgn="auto" latinLnBrk="0" hangingPunct="1">
              <a:lnSpc>
                <a:spcPct val="120000"/>
              </a:lnSpc>
              <a:spcBef>
                <a:spcPts val="1200"/>
              </a:spcBef>
              <a:spcAft>
                <a:spcPts val="0"/>
              </a:spcAft>
              <a:buClrTx/>
              <a:buSzPct val="110000"/>
              <a:buFont typeface="+mj-lt"/>
              <a:buAutoNum type="arabicPeriod"/>
              <a:tabLst/>
              <a:defRPr/>
            </a:pPr>
            <a:r>
              <a:rPr kumimoji="0" lang="it-IT" sz="1800" b="0" i="0" u="none" strike="noStrike" kern="1200" cap="none" spc="0" normalizeH="0" baseline="0" noProof="0" dirty="0">
                <a:ln>
                  <a:noFill/>
                </a:ln>
                <a:solidFill>
                  <a:srgbClr val="223A86"/>
                </a:solidFill>
                <a:effectLst/>
                <a:uLnTx/>
                <a:uFillTx/>
                <a:latin typeface="Calibri" panose="020F0502020204030204" pitchFamily="34" charset="0"/>
                <a:ea typeface="+mn-ea"/>
                <a:cs typeface="+mn-cs"/>
              </a:rPr>
              <a:t>Nel caso di pallet EPAL ceduti o omaggiati al destinatario, cosa occorre scrivere sui documenti di trasporto?</a:t>
            </a:r>
          </a:p>
        </p:txBody>
      </p:sp>
    </p:spTree>
    <p:extLst>
      <p:ext uri="{BB962C8B-B14F-4D97-AF65-F5344CB8AC3E}">
        <p14:creationId xmlns:p14="http://schemas.microsoft.com/office/powerpoint/2010/main" val="81127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16A66-31E3-9264-1E86-61B64FB91C33}"/>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7C56E1F-4ACF-8AD6-0025-079A56A7A3A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DF24C9-6542-DE41-A6B9-54820F1CBFDF}" type="slidenum">
              <a:rPr kumimoji="0" lang="it-IT" sz="1400" b="0" i="0" u="none" strike="noStrike" kern="1200" cap="none" spc="0" normalizeH="0" baseline="0" noProof="0" smtClean="0">
                <a:ln>
                  <a:noFill/>
                </a:ln>
                <a:solidFill>
                  <a:srgbClr val="223A86"/>
                </a:solidFill>
                <a:effectLst/>
                <a:uLnTx/>
                <a:uFillTx/>
                <a:latin typeface="Aptos" panose="020B00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it-IT" sz="1400" b="0" i="0" u="none" strike="noStrike" kern="1200" cap="none" spc="0" normalizeH="0" baseline="0" noProof="0">
              <a:ln>
                <a:noFill/>
              </a:ln>
              <a:solidFill>
                <a:srgbClr val="223A86"/>
              </a:solidFill>
              <a:effectLst/>
              <a:uLnTx/>
              <a:uFillTx/>
              <a:latin typeface="Aptos" panose="020B0004020202020204" pitchFamily="34" charset="0"/>
              <a:ea typeface="+mn-ea"/>
              <a:cs typeface="+mn-cs"/>
            </a:endParaRPr>
          </a:p>
        </p:txBody>
      </p:sp>
      <p:sp>
        <p:nvSpPr>
          <p:cNvPr id="3" name="Titolo 2">
            <a:extLst>
              <a:ext uri="{FF2B5EF4-FFF2-40B4-BE49-F238E27FC236}">
                <a16:creationId xmlns:a16="http://schemas.microsoft.com/office/drawing/2014/main" id="{45AA63FE-BCD7-4D63-ED5A-3786A4832596}"/>
              </a:ext>
            </a:extLst>
          </p:cNvPr>
          <p:cNvSpPr>
            <a:spLocks noGrp="1"/>
          </p:cNvSpPr>
          <p:nvPr>
            <p:ph type="title"/>
          </p:nvPr>
        </p:nvSpPr>
        <p:spPr>
          <a:xfrm>
            <a:off x="165641" y="102038"/>
            <a:ext cx="9604987" cy="577000"/>
          </a:xfrm>
        </p:spPr>
        <p:txBody>
          <a:bodyPr vert="horz" lIns="91440" tIns="45720" rIns="91440" bIns="45720" rtlCol="0" anchor="ctr">
            <a:normAutofit/>
          </a:bodyPr>
          <a:lstStyle/>
          <a:p>
            <a:pPr>
              <a:buSzPct val="90000"/>
              <a:tabLst>
                <a:tab pos="393504" algn="l"/>
              </a:tabLst>
            </a:pPr>
            <a:r>
              <a:rPr lang="it-IT" sz="2880" spc="0" dirty="0"/>
              <a:t>Principali Dubbi emersi dai Mittenti</a:t>
            </a:r>
          </a:p>
        </p:txBody>
      </p:sp>
      <p:sp>
        <p:nvSpPr>
          <p:cNvPr id="169" name="CasellaDiTesto 168">
            <a:extLst>
              <a:ext uri="{FF2B5EF4-FFF2-40B4-BE49-F238E27FC236}">
                <a16:creationId xmlns:a16="http://schemas.microsoft.com/office/drawing/2014/main" id="{8C0C3DE1-0AA8-AF9A-3427-3B45CD03F07A}"/>
              </a:ext>
            </a:extLst>
          </p:cNvPr>
          <p:cNvSpPr txBox="1"/>
          <p:nvPr/>
        </p:nvSpPr>
        <p:spPr>
          <a:xfrm>
            <a:off x="289414" y="954252"/>
            <a:ext cx="11753850" cy="5136150"/>
          </a:xfrm>
          <a:prstGeom prst="rect">
            <a:avLst/>
          </a:prstGeom>
          <a:noFill/>
        </p:spPr>
        <p:txBody>
          <a:bodyPr wrap="square">
            <a:spAutoFit/>
          </a:bodyPr>
          <a:lstStyle>
            <a:defPPr>
              <a:defRPr lang="en-US"/>
            </a:defPPr>
            <a:lvl1pPr marL="342900" marR="0" lvl="0" indent="-342900" fontAlgn="auto">
              <a:lnSpc>
                <a:spcPct val="120000"/>
              </a:lnSpc>
              <a:spcBef>
                <a:spcPts val="1200"/>
              </a:spcBef>
              <a:spcAft>
                <a:spcPts val="0"/>
              </a:spcAft>
              <a:buClrTx/>
              <a:buSzPct val="110000"/>
              <a:buFont typeface="+mj-lt"/>
              <a:buAutoNum type="arabicPeriod"/>
              <a:tabLst/>
              <a:defRPr kumimoji="0" b="0" i="0" u="none" strike="noStrike" cap="none" spc="0" normalizeH="0" baseline="0">
                <a:ln>
                  <a:noFill/>
                </a:ln>
                <a:solidFill>
                  <a:srgbClr val="223A86"/>
                </a:solidFill>
                <a:effectLst/>
                <a:uLnTx/>
                <a:uFillTx/>
                <a:latin typeface="Calibri" panose="020F0502020204030204" pitchFamily="34" charset="0"/>
              </a:defRPr>
            </a:lvl1pPr>
            <a:lvl2pPr marL="800100" marR="0" lvl="1" indent="-342900" fontAlgn="auto">
              <a:lnSpc>
                <a:spcPct val="120000"/>
              </a:lnSpc>
              <a:spcBef>
                <a:spcPts val="1200"/>
              </a:spcBef>
              <a:spcAft>
                <a:spcPts val="0"/>
              </a:spcAft>
              <a:buClrTx/>
              <a:buSzPct val="110000"/>
              <a:buFont typeface="+mj-lt"/>
              <a:buAutoNum type="alphaLcParenR"/>
              <a:tabLst/>
              <a:defRPr kumimoji="0" b="0" i="0" u="none" strike="noStrike" cap="none" spc="0" normalizeH="0" baseline="0">
                <a:ln>
                  <a:noFill/>
                </a:ln>
                <a:solidFill>
                  <a:srgbClr val="223A86"/>
                </a:solidFill>
                <a:effectLst/>
                <a:uLnTx/>
                <a:uFillTx/>
                <a:latin typeface="Calibri" panose="020F0502020204030204" pitchFamily="34" charset="0"/>
              </a:defRPr>
            </a:lvl2pPr>
          </a:lstStyle>
          <a:p>
            <a:r>
              <a:rPr lang="it-IT" dirty="0"/>
              <a:t>Stiamo ricevendo diverse tipologie di buoni pallet. Se sul buono pallet non sono riportati tutti i requisiti informativi necessari indicati dalla legge, possiamo quindi procedere ad emettere la fattura?</a:t>
            </a:r>
          </a:p>
          <a:p>
            <a:r>
              <a:rPr lang="it-IT" dirty="0"/>
              <a:t>È possibile avere un «</a:t>
            </a:r>
            <a:r>
              <a:rPr lang="it-IT" dirty="0" err="1"/>
              <a:t>fac</a:t>
            </a:r>
            <a:r>
              <a:rPr lang="it-IT" dirty="0"/>
              <a:t> simile» di buono pallet e suggerire a tutti di usarlo (per ora cartaceo)?</a:t>
            </a:r>
          </a:p>
          <a:p>
            <a:r>
              <a:rPr lang="it-IT" dirty="0"/>
              <a:t>Nel caso in cui il destinatario non emette un buono pallet bensì riporta sul documento di trasporto l’indicazione del credito di pallet nei confronti del mittente (riserva in bolla)? Possiamo quindi procedure ad emettere la fattura?</a:t>
            </a:r>
          </a:p>
          <a:p>
            <a:r>
              <a:rPr lang="it-IT" dirty="0"/>
              <a:t>È ancora valido indicare una data di scadenza (es. entro 1 anno) sui buoni pallet?</a:t>
            </a:r>
          </a:p>
          <a:p>
            <a:r>
              <a:rPr lang="it-IT" dirty="0"/>
              <a:t>Perché non è previsto un «tempo massimo» per poter richiedere la restituzione dei pallet ? (dopo si va in prescrizione)</a:t>
            </a:r>
          </a:p>
          <a:p>
            <a:r>
              <a:rPr lang="it-IT" dirty="0"/>
              <a:t>Molti clienti si rifiutano di rendere i pallet a fronte dei  buoni oltre una certa data. Questo è un comportamento lecito?</a:t>
            </a:r>
          </a:p>
          <a:p>
            <a:r>
              <a:rPr lang="it-IT" dirty="0"/>
              <a:t>In caso di disputa per mancata restituzione di fronte a un giudice quale documentazione deve essere presentata? Buoni pallet e ddt ?</a:t>
            </a:r>
          </a:p>
          <a:p>
            <a:r>
              <a:rPr lang="it-IT" dirty="0"/>
              <a:t>Nella legge si fa riferimento a una prossima introduzione di buoni pallet digitali. Esistono già dei modelli di riferimento, sia per quanto riguarda il formato, sia per l’infrastruttura informativa?</a:t>
            </a:r>
          </a:p>
        </p:txBody>
      </p:sp>
    </p:spTree>
    <p:extLst>
      <p:ext uri="{BB962C8B-B14F-4D97-AF65-F5344CB8AC3E}">
        <p14:creationId xmlns:p14="http://schemas.microsoft.com/office/powerpoint/2010/main" val="1380192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6C545-8131-10EE-3651-D9FA5ACFF9D6}"/>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95471655-952B-09CE-98F0-C2BE64CF72A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DF24C9-6542-DE41-A6B9-54820F1CBFDF}" type="slidenum">
              <a:rPr kumimoji="0" lang="it-IT" sz="1400" b="0" i="0" u="none" strike="noStrike" kern="1200" cap="none" spc="0" normalizeH="0" baseline="0" noProof="0" smtClean="0">
                <a:ln>
                  <a:noFill/>
                </a:ln>
                <a:solidFill>
                  <a:srgbClr val="223A86"/>
                </a:solidFill>
                <a:effectLst/>
                <a:uLnTx/>
                <a:uFillTx/>
                <a:latin typeface="Aptos" panose="020B00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it-IT" sz="1400" b="0" i="0" u="none" strike="noStrike" kern="1200" cap="none" spc="0" normalizeH="0" baseline="0" noProof="0">
              <a:ln>
                <a:noFill/>
              </a:ln>
              <a:solidFill>
                <a:srgbClr val="223A86"/>
              </a:solidFill>
              <a:effectLst/>
              <a:uLnTx/>
              <a:uFillTx/>
              <a:latin typeface="Aptos" panose="020B0004020202020204" pitchFamily="34" charset="0"/>
              <a:ea typeface="+mn-ea"/>
              <a:cs typeface="+mn-cs"/>
            </a:endParaRPr>
          </a:p>
        </p:txBody>
      </p:sp>
      <p:sp>
        <p:nvSpPr>
          <p:cNvPr id="3" name="Titolo 2">
            <a:extLst>
              <a:ext uri="{FF2B5EF4-FFF2-40B4-BE49-F238E27FC236}">
                <a16:creationId xmlns:a16="http://schemas.microsoft.com/office/drawing/2014/main" id="{1B2DFDCA-123C-137A-5F56-DCBA232A7FBD}"/>
              </a:ext>
            </a:extLst>
          </p:cNvPr>
          <p:cNvSpPr>
            <a:spLocks noGrp="1"/>
          </p:cNvSpPr>
          <p:nvPr>
            <p:ph type="title"/>
          </p:nvPr>
        </p:nvSpPr>
        <p:spPr>
          <a:xfrm>
            <a:off x="219075" y="75661"/>
            <a:ext cx="9604987" cy="577000"/>
          </a:xfrm>
        </p:spPr>
        <p:txBody>
          <a:bodyPr vert="horz" lIns="91440" tIns="45720" rIns="91440" bIns="45720" rtlCol="0" anchor="ctr">
            <a:normAutofit/>
          </a:bodyPr>
          <a:lstStyle/>
          <a:p>
            <a:pPr>
              <a:buSzPct val="90000"/>
              <a:tabLst>
                <a:tab pos="393504" algn="l"/>
              </a:tabLst>
            </a:pPr>
            <a:r>
              <a:rPr lang="it-IT" sz="2880" spc="0" dirty="0"/>
              <a:t>Principali Dubbi emersi: Destinatari</a:t>
            </a:r>
          </a:p>
        </p:txBody>
      </p:sp>
      <p:sp>
        <p:nvSpPr>
          <p:cNvPr id="169" name="CasellaDiTesto 168">
            <a:extLst>
              <a:ext uri="{FF2B5EF4-FFF2-40B4-BE49-F238E27FC236}">
                <a16:creationId xmlns:a16="http://schemas.microsoft.com/office/drawing/2014/main" id="{FC41409D-5DD9-9AF7-E611-EEF8F526CF74}"/>
              </a:ext>
            </a:extLst>
          </p:cNvPr>
          <p:cNvSpPr txBox="1"/>
          <p:nvPr/>
        </p:nvSpPr>
        <p:spPr>
          <a:xfrm>
            <a:off x="219075" y="734462"/>
            <a:ext cx="11753850" cy="5468548"/>
          </a:xfrm>
          <a:prstGeom prst="rect">
            <a:avLst/>
          </a:prstGeom>
          <a:noFill/>
        </p:spPr>
        <p:txBody>
          <a:bodyPr wrap="square">
            <a:spAutoFit/>
          </a:bodyPr>
          <a:lstStyle>
            <a:defPPr>
              <a:defRPr lang="en-US"/>
            </a:defPPr>
            <a:lvl1pPr marL="342900" marR="0" lvl="0" indent="-342900" fontAlgn="auto">
              <a:lnSpc>
                <a:spcPct val="120000"/>
              </a:lnSpc>
              <a:spcBef>
                <a:spcPts val="1200"/>
              </a:spcBef>
              <a:spcAft>
                <a:spcPts val="0"/>
              </a:spcAft>
              <a:buClrTx/>
              <a:buSzPct val="110000"/>
              <a:buFont typeface="+mj-lt"/>
              <a:buAutoNum type="arabicPeriod"/>
              <a:tabLst/>
              <a:defRPr kumimoji="0" b="0" i="0" u="none" strike="noStrike" cap="none" spc="0" normalizeH="0" baseline="0">
                <a:ln>
                  <a:noFill/>
                </a:ln>
                <a:solidFill>
                  <a:srgbClr val="223A86"/>
                </a:solidFill>
                <a:effectLst/>
                <a:uLnTx/>
                <a:uFillTx/>
                <a:latin typeface="Calibri" panose="020F0502020204030204" pitchFamily="34" charset="0"/>
              </a:defRPr>
            </a:lvl1pPr>
            <a:lvl2pPr marL="800100" marR="0" lvl="1" indent="-342900" fontAlgn="auto">
              <a:lnSpc>
                <a:spcPct val="120000"/>
              </a:lnSpc>
              <a:spcBef>
                <a:spcPts val="1200"/>
              </a:spcBef>
              <a:spcAft>
                <a:spcPts val="0"/>
              </a:spcAft>
              <a:buClrTx/>
              <a:buSzPct val="110000"/>
              <a:buFont typeface="+mj-lt"/>
              <a:buAutoNum type="alphaLcParenR"/>
              <a:tabLst/>
              <a:defRPr kumimoji="0" b="0" i="0" u="none" strike="noStrike" cap="none" spc="0" normalizeH="0" baseline="0">
                <a:ln>
                  <a:noFill/>
                </a:ln>
                <a:solidFill>
                  <a:srgbClr val="223A86"/>
                </a:solidFill>
                <a:effectLst/>
                <a:uLnTx/>
                <a:uFillTx/>
                <a:latin typeface="Calibri" panose="020F0502020204030204" pitchFamily="34" charset="0"/>
              </a:defRPr>
            </a:lvl2pPr>
          </a:lstStyle>
          <a:p>
            <a:r>
              <a:rPr lang="it-IT" dirty="0"/>
              <a:t>Se vengono consegnati dei Pallet EUR/UIC li dobbiamo interscambiare?</a:t>
            </a:r>
          </a:p>
          <a:p>
            <a:r>
              <a:rPr lang="it-IT" dirty="0"/>
              <a:t>Se ricevo un pallet EPAL rotto, cosa dovrei restituire? Un pallet EPAL “ugualmente rotto” oppure dovrei considerarlo a perdere in quanto rifiuto?</a:t>
            </a:r>
          </a:p>
          <a:p>
            <a:r>
              <a:rPr lang="it-IT" dirty="0"/>
              <a:t>Se sul DDT viene indicato che tutti i pallet consegnati sono EPAL ma allo scarico verifichiamo che non lo sono, possiamo modificare l’indicazione presente sul DDT con un timbro in cui indichiamo le tipologie effettivamente riscontrate?</a:t>
            </a:r>
          </a:p>
          <a:p>
            <a:r>
              <a:rPr lang="it-IT" dirty="0"/>
              <a:t>Se al momento della ricezione dei pallet, mi accorgo che è la qualità non è conforme, cosa devo fare per dimostrarlo?</a:t>
            </a:r>
          </a:p>
          <a:p>
            <a:r>
              <a:rPr lang="it-IT" dirty="0"/>
              <a:t>Se nei contratti di acquisto della merce con i fornitori viene specificato che la consegna stessa deve avvenire esclusivamente sui pallet EPAL affinché siano interscambiabili, ciò ci consente di considerare a perdere le altre tipologie di pallet?</a:t>
            </a:r>
          </a:p>
          <a:p>
            <a:r>
              <a:rPr lang="it-IT" dirty="0"/>
              <a:t>Se un pallet EPAL arriva danneggiato, posso addebitare al mittente  le attività per la ripallettizzazione della merce ricevuta su un pallet EPAL idoneo, cosi da poter restituire al mittente il suo stesso pallet EPAL danneggiato (se richiesto)? </a:t>
            </a:r>
          </a:p>
          <a:p>
            <a:r>
              <a:rPr lang="it-IT" dirty="0"/>
              <a:t>Chi sarà a stabilire il valore del pallet EUR/UIC (ovvero a promuovere il «sistema pallet EUR/UIC»)?</a:t>
            </a:r>
          </a:p>
          <a:p>
            <a:r>
              <a:rPr lang="it-IT" dirty="0"/>
              <a:t>Se ci vengono fatturati dei pallet EPAL a un valore diverso (maggiore) da 8,88 €, cosa dobbiamo fare?</a:t>
            </a:r>
          </a:p>
        </p:txBody>
      </p:sp>
    </p:spTree>
    <p:extLst>
      <p:ext uri="{BB962C8B-B14F-4D97-AF65-F5344CB8AC3E}">
        <p14:creationId xmlns:p14="http://schemas.microsoft.com/office/powerpoint/2010/main" val="3392956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9A7C6-18CD-5C82-4AC0-49770DACB598}"/>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6B1F5CF6-6796-56B9-9D66-99C323A0885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DF24C9-6542-DE41-A6B9-54820F1CBFDF}" type="slidenum">
              <a:rPr kumimoji="0" lang="it-IT" sz="1400" b="0" i="0" u="none" strike="noStrike" kern="1200" cap="none" spc="0" normalizeH="0" baseline="0" noProof="0" smtClean="0">
                <a:ln>
                  <a:noFill/>
                </a:ln>
                <a:solidFill>
                  <a:srgbClr val="223A86"/>
                </a:solidFill>
                <a:effectLst/>
                <a:uLnTx/>
                <a:uFillTx/>
                <a:latin typeface="Aptos" panose="020B00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it-IT" sz="1400" b="0" i="0" u="none" strike="noStrike" kern="1200" cap="none" spc="0" normalizeH="0" baseline="0" noProof="0">
              <a:ln>
                <a:noFill/>
              </a:ln>
              <a:solidFill>
                <a:srgbClr val="223A86"/>
              </a:solidFill>
              <a:effectLst/>
              <a:uLnTx/>
              <a:uFillTx/>
              <a:latin typeface="Aptos" panose="020B0004020202020204" pitchFamily="34" charset="0"/>
              <a:ea typeface="+mn-ea"/>
              <a:cs typeface="+mn-cs"/>
            </a:endParaRPr>
          </a:p>
        </p:txBody>
      </p:sp>
      <p:sp>
        <p:nvSpPr>
          <p:cNvPr id="3" name="Titolo 2">
            <a:extLst>
              <a:ext uri="{FF2B5EF4-FFF2-40B4-BE49-F238E27FC236}">
                <a16:creationId xmlns:a16="http://schemas.microsoft.com/office/drawing/2014/main" id="{68FF1D5F-217F-4822-5789-D5844C4A18DD}"/>
              </a:ext>
            </a:extLst>
          </p:cNvPr>
          <p:cNvSpPr>
            <a:spLocks noGrp="1"/>
          </p:cNvSpPr>
          <p:nvPr>
            <p:ph type="title"/>
          </p:nvPr>
        </p:nvSpPr>
        <p:spPr>
          <a:xfrm>
            <a:off x="219075" y="75661"/>
            <a:ext cx="9604987" cy="577000"/>
          </a:xfrm>
        </p:spPr>
        <p:txBody>
          <a:bodyPr vert="horz" lIns="91440" tIns="45720" rIns="91440" bIns="45720" rtlCol="0" anchor="ctr">
            <a:normAutofit/>
          </a:bodyPr>
          <a:lstStyle/>
          <a:p>
            <a:pPr>
              <a:buSzPct val="90000"/>
              <a:tabLst>
                <a:tab pos="393504" algn="l"/>
              </a:tabLst>
            </a:pPr>
            <a:r>
              <a:rPr lang="it-IT" sz="2880" spc="0" dirty="0"/>
              <a:t>Principali Dubbi emersi: Destinatari</a:t>
            </a:r>
          </a:p>
        </p:txBody>
      </p:sp>
      <p:sp>
        <p:nvSpPr>
          <p:cNvPr id="169" name="CasellaDiTesto 168">
            <a:extLst>
              <a:ext uri="{FF2B5EF4-FFF2-40B4-BE49-F238E27FC236}">
                <a16:creationId xmlns:a16="http://schemas.microsoft.com/office/drawing/2014/main" id="{9793DCD4-E17A-4065-EACA-C6C9ED691C5B}"/>
              </a:ext>
            </a:extLst>
          </p:cNvPr>
          <p:cNvSpPr txBox="1"/>
          <p:nvPr/>
        </p:nvSpPr>
        <p:spPr>
          <a:xfrm>
            <a:off x="219075" y="657726"/>
            <a:ext cx="11753850" cy="5800947"/>
          </a:xfrm>
          <a:prstGeom prst="rect">
            <a:avLst/>
          </a:prstGeom>
          <a:noFill/>
        </p:spPr>
        <p:txBody>
          <a:bodyPr wrap="square">
            <a:spAutoFit/>
          </a:bodyPr>
          <a:lstStyle>
            <a:defPPr>
              <a:defRPr lang="en-US"/>
            </a:defPPr>
            <a:lvl1pPr marL="342900" marR="0" lvl="0" indent="-342900" fontAlgn="auto">
              <a:lnSpc>
                <a:spcPct val="120000"/>
              </a:lnSpc>
              <a:spcBef>
                <a:spcPts val="1200"/>
              </a:spcBef>
              <a:spcAft>
                <a:spcPts val="0"/>
              </a:spcAft>
              <a:buClrTx/>
              <a:buSzPct val="110000"/>
              <a:buFont typeface="+mj-lt"/>
              <a:buAutoNum type="arabicPeriod"/>
              <a:tabLst/>
              <a:defRPr kumimoji="0" b="0" i="0" u="none" strike="noStrike" cap="none" spc="0" normalizeH="0" baseline="0">
                <a:ln>
                  <a:noFill/>
                </a:ln>
                <a:solidFill>
                  <a:srgbClr val="223A86"/>
                </a:solidFill>
                <a:effectLst/>
                <a:uLnTx/>
                <a:uFillTx/>
                <a:latin typeface="Calibri" panose="020F0502020204030204" pitchFamily="34" charset="0"/>
              </a:defRPr>
            </a:lvl1pPr>
            <a:lvl2pPr marL="800100" marR="0" lvl="1" indent="-342900" fontAlgn="auto">
              <a:lnSpc>
                <a:spcPct val="120000"/>
              </a:lnSpc>
              <a:spcBef>
                <a:spcPts val="1200"/>
              </a:spcBef>
              <a:spcAft>
                <a:spcPts val="0"/>
              </a:spcAft>
              <a:buClrTx/>
              <a:buSzPct val="110000"/>
              <a:buFont typeface="+mj-lt"/>
              <a:buAutoNum type="alphaLcParenR"/>
              <a:tabLst/>
              <a:defRPr kumimoji="0" b="0" i="0" u="none" strike="noStrike" cap="none" spc="0" normalizeH="0" baseline="0">
                <a:ln>
                  <a:noFill/>
                </a:ln>
                <a:solidFill>
                  <a:srgbClr val="223A86"/>
                </a:solidFill>
                <a:effectLst/>
                <a:uLnTx/>
                <a:uFillTx/>
                <a:latin typeface="Calibri" panose="020F0502020204030204" pitchFamily="34" charset="0"/>
              </a:defRPr>
            </a:lvl2pPr>
          </a:lstStyle>
          <a:p>
            <a:r>
              <a:rPr lang="it-IT" dirty="0"/>
              <a:t>A chi dobbiamo intestare il buono pallet nel caso in cui riceviamo una consegna </a:t>
            </a:r>
          </a:p>
          <a:p>
            <a:pPr lvl="1">
              <a:spcBef>
                <a:spcPts val="400"/>
              </a:spcBef>
              <a:buFont typeface="Arial" panose="020B0604020202020204" pitchFamily="34" charset="0"/>
              <a:buChar char="•"/>
            </a:pPr>
            <a:r>
              <a:rPr lang="it-IT" dirty="0"/>
              <a:t>da parte di un trasportatore X </a:t>
            </a:r>
          </a:p>
          <a:p>
            <a:pPr lvl="1">
              <a:spcBef>
                <a:spcPts val="400"/>
              </a:spcBef>
              <a:buFont typeface="Arial" panose="020B0604020202020204" pitchFamily="34" charset="0"/>
              <a:buChar char="•"/>
            </a:pPr>
            <a:r>
              <a:rPr lang="it-IT" dirty="0"/>
              <a:t>che lavora per conto di un operatore logistico Y </a:t>
            </a:r>
          </a:p>
          <a:p>
            <a:pPr lvl="1">
              <a:spcBef>
                <a:spcPts val="400"/>
              </a:spcBef>
              <a:buFont typeface="Arial" panose="020B0604020202020204" pitchFamily="34" charset="0"/>
              <a:buChar char="•"/>
            </a:pPr>
            <a:r>
              <a:rPr lang="it-IT" dirty="0"/>
              <a:t>che gestisce la distribuzione per conto di un fornitore Z </a:t>
            </a:r>
          </a:p>
          <a:p>
            <a:pPr lvl="1">
              <a:spcBef>
                <a:spcPts val="400"/>
              </a:spcBef>
              <a:buFont typeface="Arial" panose="020B0604020202020204" pitchFamily="34" charset="0"/>
              <a:buChar char="•"/>
            </a:pPr>
            <a:r>
              <a:rPr lang="it-IT" dirty="0"/>
              <a:t>che a sua volta ha un accordo di noleggio pallet EPAL con un azienda K</a:t>
            </a:r>
          </a:p>
          <a:p>
            <a:r>
              <a:rPr lang="it-IT" dirty="0"/>
              <a:t>Nel caso di consegne «multi-fornitore» da parte di un operatore logistico, a quale numero d’ordine o a quale DDT dobbiamo fare riferimento sul buono pallet?</a:t>
            </a:r>
          </a:p>
          <a:p>
            <a:r>
              <a:rPr lang="it-IT" dirty="0"/>
              <a:t>Se intesto il buono pallet al soggetto X, come faccio a capire che lo ha ceduto al soggetto Y che si è presentato con il buono pallet per la restituzione?</a:t>
            </a:r>
          </a:p>
          <a:p>
            <a:r>
              <a:rPr lang="it-IT" dirty="0"/>
              <a:t>È lecito scrivere sul buono pallet una data di scadenza, (es «entro 3 mesi») in modo da agevolare la gestione delle restituzione dei legni ed evitare di fare noi da «magazzino» per i nostri fornitori?</a:t>
            </a:r>
          </a:p>
          <a:p>
            <a:r>
              <a:rPr lang="it-IT" dirty="0"/>
              <a:t>Se un trasportatore si rifiuta di ritirare i pallet EPAL, gli faccio firmare una dichiarazione di rinuncia alla restituzione differita dei pallet. E’ un comportamento lecito?</a:t>
            </a:r>
          </a:p>
          <a:p>
            <a:r>
              <a:rPr lang="it-IT" dirty="0"/>
              <a:t>Se ho dei debiti pallet EPAL antecedenti alla legge (pregresso) valgono gli stessi limiti temporali stabiliti dalla legge?</a:t>
            </a:r>
          </a:p>
        </p:txBody>
      </p:sp>
    </p:spTree>
    <p:extLst>
      <p:ext uri="{BB962C8B-B14F-4D97-AF65-F5344CB8AC3E}">
        <p14:creationId xmlns:p14="http://schemas.microsoft.com/office/powerpoint/2010/main" val="1314371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D9E07-CAAD-FB7B-F738-C3F1BE2F83FD}"/>
            </a:ext>
          </a:extLst>
        </p:cNvPr>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4BBC5EF1-EF86-CCAE-CDA1-DF1F8AD186A8}"/>
              </a:ext>
            </a:extLst>
          </p:cNvPr>
          <p:cNvSpPr>
            <a:spLocks noGrp="1"/>
          </p:cNvSpPr>
          <p:nvPr>
            <p:ph type="sldNum" sz="quarter" idx="12"/>
          </p:nvPr>
        </p:nvSpPr>
        <p:spPr>
          <a:xfrm>
            <a:off x="11468663" y="6484487"/>
            <a:ext cx="67851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DF24C9-6542-DE41-A6B9-54820F1CBFDF}" type="slidenum">
              <a:rPr kumimoji="0" lang="it-IT" sz="1400" b="1" i="0" u="none" strike="noStrike" kern="1200" cap="none" spc="0" normalizeH="0" baseline="0" noProof="0" smtClean="0">
                <a:ln>
                  <a:noFill/>
                </a:ln>
                <a:solidFill>
                  <a:srgbClr val="FFFFFF"/>
                </a:solidFill>
                <a:effectLst/>
                <a:uLnTx/>
                <a:uFillTx/>
                <a:latin typeface="Aptos" panose="020B00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400" b="1"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2" name="Titolo 1">
            <a:extLst>
              <a:ext uri="{FF2B5EF4-FFF2-40B4-BE49-F238E27FC236}">
                <a16:creationId xmlns:a16="http://schemas.microsoft.com/office/drawing/2014/main" id="{37F5CDBD-747C-C002-F60F-75ED2B2C4947}"/>
              </a:ext>
            </a:extLst>
          </p:cNvPr>
          <p:cNvSpPr>
            <a:spLocks noGrp="1"/>
          </p:cNvSpPr>
          <p:nvPr>
            <p:ph type="title"/>
          </p:nvPr>
        </p:nvSpPr>
        <p:spPr>
          <a:xfrm>
            <a:off x="143123" y="103210"/>
            <a:ext cx="9521825" cy="517525"/>
          </a:xfrm>
          <a:prstGeom prst="rect">
            <a:avLst/>
          </a:prstGeom>
        </p:spPr>
        <p:txBody>
          <a:bodyPr vert="horz" lIns="91440" tIns="45720" rIns="91440" bIns="45720" rtlCol="0" anchor="ctr">
            <a:normAutofit/>
          </a:bodyPr>
          <a:lstStyle/>
          <a:p>
            <a:pPr>
              <a:buSzPct val="90000"/>
              <a:tabLst>
                <a:tab pos="393504" algn="l"/>
              </a:tabLst>
            </a:pPr>
            <a:r>
              <a:rPr lang="it-IT" sz="2880" spc="0" dirty="0">
                <a:latin typeface="Aptos" panose="020B0004020202020204" pitchFamily="34" charset="0"/>
              </a:rPr>
              <a:t>Perché i-LOG ?</a:t>
            </a:r>
          </a:p>
        </p:txBody>
      </p:sp>
      <p:sp>
        <p:nvSpPr>
          <p:cNvPr id="8" name="CasellaDiTesto 7">
            <a:extLst>
              <a:ext uri="{FF2B5EF4-FFF2-40B4-BE49-F238E27FC236}">
                <a16:creationId xmlns:a16="http://schemas.microsoft.com/office/drawing/2014/main" id="{4B93DB4A-8AE3-96A5-2F50-14ECA4C90835}"/>
              </a:ext>
            </a:extLst>
          </p:cNvPr>
          <p:cNvSpPr txBox="1"/>
          <p:nvPr/>
        </p:nvSpPr>
        <p:spPr>
          <a:xfrm>
            <a:off x="1454140" y="1251166"/>
            <a:ext cx="10444477" cy="4732129"/>
          </a:xfrm>
          <a:prstGeom prst="rect">
            <a:avLst/>
          </a:prstGeom>
          <a:noFill/>
        </p:spPr>
        <p:txBody>
          <a:bodyPr wrap="square">
            <a:spAutoFit/>
          </a:bodyPr>
          <a:lstStyle/>
          <a:p>
            <a:pPr marL="92075" marR="0" lvl="0" algn="l" defTabSz="914400" rtl="0" eaLnBrk="1" fontAlgn="auto" latinLnBrk="0" hangingPunct="1">
              <a:lnSpc>
                <a:spcPct val="140000"/>
              </a:lnSpc>
              <a:spcBef>
                <a:spcPts val="0"/>
              </a:spcBef>
              <a:spcAft>
                <a:spcPts val="0"/>
              </a:spcAft>
              <a:buClrTx/>
              <a:buSzTx/>
              <a:tabLst/>
              <a:defRPr/>
            </a:pPr>
            <a:r>
              <a:rPr kumimoji="0" lang="it-IT"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Il Centro sulla Logistica e la Supply Chain dell’Università Cattaneo LIUC </a:t>
            </a:r>
            <a:br>
              <a:rPr kumimoji="0" lang="it-IT"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it-IT"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nasce nel 2005 con l’obiettivo di studiare le best practice e diffondere la conoscenza nell’ambito dei sistemi, processi e tecnologie per la logistica e la supply chain</a:t>
            </a:r>
          </a:p>
          <a:p>
            <a:pPr marL="342900" marR="0" lvl="0" indent="-342900" algn="l" defTabSz="914400" rtl="0" eaLnBrk="1" fontAlgn="auto" latinLnBrk="0" hangingPunct="1">
              <a:lnSpc>
                <a:spcPct val="140000"/>
              </a:lnSpc>
              <a:spcBef>
                <a:spcPts val="0"/>
              </a:spcBef>
              <a:spcAft>
                <a:spcPts val="0"/>
              </a:spcAft>
              <a:buClrTx/>
              <a:buSzTx/>
              <a:buFont typeface="Wingdings" panose="05000000000000000000" pitchFamily="2" charset="2"/>
              <a:buChar char="§"/>
              <a:tabLst/>
              <a:defRPr/>
            </a:pPr>
            <a:endParaRPr kumimoji="0" lang="it-IT"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40000"/>
              </a:lnSpc>
              <a:spcBef>
                <a:spcPts val="0"/>
              </a:spcBef>
              <a:spcAft>
                <a:spcPts val="0"/>
              </a:spcAft>
              <a:buClrTx/>
              <a:buSzTx/>
              <a:buFont typeface="Wingdings" panose="05000000000000000000" pitchFamily="2" charset="2"/>
              <a:buChar char="§"/>
              <a:tabLst/>
              <a:defRPr/>
            </a:pPr>
            <a:endParaRPr kumimoji="0" lang="it-IT"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R="0" lvl="0" algn="l" defTabSz="914400" rtl="0" eaLnBrk="1" fontAlgn="auto" latinLnBrk="0" hangingPunct="1">
              <a:lnSpc>
                <a:spcPct val="140000"/>
              </a:lnSpc>
              <a:spcBef>
                <a:spcPts val="0"/>
              </a:spcBef>
              <a:spcAft>
                <a:spcPts val="0"/>
              </a:spcAft>
              <a:buClrTx/>
              <a:buSzTx/>
              <a:tabLst/>
              <a:defRPr/>
            </a:pPr>
            <a:r>
              <a:rPr kumimoji="0" lang="it-IT"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i-LOG</a:t>
            </a:r>
            <a:r>
              <a:rPr kumimoji="0" lang="it-IT"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desidera perseguire 3 obiettivi :</a:t>
            </a:r>
          </a:p>
          <a:p>
            <a:pPr marL="800100" marR="0" lvl="1" indent="-342900" algn="l" defTabSz="914400" rtl="0" eaLnBrk="1" fontAlgn="auto" latinLnBrk="0" hangingPunct="1">
              <a:lnSpc>
                <a:spcPct val="150000"/>
              </a:lnSpc>
              <a:spcBef>
                <a:spcPts val="600"/>
              </a:spcBef>
              <a:spcAft>
                <a:spcPts val="0"/>
              </a:spcAft>
              <a:buClrTx/>
              <a:buSzTx/>
              <a:buFont typeface="Courier New" panose="02070309020205020404" pitchFamily="49" charset="0"/>
              <a:buChar char="o"/>
              <a:tabLst/>
              <a:defRPr/>
            </a:pPr>
            <a:r>
              <a:rPr kumimoji="0" lang="it-IT"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Svolgere</a:t>
            </a:r>
            <a:r>
              <a:rPr kumimoji="0" lang="it-IT"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it-IT"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attività di ricerca applicata </a:t>
            </a:r>
            <a:r>
              <a:rPr kumimoji="0" lang="it-IT"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sui principali temi di Supply Chain &amp; Logistica</a:t>
            </a:r>
          </a:p>
          <a:p>
            <a:pPr marL="800100" marR="0" lvl="1" indent="-342900" algn="l" defTabSz="914400" rtl="0" eaLnBrk="1" fontAlgn="auto" latinLnBrk="0" hangingPunct="1">
              <a:lnSpc>
                <a:spcPct val="150000"/>
              </a:lnSpc>
              <a:spcBef>
                <a:spcPts val="600"/>
              </a:spcBef>
              <a:spcAft>
                <a:spcPts val="0"/>
              </a:spcAft>
              <a:buClrTx/>
              <a:buSzTx/>
              <a:buFont typeface="Courier New" panose="02070309020205020404" pitchFamily="49" charset="0"/>
              <a:buChar char="o"/>
              <a:tabLst/>
              <a:defRPr/>
            </a:pPr>
            <a:r>
              <a:rPr kumimoji="0" lang="it-IT"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Trasferire il know-how </a:t>
            </a:r>
            <a:r>
              <a:rPr kumimoji="0" lang="it-IT"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attraverso eventi, corsi di formazione e workshop</a:t>
            </a:r>
          </a:p>
          <a:p>
            <a:pPr marL="800100" marR="0" lvl="1" indent="-342900" algn="l" defTabSz="914400" rtl="0" eaLnBrk="1" fontAlgn="auto" latinLnBrk="0" hangingPunct="1">
              <a:lnSpc>
                <a:spcPct val="150000"/>
              </a:lnSpc>
              <a:spcBef>
                <a:spcPts val="600"/>
              </a:spcBef>
              <a:spcAft>
                <a:spcPts val="0"/>
              </a:spcAft>
              <a:buClrTx/>
              <a:buSzTx/>
              <a:buFont typeface="Courier New" panose="02070309020205020404" pitchFamily="49" charset="0"/>
              <a:buChar char="o"/>
              <a:tabLst/>
              <a:defRPr/>
            </a:pPr>
            <a:r>
              <a:rPr kumimoji="0" lang="it-IT"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Sviluppare pubblicazioni</a:t>
            </a:r>
            <a:r>
              <a:rPr kumimoji="0" lang="it-IT"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scientifiche, articoli divulgativi e report tematici</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it-IT" sz="1800" b="1"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pic>
        <p:nvPicPr>
          <p:cNvPr id="1026" name="Picture 2" descr="Mission Icon&quot; Images – Browse 145 Stock Photos, Vectors, and Video | Adobe  Stock">
            <a:extLst>
              <a:ext uri="{FF2B5EF4-FFF2-40B4-BE49-F238E27FC236}">
                <a16:creationId xmlns:a16="http://schemas.microsoft.com/office/drawing/2014/main" id="{9AE33B81-09F0-6D13-6CC7-8285D50219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901" t="9874" r="22800" b="31680"/>
          <a:stretch/>
        </p:blipFill>
        <p:spPr bwMode="auto">
          <a:xfrm>
            <a:off x="260140" y="1163360"/>
            <a:ext cx="1332024" cy="1382840"/>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a:extLst>
              <a:ext uri="{FF2B5EF4-FFF2-40B4-BE49-F238E27FC236}">
                <a16:creationId xmlns:a16="http://schemas.microsoft.com/office/drawing/2014/main" id="{C27D5276-F418-ED58-FBB4-FB79637796A8}"/>
              </a:ext>
            </a:extLst>
          </p:cNvPr>
          <p:cNvPicPr>
            <a:picLocks noChangeAspect="1"/>
          </p:cNvPicPr>
          <p:nvPr/>
        </p:nvPicPr>
        <p:blipFill>
          <a:blip r:embed="rId4"/>
          <a:stretch>
            <a:fillRect/>
          </a:stretch>
        </p:blipFill>
        <p:spPr>
          <a:xfrm>
            <a:off x="310562" y="4102281"/>
            <a:ext cx="1318494" cy="1139860"/>
          </a:xfrm>
          <a:prstGeom prst="rect">
            <a:avLst/>
          </a:prstGeom>
        </p:spPr>
      </p:pic>
      <p:sp>
        <p:nvSpPr>
          <p:cNvPr id="9" name="Rettangolo con angoli arrotondati 8">
            <a:extLst>
              <a:ext uri="{FF2B5EF4-FFF2-40B4-BE49-F238E27FC236}">
                <a16:creationId xmlns:a16="http://schemas.microsoft.com/office/drawing/2014/main" id="{14C8A9E4-C87A-C89B-0C72-DAB2229BD607}"/>
              </a:ext>
            </a:extLst>
          </p:cNvPr>
          <p:cNvSpPr/>
          <p:nvPr/>
        </p:nvSpPr>
        <p:spPr>
          <a:xfrm>
            <a:off x="1629056" y="3255696"/>
            <a:ext cx="10230473" cy="2552535"/>
          </a:xfrm>
          <a:prstGeom prst="roundRect">
            <a:avLst>
              <a:gd name="adj" fmla="val 11159"/>
            </a:avLst>
          </a:prstGeom>
          <a:noFill/>
          <a:ln w="2540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1" i="0" u="none" strike="noStrike" kern="0" cap="none" spc="0" normalizeH="0" baseline="0" noProof="0">
              <a:ln>
                <a:noFill/>
              </a:ln>
              <a:solidFill>
                <a:srgbClr val="256166"/>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2464183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6C7CA1-56F5-026E-9C50-5B4DE477BE94}"/>
              </a:ext>
            </a:extLst>
          </p:cNvPr>
          <p:cNvSpPr>
            <a:spLocks noGrp="1"/>
          </p:cNvSpPr>
          <p:nvPr>
            <p:ph type="title"/>
          </p:nvPr>
        </p:nvSpPr>
        <p:spPr>
          <a:xfrm>
            <a:off x="143123" y="98493"/>
            <a:ext cx="9158288" cy="527050"/>
          </a:xfrm>
          <a:prstGeom prst="rect">
            <a:avLst/>
          </a:prstGeom>
        </p:spPr>
        <p:txBody>
          <a:bodyPr vert="horz" lIns="91440" tIns="45720" rIns="91440" bIns="45720" rtlCol="0" anchor="ctr">
            <a:normAutofit/>
          </a:bodyPr>
          <a:lstStyle/>
          <a:p>
            <a:pPr>
              <a:buSzPct val="90000"/>
              <a:tabLst>
                <a:tab pos="393504" algn="l"/>
              </a:tabLst>
            </a:pPr>
            <a:r>
              <a:rPr lang="it-IT" sz="2880" spc="0" dirty="0"/>
              <a:t>Come portiamo valore alle aziende</a:t>
            </a:r>
          </a:p>
        </p:txBody>
      </p:sp>
      <p:sp>
        <p:nvSpPr>
          <p:cNvPr id="6" name="CasellaDiTesto 5">
            <a:extLst>
              <a:ext uri="{FF2B5EF4-FFF2-40B4-BE49-F238E27FC236}">
                <a16:creationId xmlns:a16="http://schemas.microsoft.com/office/drawing/2014/main" id="{114A9A02-E855-8189-C7EB-A08706B8A845}"/>
              </a:ext>
            </a:extLst>
          </p:cNvPr>
          <p:cNvSpPr txBox="1"/>
          <p:nvPr/>
        </p:nvSpPr>
        <p:spPr>
          <a:xfrm>
            <a:off x="6917124" y="3690194"/>
            <a:ext cx="3888432" cy="6093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80" b="1" i="0" u="none" strike="noStrike" kern="1200" cap="none" spc="0" normalizeH="0" baseline="0" noProof="0">
                <a:ln>
                  <a:noFill/>
                </a:ln>
                <a:solidFill>
                  <a:srgbClr val="223A86"/>
                </a:solidFill>
                <a:effectLst/>
                <a:uLnTx/>
                <a:uFillTx/>
                <a:latin typeface="Calibri" panose="020F0502020204030204" pitchFamily="34" charset="0"/>
                <a:ea typeface="+mn-ea"/>
                <a:cs typeface="Calibri" panose="020F0502020204030204" pitchFamily="34" charset="0"/>
              </a:rPr>
              <a:t>Editoriale mensile per rivista «Logistica»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80" b="0" i="1" u="none" strike="noStrike" kern="1200" cap="none" spc="0" normalizeH="0" baseline="0" noProof="0">
                <a:ln>
                  <a:noFill/>
                </a:ln>
                <a:solidFill>
                  <a:srgbClr val="223A86"/>
                </a:solidFill>
                <a:effectLst/>
                <a:uLnTx/>
                <a:uFillTx/>
                <a:latin typeface="Calibri" panose="020F0502020204030204" pitchFamily="34" charset="0"/>
                <a:ea typeface="+mn-ea"/>
                <a:cs typeface="Calibri" panose="020F0502020204030204" pitchFamily="34" charset="0"/>
              </a:rPr>
              <a:t>(edita da Tecniche Nuove)</a:t>
            </a:r>
          </a:p>
        </p:txBody>
      </p:sp>
      <p:sp>
        <p:nvSpPr>
          <p:cNvPr id="14" name="CasellaDiTesto 13">
            <a:extLst>
              <a:ext uri="{FF2B5EF4-FFF2-40B4-BE49-F238E27FC236}">
                <a16:creationId xmlns:a16="http://schemas.microsoft.com/office/drawing/2014/main" id="{7446934F-D9DD-84F1-5E3C-5D50F426BCEA}"/>
              </a:ext>
            </a:extLst>
          </p:cNvPr>
          <p:cNvSpPr txBox="1"/>
          <p:nvPr/>
        </p:nvSpPr>
        <p:spPr>
          <a:xfrm>
            <a:off x="6862310" y="729324"/>
            <a:ext cx="4020841" cy="6093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80" b="1" i="0" u="none" strike="noStrike" kern="1200" cap="none" spc="0" normalizeH="0" baseline="0" noProof="0">
                <a:ln>
                  <a:noFill/>
                </a:ln>
                <a:solidFill>
                  <a:srgbClr val="223A86"/>
                </a:solidFill>
                <a:effectLst/>
                <a:uLnTx/>
                <a:uFillTx/>
                <a:latin typeface="Calibri" panose="020F0502020204030204" pitchFamily="34" charset="0"/>
                <a:ea typeface="+mn-ea"/>
                <a:cs typeface="Calibri" panose="020F0502020204030204" pitchFamily="34" charset="0"/>
              </a:rPr>
              <a:t>Revisione dell’attuale network logistico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80" b="0" i="1" u="none" strike="noStrike" kern="1200" cap="none" spc="0" normalizeH="0" baseline="0" noProof="0">
                <a:ln>
                  <a:noFill/>
                </a:ln>
                <a:solidFill>
                  <a:srgbClr val="223A86"/>
                </a:solidFill>
                <a:effectLst/>
                <a:uLnTx/>
                <a:uFillTx/>
                <a:latin typeface="Calibri" panose="020F0502020204030204" pitchFamily="34" charset="0"/>
                <a:ea typeface="+mn-ea"/>
                <a:cs typeface="Calibri" panose="020F0502020204030204" pitchFamily="34" charset="0"/>
              </a:rPr>
              <a:t>(come ottimizzare la distribuzione?)</a:t>
            </a:r>
          </a:p>
        </p:txBody>
      </p:sp>
      <p:sp>
        <p:nvSpPr>
          <p:cNvPr id="18" name="CasellaDiTesto 17">
            <a:extLst>
              <a:ext uri="{FF2B5EF4-FFF2-40B4-BE49-F238E27FC236}">
                <a16:creationId xmlns:a16="http://schemas.microsoft.com/office/drawing/2014/main" id="{E54A24C8-39C7-0D0C-8B74-981E54FE173B}"/>
              </a:ext>
            </a:extLst>
          </p:cNvPr>
          <p:cNvSpPr txBox="1"/>
          <p:nvPr/>
        </p:nvSpPr>
        <p:spPr>
          <a:xfrm>
            <a:off x="961645" y="3690194"/>
            <a:ext cx="4707754" cy="6093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80" b="1" i="0" u="none" strike="noStrike" kern="1200" cap="none" spc="0" normalizeH="0" baseline="0" noProof="0">
                <a:ln>
                  <a:noFill/>
                </a:ln>
                <a:solidFill>
                  <a:srgbClr val="223A86"/>
                </a:solidFill>
                <a:effectLst/>
                <a:uLnTx/>
                <a:uFillTx/>
                <a:latin typeface="Calibri" panose="020F0502020204030204" pitchFamily="34" charset="0"/>
                <a:ea typeface="+mn-ea"/>
                <a:cs typeface="Calibri" panose="020F0502020204030204" pitchFamily="34" charset="0"/>
              </a:rPr>
              <a:t>Logistics Workshop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80" b="0" i="1" u="none" strike="noStrike" kern="1200" cap="none" spc="0" normalizeH="0" baseline="0" noProof="0">
                <a:ln>
                  <a:noFill/>
                </a:ln>
                <a:solidFill>
                  <a:srgbClr val="223A86"/>
                </a:solidFill>
                <a:effectLst/>
                <a:uLnTx/>
                <a:uFillTx/>
                <a:latin typeface="Calibri" panose="020F0502020204030204" pitchFamily="34" charset="0"/>
                <a:ea typeface="+mn-ea"/>
                <a:cs typeface="Calibri" panose="020F0502020204030204" pitchFamily="34" charset="0"/>
              </a:rPr>
              <a:t>di approfondimento rivolti alle imprese</a:t>
            </a:r>
          </a:p>
        </p:txBody>
      </p:sp>
      <p:cxnSp>
        <p:nvCxnSpPr>
          <p:cNvPr id="22" name="Connettore diritto 21">
            <a:extLst>
              <a:ext uri="{FF2B5EF4-FFF2-40B4-BE49-F238E27FC236}">
                <a16:creationId xmlns:a16="http://schemas.microsoft.com/office/drawing/2014/main" id="{73600857-F843-CCA6-C5AB-86A33FA20EB9}"/>
              </a:ext>
            </a:extLst>
          </p:cNvPr>
          <p:cNvCxnSpPr>
            <a:cxnSpLocks/>
          </p:cNvCxnSpPr>
          <p:nvPr/>
        </p:nvCxnSpPr>
        <p:spPr>
          <a:xfrm>
            <a:off x="0" y="3660971"/>
            <a:ext cx="12192000" cy="0"/>
          </a:xfrm>
          <a:prstGeom prst="line">
            <a:avLst/>
          </a:prstGeom>
          <a:ln w="952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pic>
        <p:nvPicPr>
          <p:cNvPr id="5" name="Immagine 4">
            <a:extLst>
              <a:ext uri="{FF2B5EF4-FFF2-40B4-BE49-F238E27FC236}">
                <a16:creationId xmlns:a16="http://schemas.microsoft.com/office/drawing/2014/main" id="{9A50438C-542D-F25F-F0A6-C538BB2CDB1E}"/>
              </a:ext>
            </a:extLst>
          </p:cNvPr>
          <p:cNvPicPr>
            <a:picLocks noChangeAspect="1"/>
          </p:cNvPicPr>
          <p:nvPr/>
        </p:nvPicPr>
        <p:blipFill>
          <a:blip r:embed="rId2" cstate="screen">
            <a:extLst>
              <a:ext uri="{28A0092B-C50C-407E-A947-70E740481C1C}">
                <a14:useLocalDpi xmlns:a14="http://schemas.microsoft.com/office/drawing/2010/main"/>
              </a:ext>
            </a:extLst>
          </a:blip>
          <a:srcRect l="1346" r="4631"/>
          <a:stretch/>
        </p:blipFill>
        <p:spPr>
          <a:xfrm>
            <a:off x="1441258" y="4303228"/>
            <a:ext cx="3826968" cy="2105137"/>
          </a:xfrm>
          <a:prstGeom prst="rect">
            <a:avLst/>
          </a:prstGeom>
        </p:spPr>
      </p:pic>
      <p:sp>
        <p:nvSpPr>
          <p:cNvPr id="8" name="CasellaDiTesto 7">
            <a:extLst>
              <a:ext uri="{FF2B5EF4-FFF2-40B4-BE49-F238E27FC236}">
                <a16:creationId xmlns:a16="http://schemas.microsoft.com/office/drawing/2014/main" id="{176ADEFC-6F62-9F5B-5BED-DFE646FF3DEC}"/>
              </a:ext>
            </a:extLst>
          </p:cNvPr>
          <p:cNvSpPr txBox="1"/>
          <p:nvPr/>
        </p:nvSpPr>
        <p:spPr>
          <a:xfrm>
            <a:off x="1007307" y="729324"/>
            <a:ext cx="5107734" cy="6093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80" b="1" i="0" u="none" strike="noStrike" kern="1200" cap="none" spc="0" normalizeH="0" baseline="0" noProof="0">
                <a:ln>
                  <a:noFill/>
                </a:ln>
                <a:solidFill>
                  <a:srgbClr val="223A86"/>
                </a:solidFill>
                <a:effectLst/>
                <a:uLnTx/>
                <a:uFillTx/>
                <a:latin typeface="Calibri" panose="020F0502020204030204" pitchFamily="34" charset="0"/>
                <a:ea typeface="+mn-ea"/>
                <a:cs typeface="Calibri" panose="020F0502020204030204" pitchFamily="34" charset="0"/>
              </a:rPr>
              <a:t>Osservatorio sull’Automazione dei Magazzini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80" b="0" i="1" u="none" strike="noStrike" kern="1200" cap="none" spc="0" normalizeH="0" baseline="0" noProof="0">
                <a:ln>
                  <a:noFill/>
                </a:ln>
                <a:solidFill>
                  <a:srgbClr val="223A86"/>
                </a:solidFill>
                <a:effectLst/>
                <a:uLnTx/>
                <a:uFillTx/>
                <a:latin typeface="Calibri" panose="020F0502020204030204" pitchFamily="34" charset="0"/>
                <a:ea typeface="+mn-ea"/>
                <a:cs typeface="Calibri" panose="020F0502020204030204" pitchFamily="34" charset="0"/>
              </a:rPr>
              <a:t>(tra quali tecnologie posso scegliere?)</a:t>
            </a:r>
          </a:p>
        </p:txBody>
      </p:sp>
      <p:pic>
        <p:nvPicPr>
          <p:cNvPr id="11" name="Immagine 10">
            <a:extLst>
              <a:ext uri="{FF2B5EF4-FFF2-40B4-BE49-F238E27FC236}">
                <a16:creationId xmlns:a16="http://schemas.microsoft.com/office/drawing/2014/main" id="{2033767D-A6BE-250E-5275-8B84F0740B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60647" y="4279619"/>
            <a:ext cx="1761638" cy="2176580"/>
          </a:xfrm>
          <a:prstGeom prst="rect">
            <a:avLst/>
          </a:prstGeom>
        </p:spPr>
      </p:pic>
      <p:pic>
        <p:nvPicPr>
          <p:cNvPr id="12" name="Immagine 11">
            <a:extLst>
              <a:ext uri="{FF2B5EF4-FFF2-40B4-BE49-F238E27FC236}">
                <a16:creationId xmlns:a16="http://schemas.microsoft.com/office/drawing/2014/main" id="{A83C0413-E369-C16F-0778-ED71461F02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16035" y="4274535"/>
            <a:ext cx="1766947" cy="2181664"/>
          </a:xfrm>
          <a:prstGeom prst="rect">
            <a:avLst/>
          </a:prstGeom>
          <a:ln>
            <a:solidFill>
              <a:schemeClr val="bg1">
                <a:lumMod val="75000"/>
              </a:schemeClr>
            </a:solidFill>
          </a:ln>
        </p:spPr>
      </p:pic>
      <p:sp>
        <p:nvSpPr>
          <p:cNvPr id="3" name="Segnaposto numero diapositiva 4">
            <a:extLst>
              <a:ext uri="{FF2B5EF4-FFF2-40B4-BE49-F238E27FC236}">
                <a16:creationId xmlns:a16="http://schemas.microsoft.com/office/drawing/2014/main" id="{7897C9B7-1264-1310-C2CC-7C9A2BAA0967}"/>
              </a:ext>
            </a:extLst>
          </p:cNvPr>
          <p:cNvSpPr>
            <a:spLocks noGrp="1"/>
          </p:cNvSpPr>
          <p:nvPr>
            <p:ph type="sldNum" sz="quarter" idx="12"/>
          </p:nvPr>
        </p:nvSpPr>
        <p:spPr>
          <a:xfrm>
            <a:off x="11468663" y="6484487"/>
            <a:ext cx="67851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DF24C9-6542-DE41-A6B9-54820F1CBFDF}" type="slidenum">
              <a:rPr kumimoji="0" lang="it-IT" sz="1400" b="1" i="0" u="none" strike="noStrike" kern="1200" cap="none" spc="0" normalizeH="0" baseline="0" noProof="0" smtClean="0">
                <a:ln>
                  <a:noFill/>
                </a:ln>
                <a:solidFill>
                  <a:srgbClr val="FFFFFF"/>
                </a:solidFill>
                <a:effectLst/>
                <a:uLnTx/>
                <a:uFillTx/>
                <a:latin typeface="Aptos" panose="020B00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400" b="1"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4" name="CasellaDiTesto 3">
            <a:extLst>
              <a:ext uri="{FF2B5EF4-FFF2-40B4-BE49-F238E27FC236}">
                <a16:creationId xmlns:a16="http://schemas.microsoft.com/office/drawing/2014/main" id="{6EE1716D-3B81-6203-7DD3-71E1D1A751CF}"/>
              </a:ext>
            </a:extLst>
          </p:cNvPr>
          <p:cNvSpPr txBox="1"/>
          <p:nvPr/>
        </p:nvSpPr>
        <p:spPr>
          <a:xfrm>
            <a:off x="-30132" y="3739619"/>
            <a:ext cx="1476000" cy="540000"/>
          </a:xfrm>
          <a:prstGeom prst="rect">
            <a:avLst/>
          </a:prstGeom>
          <a:solidFill>
            <a:srgbClr val="223A86"/>
          </a:solidFill>
        </p:spPr>
        <p:txBody>
          <a:bodyPr wrap="squar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FORMAZIONE</a:t>
            </a:r>
          </a:p>
        </p:txBody>
      </p:sp>
      <p:sp>
        <p:nvSpPr>
          <p:cNvPr id="7" name="CasellaDiTesto 6">
            <a:extLst>
              <a:ext uri="{FF2B5EF4-FFF2-40B4-BE49-F238E27FC236}">
                <a16:creationId xmlns:a16="http://schemas.microsoft.com/office/drawing/2014/main" id="{101C87C0-2CBD-F64D-A0C1-4E593CF2DC0B}"/>
              </a:ext>
            </a:extLst>
          </p:cNvPr>
          <p:cNvSpPr txBox="1"/>
          <p:nvPr/>
        </p:nvSpPr>
        <p:spPr>
          <a:xfrm>
            <a:off x="-30132" y="904003"/>
            <a:ext cx="1476000" cy="540000"/>
          </a:xfrm>
          <a:prstGeom prst="rect">
            <a:avLst/>
          </a:prstGeom>
          <a:solidFill>
            <a:srgbClr val="223A86"/>
          </a:solidFill>
        </p:spPr>
        <p:txBody>
          <a:bodyPr wrap="squar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OSSERVATORI</a:t>
            </a:r>
          </a:p>
        </p:txBody>
      </p:sp>
      <p:sp>
        <p:nvSpPr>
          <p:cNvPr id="10" name="CasellaDiTesto 9">
            <a:extLst>
              <a:ext uri="{FF2B5EF4-FFF2-40B4-BE49-F238E27FC236}">
                <a16:creationId xmlns:a16="http://schemas.microsoft.com/office/drawing/2014/main" id="{3836E31B-D309-5E6A-9B89-69B589194C5B}"/>
              </a:ext>
            </a:extLst>
          </p:cNvPr>
          <p:cNvSpPr txBox="1"/>
          <p:nvPr/>
        </p:nvSpPr>
        <p:spPr>
          <a:xfrm>
            <a:off x="10750743" y="3739619"/>
            <a:ext cx="1447913" cy="540000"/>
          </a:xfrm>
          <a:prstGeom prst="rect">
            <a:avLst/>
          </a:prstGeom>
          <a:solidFill>
            <a:srgbClr val="223A86"/>
          </a:solidFill>
        </p:spPr>
        <p:txBody>
          <a:bodyPr wrap="squar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DISSEMINATION</a:t>
            </a:r>
          </a:p>
        </p:txBody>
      </p:sp>
      <p:sp>
        <p:nvSpPr>
          <p:cNvPr id="13" name="CasellaDiTesto 12">
            <a:extLst>
              <a:ext uri="{FF2B5EF4-FFF2-40B4-BE49-F238E27FC236}">
                <a16:creationId xmlns:a16="http://schemas.microsoft.com/office/drawing/2014/main" id="{B4EAFF14-3DB8-2321-76E5-0EDA9E32F9B3}"/>
              </a:ext>
            </a:extLst>
          </p:cNvPr>
          <p:cNvSpPr txBox="1"/>
          <p:nvPr/>
        </p:nvSpPr>
        <p:spPr>
          <a:xfrm>
            <a:off x="10750743" y="904003"/>
            <a:ext cx="1447913" cy="540000"/>
          </a:xfrm>
          <a:prstGeom prst="rect">
            <a:avLst/>
          </a:prstGeom>
          <a:solidFill>
            <a:srgbClr val="223A86"/>
          </a:solidFill>
        </p:spPr>
        <p:txBody>
          <a:bodyPr wrap="squar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ADVISORY</a:t>
            </a:r>
          </a:p>
        </p:txBody>
      </p:sp>
      <p:cxnSp>
        <p:nvCxnSpPr>
          <p:cNvPr id="16" name="Connettore diritto 15">
            <a:extLst>
              <a:ext uri="{FF2B5EF4-FFF2-40B4-BE49-F238E27FC236}">
                <a16:creationId xmlns:a16="http://schemas.microsoft.com/office/drawing/2014/main" id="{811F3E4E-6CC4-B5B2-D544-EE5CCC349FA4}"/>
              </a:ext>
            </a:extLst>
          </p:cNvPr>
          <p:cNvCxnSpPr>
            <a:cxnSpLocks/>
          </p:cNvCxnSpPr>
          <p:nvPr/>
        </p:nvCxnSpPr>
        <p:spPr>
          <a:xfrm>
            <a:off x="6164436" y="729324"/>
            <a:ext cx="0" cy="5679041"/>
          </a:xfrm>
          <a:prstGeom prst="line">
            <a:avLst/>
          </a:prstGeom>
          <a:ln w="952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pic>
        <p:nvPicPr>
          <p:cNvPr id="17" name="Immagine 16">
            <a:extLst>
              <a:ext uri="{FF2B5EF4-FFF2-40B4-BE49-F238E27FC236}">
                <a16:creationId xmlns:a16="http://schemas.microsoft.com/office/drawing/2014/main" id="{20F3E2AF-9ABD-6CD0-3840-2E8941C0B2D4}"/>
              </a:ext>
            </a:extLst>
          </p:cNvPr>
          <p:cNvPicPr>
            <a:picLocks noChangeAspect="1"/>
          </p:cNvPicPr>
          <p:nvPr/>
        </p:nvPicPr>
        <p:blipFill>
          <a:blip r:embed="rId5"/>
          <a:srcRect t="5730" r="10858"/>
          <a:stretch/>
        </p:blipFill>
        <p:spPr>
          <a:xfrm>
            <a:off x="1441258" y="1264024"/>
            <a:ext cx="4338916" cy="2379215"/>
          </a:xfrm>
          <a:prstGeom prst="rect">
            <a:avLst/>
          </a:prstGeom>
        </p:spPr>
      </p:pic>
      <p:pic>
        <p:nvPicPr>
          <p:cNvPr id="19" name="Immagine 18">
            <a:extLst>
              <a:ext uri="{FF2B5EF4-FFF2-40B4-BE49-F238E27FC236}">
                <a16:creationId xmlns:a16="http://schemas.microsoft.com/office/drawing/2014/main" id="{DFA82469-EAF8-73D3-874F-8A81DECCC7CB}"/>
              </a:ext>
            </a:extLst>
          </p:cNvPr>
          <p:cNvPicPr>
            <a:picLocks noChangeAspect="1"/>
          </p:cNvPicPr>
          <p:nvPr/>
        </p:nvPicPr>
        <p:blipFill rotWithShape="1">
          <a:blip r:embed="rId6"/>
          <a:srcRect l="9878" t="13991" r="-1" b="5157"/>
          <a:stretch/>
        </p:blipFill>
        <p:spPr>
          <a:xfrm>
            <a:off x="7060647" y="1394300"/>
            <a:ext cx="3690095" cy="2178534"/>
          </a:xfrm>
          <a:prstGeom prst="rect">
            <a:avLst/>
          </a:prstGeom>
        </p:spPr>
      </p:pic>
    </p:spTree>
    <p:extLst>
      <p:ext uri="{BB962C8B-B14F-4D97-AF65-F5344CB8AC3E}">
        <p14:creationId xmlns:p14="http://schemas.microsoft.com/office/powerpoint/2010/main" val="2010402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8CF3B-C2BC-6395-8213-8BA1F36D92DA}"/>
            </a:ext>
          </a:extLst>
        </p:cNvPr>
        <p:cNvGrpSpPr/>
        <p:nvPr/>
      </p:nvGrpSpPr>
      <p:grpSpPr>
        <a:xfrm>
          <a:off x="0" y="0"/>
          <a:ext cx="0" cy="0"/>
          <a:chOff x="0" y="0"/>
          <a:chExt cx="0" cy="0"/>
        </a:xfrm>
      </p:grpSpPr>
      <p:pic>
        <p:nvPicPr>
          <p:cNvPr id="38" name="Picture 37">
            <a:extLst>
              <a:ext uri="{FF2B5EF4-FFF2-40B4-BE49-F238E27FC236}">
                <a16:creationId xmlns:a16="http://schemas.microsoft.com/office/drawing/2014/main" id="{8A766DC2-9E99-5FD6-3D74-85559CCA96B2}"/>
              </a:ext>
            </a:extLst>
          </p:cNvPr>
          <p:cNvPicPr>
            <a:picLocks noChangeAspect="1"/>
          </p:cNvPicPr>
          <p:nvPr/>
        </p:nvPicPr>
        <p:blipFill>
          <a:blip r:embed="rId3"/>
          <a:srcRect t="6024"/>
          <a:stretch>
            <a:fillRect/>
          </a:stretch>
        </p:blipFill>
        <p:spPr>
          <a:xfrm>
            <a:off x="6551404" y="864158"/>
            <a:ext cx="5407154" cy="5946311"/>
          </a:xfrm>
          <a:prstGeom prst="rect">
            <a:avLst/>
          </a:prstGeom>
          <a:ln w="12700">
            <a:solidFill>
              <a:schemeClr val="tx1">
                <a:lumMod val="50000"/>
                <a:lumOff val="50000"/>
              </a:schemeClr>
            </a:solidFill>
          </a:ln>
          <a:effectLst>
            <a:outerShdw blurRad="50800" dist="38100" dir="2700000" algn="tl" rotWithShape="0">
              <a:prstClr val="black">
                <a:alpha val="40000"/>
              </a:prstClr>
            </a:outerShdw>
          </a:effectLst>
        </p:spPr>
      </p:pic>
      <p:sp>
        <p:nvSpPr>
          <p:cNvPr id="18" name="Titolo 1">
            <a:extLst>
              <a:ext uri="{FF2B5EF4-FFF2-40B4-BE49-F238E27FC236}">
                <a16:creationId xmlns:a16="http://schemas.microsoft.com/office/drawing/2014/main" id="{BFDD047A-2B00-C779-0752-F7CC89C4D89E}"/>
              </a:ext>
            </a:extLst>
          </p:cNvPr>
          <p:cNvSpPr txBox="1">
            <a:spLocks/>
          </p:cNvSpPr>
          <p:nvPr/>
        </p:nvSpPr>
        <p:spPr>
          <a:xfrm>
            <a:off x="381066" y="-612611"/>
            <a:ext cx="11668694" cy="1887554"/>
          </a:xfrm>
          <a:prstGeom prst="rect">
            <a:avLst/>
          </a:prstGeom>
        </p:spPr>
        <p:txBody>
          <a:bodyPr vert="horz" lIns="91440" tIns="45720" rIns="91440" bIns="45720" rtlCol="0" anchor="ctr">
            <a:noAutofit/>
          </a:bodyPr>
          <a:lstStyle>
            <a:defPPr>
              <a:defRPr lang="it-IT"/>
            </a:defPPr>
            <a:lvl1pPr>
              <a:lnSpc>
                <a:spcPct val="90000"/>
              </a:lnSpc>
              <a:spcBef>
                <a:spcPct val="0"/>
              </a:spcBef>
              <a:buNone/>
              <a:defRPr sz="3600" b="1">
                <a:latin typeface="+mj-lt"/>
                <a:ea typeface="+mj-ea"/>
                <a:cs typeface="+mj-cs"/>
              </a:defRPr>
            </a:lvl1pPr>
          </a:lstStyle>
          <a:p>
            <a:r>
              <a:rPr lang="it-IT" dirty="0"/>
              <a:t>La ricerca del centro </a:t>
            </a:r>
            <a:r>
              <a:rPr lang="it-IT" dirty="0">
                <a:hlinkClick r:id="rId4"/>
              </a:rPr>
              <a:t>i-LOG</a:t>
            </a:r>
            <a:endParaRPr lang="it-IT" dirty="0"/>
          </a:p>
        </p:txBody>
      </p:sp>
      <p:sp>
        <p:nvSpPr>
          <p:cNvPr id="36" name="Rectangle: Rounded Corners 35">
            <a:extLst>
              <a:ext uri="{FF2B5EF4-FFF2-40B4-BE49-F238E27FC236}">
                <a16:creationId xmlns:a16="http://schemas.microsoft.com/office/drawing/2014/main" id="{8880B863-FF8B-FBA9-058F-1ADD23C7D31F}"/>
              </a:ext>
            </a:extLst>
          </p:cNvPr>
          <p:cNvSpPr/>
          <p:nvPr/>
        </p:nvSpPr>
        <p:spPr>
          <a:xfrm>
            <a:off x="6472559" y="4658811"/>
            <a:ext cx="1903805" cy="2185605"/>
          </a:xfrm>
          <a:prstGeom prst="roundRect">
            <a:avLst>
              <a:gd name="adj" fmla="val 4039"/>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 name="Immagine 2">
            <a:extLst>
              <a:ext uri="{FF2B5EF4-FFF2-40B4-BE49-F238E27FC236}">
                <a16:creationId xmlns:a16="http://schemas.microsoft.com/office/drawing/2014/main" id="{FB2BE560-21A6-FBE8-C6CF-B753E3076F30}"/>
              </a:ext>
            </a:extLst>
          </p:cNvPr>
          <p:cNvPicPr>
            <a:picLocks noChangeAspect="1"/>
          </p:cNvPicPr>
          <p:nvPr/>
        </p:nvPicPr>
        <p:blipFill>
          <a:blip r:embed="rId5"/>
          <a:srcRect t="523" r="2251" b="21717"/>
          <a:stretch>
            <a:fillRect/>
          </a:stretch>
        </p:blipFill>
        <p:spPr>
          <a:xfrm>
            <a:off x="233442" y="32184"/>
            <a:ext cx="5908199" cy="1714424"/>
          </a:xfrm>
          <a:prstGeom prst="rect">
            <a:avLst/>
          </a:prstGeom>
        </p:spPr>
      </p:pic>
      <p:pic>
        <p:nvPicPr>
          <p:cNvPr id="6" name="Immagine 5">
            <a:extLst>
              <a:ext uri="{FF2B5EF4-FFF2-40B4-BE49-F238E27FC236}">
                <a16:creationId xmlns:a16="http://schemas.microsoft.com/office/drawing/2014/main" id="{0E80D897-D65E-D51B-A310-DEAC59F90EEF}"/>
              </a:ext>
            </a:extLst>
          </p:cNvPr>
          <p:cNvPicPr>
            <a:picLocks noChangeAspect="1"/>
          </p:cNvPicPr>
          <p:nvPr/>
        </p:nvPicPr>
        <p:blipFill>
          <a:blip r:embed="rId6"/>
          <a:srcRect l="1419" t="13984" r="29809" b="6255"/>
          <a:stretch>
            <a:fillRect/>
          </a:stretch>
        </p:blipFill>
        <p:spPr>
          <a:xfrm>
            <a:off x="221346" y="1674691"/>
            <a:ext cx="5934777" cy="5135778"/>
          </a:xfrm>
          <a:prstGeom prst="rect">
            <a:avLst/>
          </a:prstGeom>
        </p:spPr>
      </p:pic>
      <p:sp>
        <p:nvSpPr>
          <p:cNvPr id="9" name="CasellaDiTesto 8">
            <a:extLst>
              <a:ext uri="{FF2B5EF4-FFF2-40B4-BE49-F238E27FC236}">
                <a16:creationId xmlns:a16="http://schemas.microsoft.com/office/drawing/2014/main" id="{BF687B14-600B-78B6-B9B3-502F814DF5FD}"/>
              </a:ext>
            </a:extLst>
          </p:cNvPr>
          <p:cNvSpPr txBox="1"/>
          <p:nvPr/>
        </p:nvSpPr>
        <p:spPr>
          <a:xfrm>
            <a:off x="8064463" y="172022"/>
            <a:ext cx="2381036" cy="584775"/>
          </a:xfrm>
          <a:prstGeom prst="rect">
            <a:avLst/>
          </a:prstGeom>
          <a:noFill/>
        </p:spPr>
        <p:txBody>
          <a:bodyPr wrap="none" rtlCol="0">
            <a:spAutoFit/>
          </a:bodyPr>
          <a:lstStyle/>
          <a:p>
            <a:r>
              <a:rPr lang="it-IT" sz="3200" b="1" dirty="0">
                <a:solidFill>
                  <a:srgbClr val="223A86"/>
                </a:solidFill>
                <a:latin typeface="Calibri" panose="020F0502020204030204" pitchFamily="34" charset="0"/>
                <a:cs typeface="Calibri" panose="020F0502020204030204" pitchFamily="34" charset="0"/>
              </a:rPr>
              <a:t>www.i-log.it </a:t>
            </a:r>
          </a:p>
        </p:txBody>
      </p:sp>
      <p:pic>
        <p:nvPicPr>
          <p:cNvPr id="10" name="Immagine 9">
            <a:extLst>
              <a:ext uri="{FF2B5EF4-FFF2-40B4-BE49-F238E27FC236}">
                <a16:creationId xmlns:a16="http://schemas.microsoft.com/office/drawing/2014/main" id="{05140EB8-A9B2-3601-6D24-59C0C0617459}"/>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Effect>
                      <a14:brightnessContrast bright="-20000" contrast="40000"/>
                    </a14:imgEffect>
                  </a14:imgLayer>
                </a14:imgProps>
              </a:ext>
            </a:extLst>
          </a:blip>
          <a:srcRect l="1419" t="72531" r="29809" b="20290"/>
          <a:stretch>
            <a:fillRect/>
          </a:stretch>
        </p:blipFill>
        <p:spPr>
          <a:xfrm>
            <a:off x="223394" y="5446206"/>
            <a:ext cx="5934777" cy="462225"/>
          </a:xfrm>
          <a:prstGeom prst="rect">
            <a:avLst/>
          </a:prstGeom>
        </p:spPr>
      </p:pic>
    </p:spTree>
    <p:extLst>
      <p:ext uri="{BB962C8B-B14F-4D97-AF65-F5344CB8AC3E}">
        <p14:creationId xmlns:p14="http://schemas.microsoft.com/office/powerpoint/2010/main" val="258592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subTnLst>
                                    <p:audio>
                                      <p:cMediaNode>
                                        <p:cTn display="0" masterRel="sameClick">
                                          <p:stCondLst>
                                            <p:cond evt="begin" delay="0">
                                              <p:tn val="8"/>
                                            </p:cond>
                                          </p:stCondLst>
                                          <p:endCondLst>
                                            <p:cond evt="onStopAudio" delay="0">
                                              <p:tgtEl>
                                                <p:sldTgt/>
                                              </p:tgtEl>
                                            </p:cond>
                                          </p:endCondLst>
                                        </p:cTn>
                                        <p:tgtEl>
                                          <p:sndTgt r:embed="rId2" name="click.wav"/>
                                        </p:tgtEl>
                                      </p:cMediaNode>
                                    </p:audio>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7CC13-83C4-B10E-F3B6-7B329A052A75}"/>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F93377BB-480B-DED7-6BDA-8F637C1549EB}"/>
              </a:ext>
            </a:extLst>
          </p:cNvPr>
          <p:cNvPicPr>
            <a:picLocks noChangeAspect="1"/>
          </p:cNvPicPr>
          <p:nvPr/>
        </p:nvPicPr>
        <p:blipFill>
          <a:blip r:embed="rId2"/>
          <a:srcRect l="955"/>
          <a:stretch>
            <a:fillRect/>
          </a:stretch>
        </p:blipFill>
        <p:spPr>
          <a:xfrm>
            <a:off x="6557409" y="1460500"/>
            <a:ext cx="5435061" cy="5349969"/>
          </a:xfrm>
          <a:prstGeom prst="rect">
            <a:avLst/>
          </a:prstGeom>
          <a:ln w="12700">
            <a:solidFill>
              <a:schemeClr val="tx1">
                <a:lumMod val="50000"/>
                <a:lumOff val="50000"/>
              </a:schemeClr>
            </a:solidFill>
          </a:ln>
          <a:effectLst>
            <a:outerShdw blurRad="50800" dist="38100" dir="2700000" algn="tl" rotWithShape="0">
              <a:prstClr val="black">
                <a:alpha val="40000"/>
              </a:prstClr>
            </a:outerShdw>
          </a:effectLst>
        </p:spPr>
      </p:pic>
      <p:sp>
        <p:nvSpPr>
          <p:cNvPr id="18" name="Titolo 1">
            <a:extLst>
              <a:ext uri="{FF2B5EF4-FFF2-40B4-BE49-F238E27FC236}">
                <a16:creationId xmlns:a16="http://schemas.microsoft.com/office/drawing/2014/main" id="{1E8143BE-903B-1CFC-528B-67916303CAE4}"/>
              </a:ext>
            </a:extLst>
          </p:cNvPr>
          <p:cNvSpPr txBox="1">
            <a:spLocks/>
          </p:cNvSpPr>
          <p:nvPr/>
        </p:nvSpPr>
        <p:spPr>
          <a:xfrm>
            <a:off x="381066" y="-612611"/>
            <a:ext cx="11668694" cy="1887554"/>
          </a:xfrm>
          <a:prstGeom prst="rect">
            <a:avLst/>
          </a:prstGeom>
        </p:spPr>
        <p:txBody>
          <a:bodyPr vert="horz" lIns="91440" tIns="45720" rIns="91440" bIns="45720" rtlCol="0" anchor="ctr">
            <a:noAutofit/>
          </a:bodyPr>
          <a:lstStyle>
            <a:defPPr>
              <a:defRPr lang="it-IT"/>
            </a:defPPr>
            <a:lvl1pPr>
              <a:lnSpc>
                <a:spcPct val="90000"/>
              </a:lnSpc>
              <a:spcBef>
                <a:spcPct val="0"/>
              </a:spcBef>
              <a:buNone/>
              <a:defRPr sz="3600" b="1">
                <a:latin typeface="+mj-lt"/>
                <a:ea typeface="+mj-ea"/>
                <a:cs typeface="+mj-cs"/>
              </a:defRPr>
            </a:lvl1pPr>
          </a:lstStyle>
          <a:p>
            <a:r>
              <a:rPr lang="it-IT" dirty="0"/>
              <a:t>La ricerca del centro </a:t>
            </a:r>
            <a:r>
              <a:rPr lang="it-IT" dirty="0">
                <a:hlinkClick r:id="rId3"/>
              </a:rPr>
              <a:t>i-LOG</a:t>
            </a:r>
            <a:endParaRPr lang="it-IT" dirty="0"/>
          </a:p>
        </p:txBody>
      </p:sp>
      <p:sp>
        <p:nvSpPr>
          <p:cNvPr id="36" name="Rectangle: Rounded Corners 35">
            <a:extLst>
              <a:ext uri="{FF2B5EF4-FFF2-40B4-BE49-F238E27FC236}">
                <a16:creationId xmlns:a16="http://schemas.microsoft.com/office/drawing/2014/main" id="{CCA06840-5CAC-D88B-CB0A-FF594470D657}"/>
              </a:ext>
            </a:extLst>
          </p:cNvPr>
          <p:cNvSpPr/>
          <p:nvPr/>
        </p:nvSpPr>
        <p:spPr>
          <a:xfrm>
            <a:off x="6472559" y="893852"/>
            <a:ext cx="5577201" cy="5950565"/>
          </a:xfrm>
          <a:prstGeom prst="roundRect">
            <a:avLst>
              <a:gd name="adj" fmla="val 4039"/>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 name="Immagine 2">
            <a:extLst>
              <a:ext uri="{FF2B5EF4-FFF2-40B4-BE49-F238E27FC236}">
                <a16:creationId xmlns:a16="http://schemas.microsoft.com/office/drawing/2014/main" id="{4EFD9EB7-F76E-481B-C8A8-F6C2A73877FF}"/>
              </a:ext>
            </a:extLst>
          </p:cNvPr>
          <p:cNvPicPr>
            <a:picLocks noChangeAspect="1"/>
          </p:cNvPicPr>
          <p:nvPr/>
        </p:nvPicPr>
        <p:blipFill>
          <a:blip r:embed="rId4"/>
          <a:srcRect t="523" r="2251" b="21717"/>
          <a:stretch>
            <a:fillRect/>
          </a:stretch>
        </p:blipFill>
        <p:spPr>
          <a:xfrm>
            <a:off x="233442" y="32184"/>
            <a:ext cx="5908199" cy="1714424"/>
          </a:xfrm>
          <a:prstGeom prst="rect">
            <a:avLst/>
          </a:prstGeom>
        </p:spPr>
      </p:pic>
      <p:pic>
        <p:nvPicPr>
          <p:cNvPr id="6" name="Immagine 5">
            <a:extLst>
              <a:ext uri="{FF2B5EF4-FFF2-40B4-BE49-F238E27FC236}">
                <a16:creationId xmlns:a16="http://schemas.microsoft.com/office/drawing/2014/main" id="{49AC5FB3-3589-525A-A9E1-2F78E5D61DA1}"/>
              </a:ext>
            </a:extLst>
          </p:cNvPr>
          <p:cNvPicPr>
            <a:picLocks noChangeAspect="1"/>
          </p:cNvPicPr>
          <p:nvPr/>
        </p:nvPicPr>
        <p:blipFill>
          <a:blip r:embed="rId5"/>
          <a:srcRect l="1419" t="13984" r="29809" b="6255"/>
          <a:stretch>
            <a:fillRect/>
          </a:stretch>
        </p:blipFill>
        <p:spPr>
          <a:xfrm>
            <a:off x="221346" y="1674691"/>
            <a:ext cx="5934777" cy="5135778"/>
          </a:xfrm>
          <a:prstGeom prst="rect">
            <a:avLst/>
          </a:prstGeom>
        </p:spPr>
      </p:pic>
      <p:sp>
        <p:nvSpPr>
          <p:cNvPr id="9" name="CasellaDiTesto 8">
            <a:extLst>
              <a:ext uri="{FF2B5EF4-FFF2-40B4-BE49-F238E27FC236}">
                <a16:creationId xmlns:a16="http://schemas.microsoft.com/office/drawing/2014/main" id="{2548AD08-F6E9-0D6C-E64D-C794DF4B2545}"/>
              </a:ext>
            </a:extLst>
          </p:cNvPr>
          <p:cNvSpPr txBox="1"/>
          <p:nvPr/>
        </p:nvSpPr>
        <p:spPr>
          <a:xfrm>
            <a:off x="8064463" y="172022"/>
            <a:ext cx="2381036" cy="584775"/>
          </a:xfrm>
          <a:prstGeom prst="rect">
            <a:avLst/>
          </a:prstGeom>
          <a:noFill/>
        </p:spPr>
        <p:txBody>
          <a:bodyPr wrap="none" rtlCol="0">
            <a:spAutoFit/>
          </a:bodyPr>
          <a:lstStyle/>
          <a:p>
            <a:r>
              <a:rPr lang="it-IT" sz="3200" b="1" dirty="0">
                <a:solidFill>
                  <a:srgbClr val="223A86"/>
                </a:solidFill>
                <a:latin typeface="Calibri" panose="020F0502020204030204" pitchFamily="34" charset="0"/>
                <a:cs typeface="Calibri" panose="020F0502020204030204" pitchFamily="34" charset="0"/>
              </a:rPr>
              <a:t>www.i-log.it </a:t>
            </a:r>
          </a:p>
        </p:txBody>
      </p:sp>
      <p:pic>
        <p:nvPicPr>
          <p:cNvPr id="10" name="Immagine 9">
            <a:extLst>
              <a:ext uri="{FF2B5EF4-FFF2-40B4-BE49-F238E27FC236}">
                <a16:creationId xmlns:a16="http://schemas.microsoft.com/office/drawing/2014/main" id="{FBFAE799-D7D4-021B-1214-CF2E9DFA5C7D}"/>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Effect>
                      <a14:brightnessContrast bright="-20000" contrast="40000"/>
                    </a14:imgEffect>
                  </a14:imgLayer>
                </a14:imgProps>
              </a:ext>
            </a:extLst>
          </a:blip>
          <a:srcRect l="1419" t="72531" r="29809" b="20290"/>
          <a:stretch>
            <a:fillRect/>
          </a:stretch>
        </p:blipFill>
        <p:spPr>
          <a:xfrm>
            <a:off x="223394" y="5446206"/>
            <a:ext cx="5934777" cy="462225"/>
          </a:xfrm>
          <a:prstGeom prst="rect">
            <a:avLst/>
          </a:prstGeom>
        </p:spPr>
      </p:pic>
      <p:pic>
        <p:nvPicPr>
          <p:cNvPr id="7" name="Immagine 6">
            <a:extLst>
              <a:ext uri="{FF2B5EF4-FFF2-40B4-BE49-F238E27FC236}">
                <a16:creationId xmlns:a16="http://schemas.microsoft.com/office/drawing/2014/main" id="{EE99B6A5-1CD1-06CD-A7FA-AE7248C43998}"/>
              </a:ext>
            </a:extLst>
          </p:cNvPr>
          <p:cNvPicPr>
            <a:picLocks noChangeAspect="1"/>
          </p:cNvPicPr>
          <p:nvPr/>
        </p:nvPicPr>
        <p:blipFill>
          <a:blip r:embed="rId8"/>
          <a:srcRect l="1402" t="18814" r="8786" b="2619"/>
          <a:stretch>
            <a:fillRect/>
          </a:stretch>
        </p:blipFill>
        <p:spPr>
          <a:xfrm>
            <a:off x="6557409" y="976301"/>
            <a:ext cx="5435061" cy="484199"/>
          </a:xfrm>
          <a:prstGeom prst="rect">
            <a:avLst/>
          </a:prstGeom>
        </p:spPr>
      </p:pic>
    </p:spTree>
    <p:extLst>
      <p:ext uri="{BB962C8B-B14F-4D97-AF65-F5344CB8AC3E}">
        <p14:creationId xmlns:p14="http://schemas.microsoft.com/office/powerpoint/2010/main" val="2310170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1BBAB-AB22-9510-2CE0-F0AA1CCDC7E2}"/>
            </a:ext>
          </a:extLst>
        </p:cNvPr>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292CD61E-2AD2-5ACA-48CC-52AA1CCF8BE9}"/>
              </a:ext>
            </a:extLst>
          </p:cNvPr>
          <p:cNvSpPr>
            <a:spLocks noGrp="1"/>
          </p:cNvSpPr>
          <p:nvPr>
            <p:ph type="sldNum" sz="quarter" idx="12"/>
          </p:nvPr>
        </p:nvSpPr>
        <p:spPr>
          <a:xfrm>
            <a:off x="11468663" y="6484487"/>
            <a:ext cx="67851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DF24C9-6542-DE41-A6B9-54820F1CBFDF}" type="slidenum">
              <a:rPr kumimoji="0" lang="it-IT" sz="1400" b="1" i="0" u="none" strike="noStrike" kern="1200" cap="none" spc="0" normalizeH="0" baseline="0" noProof="0" smtClean="0">
                <a:ln>
                  <a:noFill/>
                </a:ln>
                <a:solidFill>
                  <a:srgbClr val="FFFFFF"/>
                </a:solidFill>
                <a:effectLst/>
                <a:uLnTx/>
                <a:uFillTx/>
                <a:latin typeface="Aptos" panose="020B00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400" b="1"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2" name="Titolo 1">
            <a:extLst>
              <a:ext uri="{FF2B5EF4-FFF2-40B4-BE49-F238E27FC236}">
                <a16:creationId xmlns:a16="http://schemas.microsoft.com/office/drawing/2014/main" id="{67754065-5C11-BDCD-F9F9-2BDAD778C550}"/>
              </a:ext>
            </a:extLst>
          </p:cNvPr>
          <p:cNvSpPr>
            <a:spLocks noGrp="1"/>
          </p:cNvSpPr>
          <p:nvPr>
            <p:ph type="title"/>
          </p:nvPr>
        </p:nvSpPr>
        <p:spPr>
          <a:xfrm>
            <a:off x="143123" y="103210"/>
            <a:ext cx="10367340" cy="517525"/>
          </a:xfrm>
          <a:prstGeom prst="rect">
            <a:avLst/>
          </a:prstGeom>
        </p:spPr>
        <p:txBody>
          <a:bodyPr vert="horz" lIns="91440" tIns="45720" rIns="91440" bIns="45720" rtlCol="0" anchor="ctr">
            <a:normAutofit fontScale="90000"/>
          </a:bodyPr>
          <a:lstStyle/>
          <a:p>
            <a:pPr>
              <a:buSzPct val="90000"/>
              <a:tabLst>
                <a:tab pos="393504" algn="l"/>
              </a:tabLst>
            </a:pPr>
            <a:r>
              <a:rPr lang="it-IT" sz="2880" spc="0" dirty="0">
                <a:latin typeface="Aptos" panose="020B0004020202020204" pitchFamily="34" charset="0"/>
              </a:rPr>
              <a:t>Osservatorio per il monitoraggio della Legge di Interscambio pallet</a:t>
            </a:r>
          </a:p>
        </p:txBody>
      </p:sp>
      <p:sp>
        <p:nvSpPr>
          <p:cNvPr id="3" name="Sottotitolo 1">
            <a:extLst>
              <a:ext uri="{FF2B5EF4-FFF2-40B4-BE49-F238E27FC236}">
                <a16:creationId xmlns:a16="http://schemas.microsoft.com/office/drawing/2014/main" id="{750A2AC6-DEFD-F39E-D29C-3692A3C231C9}"/>
              </a:ext>
            </a:extLst>
          </p:cNvPr>
          <p:cNvSpPr txBox="1">
            <a:spLocks/>
          </p:cNvSpPr>
          <p:nvPr/>
        </p:nvSpPr>
        <p:spPr>
          <a:xfrm>
            <a:off x="480511" y="913244"/>
            <a:ext cx="11406690" cy="5248020"/>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30000"/>
              </a:lnSpc>
              <a:spcBef>
                <a:spcPts val="3000"/>
              </a:spcBef>
              <a:buFont typeface="Wingdings" panose="05000000000000000000" pitchFamily="2" charset="2"/>
              <a:buChar char="§"/>
            </a:pPr>
            <a:r>
              <a:rPr lang="it-IT" sz="2100" b="1" dirty="0">
                <a:solidFill>
                  <a:srgbClr val="141414"/>
                </a:solidFill>
                <a:latin typeface="Calibri" panose="020F0502020204030204" pitchFamily="34" charset="0"/>
                <a:cs typeface="Calibri" panose="020F0502020204030204" pitchFamily="34" charset="0"/>
              </a:rPr>
              <a:t>L’art. 2, lettera b, comma 10 della nuova Legge n. 182 del 2/12/2025 recita : </a:t>
            </a:r>
            <a:br>
              <a:rPr lang="it-IT" sz="2100" b="1" dirty="0">
                <a:solidFill>
                  <a:srgbClr val="141414"/>
                </a:solidFill>
                <a:latin typeface="Calibri" panose="020F0502020204030204" pitchFamily="34" charset="0"/>
                <a:cs typeface="Calibri" panose="020F0502020204030204" pitchFamily="34" charset="0"/>
              </a:rPr>
            </a:br>
            <a:r>
              <a:rPr lang="it-IT" sz="2100" dirty="0">
                <a:solidFill>
                  <a:srgbClr val="141414"/>
                </a:solidFill>
                <a:latin typeface="Calibri" panose="020F0502020204030204" pitchFamily="34" charset="0"/>
                <a:cs typeface="Calibri" panose="020F0502020204030204" pitchFamily="34" charset="0"/>
              </a:rPr>
              <a:t>«</a:t>
            </a:r>
            <a:r>
              <a:rPr lang="it-IT" sz="2100" i="1" dirty="0">
                <a:solidFill>
                  <a:srgbClr val="141414"/>
                </a:solidFill>
                <a:latin typeface="Calibri" panose="020F0502020204030204" pitchFamily="34" charset="0"/>
                <a:cs typeface="Calibri" panose="020F0502020204030204" pitchFamily="34" charset="0"/>
              </a:rPr>
              <a:t>I Sistemi-pallet, ciascuno per il proprio ambito di appartenenza, esercitano </a:t>
            </a:r>
            <a:r>
              <a:rPr lang="it-IT" sz="2100" i="1" u="sng" dirty="0">
                <a:solidFill>
                  <a:srgbClr val="141414"/>
                </a:solidFill>
                <a:latin typeface="Calibri" panose="020F0502020204030204" pitchFamily="34" charset="0"/>
                <a:cs typeface="Calibri" panose="020F0502020204030204" pitchFamily="34" charset="0"/>
              </a:rPr>
              <a:t>l’attività di monitoraggio </a:t>
            </a:r>
            <a:r>
              <a:rPr lang="it-IT" sz="2100" i="1" dirty="0">
                <a:solidFill>
                  <a:srgbClr val="141414"/>
                </a:solidFill>
                <a:latin typeface="Calibri" panose="020F0502020204030204" pitchFamily="34" charset="0"/>
                <a:cs typeface="Calibri" panose="020F0502020204030204" pitchFamily="34" charset="0"/>
              </a:rPr>
              <a:t>e </a:t>
            </a:r>
            <a:r>
              <a:rPr lang="it-IT" sz="2100" i="1" u="sng" dirty="0">
                <a:solidFill>
                  <a:srgbClr val="141414"/>
                </a:solidFill>
                <a:latin typeface="Calibri" panose="020F0502020204030204" pitchFamily="34" charset="0"/>
                <a:cs typeface="Calibri" panose="020F0502020204030204" pitchFamily="34" charset="0"/>
              </a:rPr>
              <a:t>controllo del corretto funzionamento </a:t>
            </a:r>
            <a:r>
              <a:rPr lang="it-IT" sz="2100" i="1" dirty="0">
                <a:solidFill>
                  <a:srgbClr val="141414"/>
                </a:solidFill>
                <a:latin typeface="Calibri" panose="020F0502020204030204" pitchFamily="34" charset="0"/>
                <a:cs typeface="Calibri" panose="020F0502020204030204" pitchFamily="34" charset="0"/>
              </a:rPr>
              <a:t>del sistema di interscambio di pallet e informano le autorità competenti </a:t>
            </a:r>
            <a:r>
              <a:rPr lang="it-IT" sz="2100" i="1" u="sng" dirty="0">
                <a:solidFill>
                  <a:srgbClr val="141414"/>
                </a:solidFill>
                <a:latin typeface="Calibri" panose="020F0502020204030204" pitchFamily="34" charset="0"/>
                <a:cs typeface="Calibri" panose="020F0502020204030204" pitchFamily="34" charset="0"/>
              </a:rPr>
              <a:t>circa possibili violazioni</a:t>
            </a:r>
            <a:r>
              <a:rPr lang="it-IT" sz="2100" i="1" dirty="0">
                <a:solidFill>
                  <a:srgbClr val="141414"/>
                </a:solidFill>
                <a:latin typeface="Calibri" panose="020F0502020204030204" pitchFamily="34" charset="0"/>
                <a:cs typeface="Calibri" panose="020F0502020204030204" pitchFamily="34" charset="0"/>
              </a:rPr>
              <a:t>»</a:t>
            </a:r>
            <a:r>
              <a:rPr lang="it-IT" sz="2100" dirty="0">
                <a:solidFill>
                  <a:srgbClr val="141414"/>
                </a:solidFill>
                <a:latin typeface="Calibri" panose="020F0502020204030204" pitchFamily="34" charset="0"/>
                <a:cs typeface="Calibri" panose="020F0502020204030204" pitchFamily="34" charset="0"/>
              </a:rPr>
              <a:t> </a:t>
            </a:r>
          </a:p>
          <a:p>
            <a:pPr marL="342900" indent="-342900" algn="l">
              <a:lnSpc>
                <a:spcPct val="130000"/>
              </a:lnSpc>
              <a:spcBef>
                <a:spcPts val="4200"/>
              </a:spcBef>
              <a:buFont typeface="Wingdings" panose="05000000000000000000" pitchFamily="2" charset="2"/>
              <a:buChar char="§"/>
            </a:pPr>
            <a:r>
              <a:rPr lang="it-IT" sz="2100" dirty="0">
                <a:solidFill>
                  <a:srgbClr val="141414"/>
                </a:solidFill>
                <a:latin typeface="Calibri" panose="020F0502020204030204" pitchFamily="34" charset="0"/>
                <a:cs typeface="Calibri" panose="020F0502020204030204" pitchFamily="34" charset="0"/>
              </a:rPr>
              <a:t>Il Sistema-pallet EPAL ha avviato una collaborazione con il Prof. Dallari dell’Università Cattaneo LIUC, per realizzare un </a:t>
            </a:r>
            <a:r>
              <a:rPr lang="it-IT" sz="2100" u="sng" dirty="0">
                <a:solidFill>
                  <a:srgbClr val="141414"/>
                </a:solidFill>
                <a:latin typeface="Calibri" panose="020F0502020204030204" pitchFamily="34" charset="0"/>
                <a:cs typeface="Calibri" panose="020F0502020204030204" pitchFamily="34" charset="0"/>
              </a:rPr>
              <a:t>Osservatorio sull’interscambio dei pallet</a:t>
            </a:r>
            <a:r>
              <a:rPr lang="it-IT" sz="2100" dirty="0">
                <a:solidFill>
                  <a:srgbClr val="141414"/>
                </a:solidFill>
                <a:latin typeface="Calibri" panose="020F0502020204030204" pitchFamily="34" charset="0"/>
                <a:cs typeface="Calibri" panose="020F0502020204030204" pitchFamily="34" charset="0"/>
              </a:rPr>
              <a:t>, che attraverso interviste, indagini, rilevazioni e visite consentirà di: </a:t>
            </a:r>
          </a:p>
          <a:p>
            <a:pPr marL="1169988" lvl="1" indent="-712788" algn="l">
              <a:lnSpc>
                <a:spcPct val="130000"/>
              </a:lnSpc>
              <a:spcBef>
                <a:spcPts val="1200"/>
              </a:spcBef>
              <a:buFont typeface="Courier New" panose="02070309020205020404" pitchFamily="49" charset="0"/>
              <a:buChar char="o"/>
            </a:pPr>
            <a:r>
              <a:rPr lang="it-IT" sz="1900" dirty="0">
                <a:solidFill>
                  <a:srgbClr val="141414"/>
                </a:solidFill>
                <a:latin typeface="Calibri" panose="020F0502020204030204" pitchFamily="34" charset="0"/>
                <a:cs typeface="Calibri" panose="020F0502020204030204" pitchFamily="34" charset="0"/>
              </a:rPr>
              <a:t>1. analizzare quali sono le modalità operative messe in atto dalle aziende della filiera logistica </a:t>
            </a:r>
          </a:p>
          <a:p>
            <a:pPr marL="1169988" lvl="1" indent="-712788" algn="l">
              <a:lnSpc>
                <a:spcPct val="130000"/>
              </a:lnSpc>
              <a:spcBef>
                <a:spcPts val="1200"/>
              </a:spcBef>
              <a:buFont typeface="Courier New" panose="02070309020205020404" pitchFamily="49" charset="0"/>
              <a:buChar char="o"/>
            </a:pPr>
            <a:r>
              <a:rPr lang="it-IT" sz="1900" dirty="0">
                <a:solidFill>
                  <a:srgbClr val="141414"/>
                </a:solidFill>
                <a:latin typeface="Calibri" panose="020F0502020204030204" pitchFamily="34" charset="0"/>
                <a:cs typeface="Calibri" panose="020F0502020204030204" pitchFamily="34" charset="0"/>
              </a:rPr>
              <a:t>2. evidenziare dubbi interpretativi e comportamenti non coerenti con quanto previsto dalla Legge </a:t>
            </a:r>
          </a:p>
          <a:p>
            <a:pPr marL="1169988" lvl="1" indent="-712788" algn="l">
              <a:lnSpc>
                <a:spcPct val="130000"/>
              </a:lnSpc>
              <a:spcBef>
                <a:spcPts val="1200"/>
              </a:spcBef>
              <a:buFont typeface="Courier New" panose="02070309020205020404" pitchFamily="49" charset="0"/>
              <a:buChar char="o"/>
            </a:pPr>
            <a:r>
              <a:rPr lang="it-IT" sz="1900" dirty="0">
                <a:solidFill>
                  <a:srgbClr val="141414"/>
                </a:solidFill>
                <a:latin typeface="Calibri" panose="020F0502020204030204" pitchFamily="34" charset="0"/>
                <a:cs typeface="Calibri" panose="020F0502020204030204" pitchFamily="34" charset="0"/>
              </a:rPr>
              <a:t>3. raccogliere </a:t>
            </a:r>
            <a:r>
              <a:rPr lang="it-IT" sz="1900" i="1" dirty="0">
                <a:solidFill>
                  <a:srgbClr val="141414"/>
                </a:solidFill>
                <a:latin typeface="Calibri" panose="020F0502020204030204" pitchFamily="34" charset="0"/>
                <a:cs typeface="Calibri" panose="020F0502020204030204" pitchFamily="34" charset="0"/>
              </a:rPr>
              <a:t>best practice</a:t>
            </a:r>
            <a:r>
              <a:rPr lang="it-IT" sz="1900" dirty="0">
                <a:solidFill>
                  <a:srgbClr val="141414"/>
                </a:solidFill>
                <a:latin typeface="Calibri" panose="020F0502020204030204" pitchFamily="34" charset="0"/>
                <a:cs typeface="Calibri" panose="020F0502020204030204" pitchFamily="34" charset="0"/>
              </a:rPr>
              <a:t> e suggerimenti utili per una corretta adozione dell’interscambio</a:t>
            </a:r>
            <a:endParaRPr lang="it-IT" sz="1900" i="1" dirty="0">
              <a:solidFill>
                <a:srgbClr val="141414"/>
              </a:solidFill>
              <a:latin typeface="Calibri" panose="020F0502020204030204" pitchFamily="34" charset="0"/>
              <a:cs typeface="Calibri" panose="020F0502020204030204" pitchFamily="34" charset="0"/>
            </a:endParaRPr>
          </a:p>
        </p:txBody>
      </p:sp>
      <p:pic>
        <p:nvPicPr>
          <p:cNvPr id="4" name="Immagine 3">
            <a:extLst>
              <a:ext uri="{FF2B5EF4-FFF2-40B4-BE49-F238E27FC236}">
                <a16:creationId xmlns:a16="http://schemas.microsoft.com/office/drawing/2014/main" id="{F524D5E7-97E0-B561-FFA3-A857410556DD}"/>
              </a:ext>
            </a:extLst>
          </p:cNvPr>
          <p:cNvPicPr>
            <a:picLocks noChangeAspect="1"/>
          </p:cNvPicPr>
          <p:nvPr/>
        </p:nvPicPr>
        <p:blipFill>
          <a:blip r:embed="rId3"/>
          <a:stretch>
            <a:fillRect/>
          </a:stretch>
        </p:blipFill>
        <p:spPr>
          <a:xfrm>
            <a:off x="304799" y="4746675"/>
            <a:ext cx="1318494" cy="1139860"/>
          </a:xfrm>
          <a:prstGeom prst="rect">
            <a:avLst/>
          </a:prstGeom>
        </p:spPr>
      </p:pic>
      <p:sp>
        <p:nvSpPr>
          <p:cNvPr id="6" name="Rettangolo con angoli arrotondati 5">
            <a:extLst>
              <a:ext uri="{FF2B5EF4-FFF2-40B4-BE49-F238E27FC236}">
                <a16:creationId xmlns:a16="http://schemas.microsoft.com/office/drawing/2014/main" id="{DC0E2B70-A6F9-5548-BEAD-4EF3730E5C95}"/>
              </a:ext>
            </a:extLst>
          </p:cNvPr>
          <p:cNvSpPr/>
          <p:nvPr/>
        </p:nvSpPr>
        <p:spPr>
          <a:xfrm>
            <a:off x="1512277" y="4501663"/>
            <a:ext cx="9956386" cy="1659602"/>
          </a:xfrm>
          <a:prstGeom prst="roundRect">
            <a:avLst>
              <a:gd name="adj" fmla="val 11159"/>
            </a:avLst>
          </a:prstGeom>
          <a:noFill/>
          <a:ln w="2540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1" i="0" u="none" strike="noStrike" kern="0" cap="none" spc="0" normalizeH="0" baseline="0" noProof="0">
              <a:ln>
                <a:noFill/>
              </a:ln>
              <a:solidFill>
                <a:srgbClr val="256166"/>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3821449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2D18E-5815-5D13-28D3-484786D72BCE}"/>
            </a:ext>
          </a:extLst>
        </p:cNvPr>
        <p:cNvGrpSpPr/>
        <p:nvPr/>
      </p:nvGrpSpPr>
      <p:grpSpPr>
        <a:xfrm>
          <a:off x="0" y="0"/>
          <a:ext cx="0" cy="0"/>
          <a:chOff x="0" y="0"/>
          <a:chExt cx="0" cy="0"/>
        </a:xfrm>
      </p:grpSpPr>
      <p:sp>
        <p:nvSpPr>
          <p:cNvPr id="473" name="Rettangolo 472">
            <a:extLst>
              <a:ext uri="{FF2B5EF4-FFF2-40B4-BE49-F238E27FC236}">
                <a16:creationId xmlns:a16="http://schemas.microsoft.com/office/drawing/2014/main" id="{AE530F0D-ABEC-5974-0D38-7EA3083E8041}"/>
              </a:ext>
            </a:extLst>
          </p:cNvPr>
          <p:cNvSpPr/>
          <p:nvPr/>
        </p:nvSpPr>
        <p:spPr>
          <a:xfrm>
            <a:off x="0" y="6304085"/>
            <a:ext cx="12192000" cy="572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a:extLst>
              <a:ext uri="{FF2B5EF4-FFF2-40B4-BE49-F238E27FC236}">
                <a16:creationId xmlns:a16="http://schemas.microsoft.com/office/drawing/2014/main" id="{491B3791-7E0D-1EED-FC35-33B50A39BB1B}"/>
              </a:ext>
            </a:extLst>
          </p:cNvPr>
          <p:cNvSpPr>
            <a:spLocks noGrp="1"/>
          </p:cNvSpPr>
          <p:nvPr>
            <p:ph type="sldNum" sz="quarter" idx="12"/>
          </p:nvPr>
        </p:nvSpPr>
        <p:spPr>
          <a:xfrm>
            <a:off x="11468663" y="6484487"/>
            <a:ext cx="67851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DF24C9-6542-DE41-A6B9-54820F1CBFDF}" type="slidenum">
              <a:rPr kumimoji="0" lang="it-IT" sz="1400" b="1" i="0" u="none" strike="noStrike" kern="1200" cap="none" spc="0" normalizeH="0" baseline="0" noProof="0" smtClean="0">
                <a:ln>
                  <a:noFill/>
                </a:ln>
                <a:solidFill>
                  <a:srgbClr val="FFFFFF"/>
                </a:solidFill>
                <a:effectLst/>
                <a:uLnTx/>
                <a:uFillTx/>
                <a:latin typeface="Aptos" panose="020B00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400" b="1"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7" name="Oval 469">
            <a:extLst>
              <a:ext uri="{FF2B5EF4-FFF2-40B4-BE49-F238E27FC236}">
                <a16:creationId xmlns:a16="http://schemas.microsoft.com/office/drawing/2014/main" id="{E5C00673-473A-AE87-BB1D-AFFC98C31089}"/>
              </a:ext>
            </a:extLst>
          </p:cNvPr>
          <p:cNvSpPr/>
          <p:nvPr/>
        </p:nvSpPr>
        <p:spPr>
          <a:xfrm>
            <a:off x="9639494" y="2987608"/>
            <a:ext cx="213473" cy="2144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41414"/>
              </a:solidFill>
            </a:endParaRPr>
          </a:p>
        </p:txBody>
      </p:sp>
      <p:sp>
        <p:nvSpPr>
          <p:cNvPr id="8" name="Oval 466">
            <a:extLst>
              <a:ext uri="{FF2B5EF4-FFF2-40B4-BE49-F238E27FC236}">
                <a16:creationId xmlns:a16="http://schemas.microsoft.com/office/drawing/2014/main" id="{071739E6-97A4-FB16-91DA-F4EAF3E875E3}"/>
              </a:ext>
            </a:extLst>
          </p:cNvPr>
          <p:cNvSpPr/>
          <p:nvPr/>
        </p:nvSpPr>
        <p:spPr>
          <a:xfrm>
            <a:off x="9905258" y="2974109"/>
            <a:ext cx="213473" cy="2144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41414"/>
              </a:solidFill>
            </a:endParaRPr>
          </a:p>
        </p:txBody>
      </p:sp>
      <p:sp>
        <p:nvSpPr>
          <p:cNvPr id="9" name="Oval 469">
            <a:extLst>
              <a:ext uri="{FF2B5EF4-FFF2-40B4-BE49-F238E27FC236}">
                <a16:creationId xmlns:a16="http://schemas.microsoft.com/office/drawing/2014/main" id="{6CCB41E5-AB24-F5B8-B542-980DA3C53D09}"/>
              </a:ext>
            </a:extLst>
          </p:cNvPr>
          <p:cNvSpPr/>
          <p:nvPr/>
        </p:nvSpPr>
        <p:spPr>
          <a:xfrm>
            <a:off x="10199100" y="2966775"/>
            <a:ext cx="213473" cy="2144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41414"/>
              </a:solidFill>
            </a:endParaRPr>
          </a:p>
        </p:txBody>
      </p:sp>
      <p:sp>
        <p:nvSpPr>
          <p:cNvPr id="10" name="Rectangle 90">
            <a:extLst>
              <a:ext uri="{FF2B5EF4-FFF2-40B4-BE49-F238E27FC236}">
                <a16:creationId xmlns:a16="http://schemas.microsoft.com/office/drawing/2014/main" id="{C0D3D80C-18A4-AA5E-2DC4-F9B9B29F5736}"/>
              </a:ext>
            </a:extLst>
          </p:cNvPr>
          <p:cNvSpPr>
            <a:spLocks noChangeArrowheads="1"/>
          </p:cNvSpPr>
          <p:nvPr/>
        </p:nvSpPr>
        <p:spPr bwMode="auto">
          <a:xfrm>
            <a:off x="1188801" y="983458"/>
            <a:ext cx="10282698" cy="3020834"/>
          </a:xfrm>
          <a:prstGeom prst="rect">
            <a:avLst/>
          </a:prstGeom>
          <a:solidFill>
            <a:schemeClr val="accent3">
              <a:lumMod val="20000"/>
              <a:lumOff val="80000"/>
            </a:schemeClr>
          </a:solidFill>
          <a:ln w="28575">
            <a:noFill/>
          </a:ln>
          <a:effectLst>
            <a:outerShdw blurRad="50800" dist="38100" dir="2700000" algn="tl" rotWithShape="0">
              <a:prstClr val="black">
                <a:alpha val="40000"/>
              </a:prstClr>
            </a:outerShdw>
          </a:effectLst>
        </p:spPr>
        <p:txBody>
          <a:bodyPr anchor="ctr" anchorCtr="0"/>
          <a:lstStyle/>
          <a:p>
            <a:pPr algn="ctr"/>
            <a:endParaRPr lang="it-IT">
              <a:solidFill>
                <a:srgbClr val="141414"/>
              </a:solidFill>
              <a:latin typeface="Calibri" panose="020F0502020204030204" pitchFamily="34" charset="0"/>
              <a:cs typeface="Calibri" panose="020F0502020204030204" pitchFamily="34" charset="0"/>
            </a:endParaRPr>
          </a:p>
        </p:txBody>
      </p:sp>
      <p:sp>
        <p:nvSpPr>
          <p:cNvPr id="11" name="Titolo 3">
            <a:extLst>
              <a:ext uri="{FF2B5EF4-FFF2-40B4-BE49-F238E27FC236}">
                <a16:creationId xmlns:a16="http://schemas.microsoft.com/office/drawing/2014/main" id="{B92A482A-2BBC-33B2-C612-9B7378814E89}"/>
              </a:ext>
            </a:extLst>
          </p:cNvPr>
          <p:cNvSpPr>
            <a:spLocks noGrp="1"/>
          </p:cNvSpPr>
          <p:nvPr>
            <p:ph type="title"/>
          </p:nvPr>
        </p:nvSpPr>
        <p:spPr>
          <a:xfrm>
            <a:off x="180313" y="84593"/>
            <a:ext cx="10015939" cy="577000"/>
          </a:xfrm>
        </p:spPr>
        <p:txBody>
          <a:bodyPr vert="horz" lIns="91440" tIns="45720" rIns="91440" bIns="45720" rtlCol="0" anchor="ctr">
            <a:normAutofit/>
          </a:bodyPr>
          <a:lstStyle/>
          <a:p>
            <a:pPr>
              <a:buSzPct val="90000"/>
              <a:tabLst>
                <a:tab pos="393504" algn="l"/>
              </a:tabLst>
            </a:pPr>
            <a:r>
              <a:rPr lang="it-IT" sz="2880" spc="0" dirty="0"/>
              <a:t>Il ciclo di riutilizzo di un pallet EPAL (sino al 05/12/2025)</a:t>
            </a:r>
          </a:p>
        </p:txBody>
      </p:sp>
      <p:cxnSp>
        <p:nvCxnSpPr>
          <p:cNvPr id="12" name="Connettore 2 11">
            <a:extLst>
              <a:ext uri="{FF2B5EF4-FFF2-40B4-BE49-F238E27FC236}">
                <a16:creationId xmlns:a16="http://schemas.microsoft.com/office/drawing/2014/main" id="{065FEF20-8206-2130-8949-B5E5B3B540C0}"/>
              </a:ext>
            </a:extLst>
          </p:cNvPr>
          <p:cNvCxnSpPr>
            <a:cxnSpLocks/>
          </p:cNvCxnSpPr>
          <p:nvPr/>
        </p:nvCxnSpPr>
        <p:spPr>
          <a:xfrm>
            <a:off x="2866547" y="2324502"/>
            <a:ext cx="6464392" cy="0"/>
          </a:xfrm>
          <a:prstGeom prst="straightConnector1">
            <a:avLst/>
          </a:prstGeom>
          <a:ln w="57150">
            <a:solidFill>
              <a:srgbClr val="00B050"/>
            </a:solidFill>
            <a:prstDash val="solid"/>
            <a:tailEnd type="triangle"/>
          </a:ln>
        </p:spPr>
        <p:style>
          <a:lnRef idx="1">
            <a:schemeClr val="dk1"/>
          </a:lnRef>
          <a:fillRef idx="0">
            <a:schemeClr val="dk1"/>
          </a:fillRef>
          <a:effectRef idx="0">
            <a:schemeClr val="dk1"/>
          </a:effectRef>
          <a:fontRef idx="minor">
            <a:schemeClr val="tx1"/>
          </a:fontRef>
        </p:style>
      </p:cxnSp>
      <p:sp>
        <p:nvSpPr>
          <p:cNvPr id="13" name="Sottotitolo 2">
            <a:extLst>
              <a:ext uri="{FF2B5EF4-FFF2-40B4-BE49-F238E27FC236}">
                <a16:creationId xmlns:a16="http://schemas.microsoft.com/office/drawing/2014/main" id="{7E254C6F-2F33-F1E0-D993-E613448FB8BD}"/>
              </a:ext>
            </a:extLst>
          </p:cNvPr>
          <p:cNvSpPr txBox="1">
            <a:spLocks/>
          </p:cNvSpPr>
          <p:nvPr/>
        </p:nvSpPr>
        <p:spPr>
          <a:xfrm>
            <a:off x="1150910" y="983458"/>
            <a:ext cx="2423150" cy="647981"/>
          </a:xfrm>
          <a:prstGeom prst="rect">
            <a:avLst/>
          </a:prstGeom>
        </p:spPr>
        <p:txBody>
          <a:bodyPr lIns="91440" tIns="45720" rIns="91440" bIns="45720" anchor="t">
            <a:normAutofit/>
          </a:bodyPr>
          <a:lstStyle>
            <a:defPPr>
              <a:defRPr lang="it-IT"/>
            </a:defPPr>
            <a:lvl1pPr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14863"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829727"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244590"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659453"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074316"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489180"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904043"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318906"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lgn="ctr"/>
            <a:r>
              <a:rPr lang="it-IT" sz="1450" b="1" dirty="0">
                <a:latin typeface="Arial"/>
                <a:ea typeface="Gadugi"/>
                <a:cs typeface="Arial"/>
              </a:rPr>
              <a:t>  «Mittente» </a:t>
            </a:r>
            <a:br>
              <a:rPr lang="it-IT" sz="1450" b="1" dirty="0">
                <a:latin typeface="Arial"/>
                <a:ea typeface="Gadugi"/>
                <a:cs typeface="Arial"/>
              </a:rPr>
            </a:br>
            <a:r>
              <a:rPr lang="it-IT" sz="1450" b="1" dirty="0">
                <a:latin typeface="Arial"/>
                <a:ea typeface="Gadugi"/>
                <a:cs typeface="Arial"/>
              </a:rPr>
              <a:t>(es. Industria Alimentare) </a:t>
            </a:r>
            <a:endParaRPr lang="it-IT" dirty="0"/>
          </a:p>
        </p:txBody>
      </p:sp>
      <p:sp>
        <p:nvSpPr>
          <p:cNvPr id="14" name="Sottotitolo 2">
            <a:extLst>
              <a:ext uri="{FF2B5EF4-FFF2-40B4-BE49-F238E27FC236}">
                <a16:creationId xmlns:a16="http://schemas.microsoft.com/office/drawing/2014/main" id="{FDE91049-5F0A-5995-6CA6-4581AAF4FAA6}"/>
              </a:ext>
            </a:extLst>
          </p:cNvPr>
          <p:cNvSpPr txBox="1">
            <a:spLocks/>
          </p:cNvSpPr>
          <p:nvPr/>
        </p:nvSpPr>
        <p:spPr>
          <a:xfrm>
            <a:off x="8866126" y="1043615"/>
            <a:ext cx="2660252" cy="770076"/>
          </a:xfrm>
          <a:prstGeom prst="rect">
            <a:avLst/>
          </a:prstGeom>
        </p:spPr>
        <p:txBody>
          <a:bodyPr lIns="91440" tIns="45720" rIns="91440" bIns="45720" anchor="t">
            <a:normAutofit/>
          </a:bodyPr>
          <a:lstStyle>
            <a:defPPr>
              <a:defRPr lang="it-IT"/>
            </a:defPPr>
            <a:lvl1pPr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14863"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829727"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244590"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659453"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074316"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489180"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904043"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318906"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lgn="ctr"/>
            <a:r>
              <a:rPr lang="it-IT" sz="1450" b="1" dirty="0">
                <a:latin typeface="Arial"/>
                <a:ea typeface="Gadugi"/>
                <a:cs typeface="Arial"/>
              </a:rPr>
              <a:t> «Destinatario» </a:t>
            </a:r>
            <a:br>
              <a:rPr lang="it-IT" sz="1450" b="1" dirty="0">
                <a:latin typeface="Arial"/>
                <a:ea typeface="Gadugi"/>
                <a:cs typeface="Arial"/>
              </a:rPr>
            </a:br>
            <a:r>
              <a:rPr lang="it-IT" sz="1450" b="1" dirty="0">
                <a:latin typeface="Arial"/>
                <a:ea typeface="Gadugi"/>
                <a:cs typeface="Arial"/>
              </a:rPr>
              <a:t>(es. Grande Distribuzione)</a:t>
            </a:r>
            <a:endParaRPr lang="it-IT" dirty="0"/>
          </a:p>
        </p:txBody>
      </p:sp>
      <p:cxnSp>
        <p:nvCxnSpPr>
          <p:cNvPr id="15" name="Connettore 2 61">
            <a:extLst>
              <a:ext uri="{FF2B5EF4-FFF2-40B4-BE49-F238E27FC236}">
                <a16:creationId xmlns:a16="http://schemas.microsoft.com/office/drawing/2014/main" id="{6DE0986A-3638-1906-97BA-1DC80E47F59E}"/>
              </a:ext>
            </a:extLst>
          </p:cNvPr>
          <p:cNvCxnSpPr>
            <a:cxnSpLocks/>
          </p:cNvCxnSpPr>
          <p:nvPr/>
        </p:nvCxnSpPr>
        <p:spPr>
          <a:xfrm flipV="1">
            <a:off x="1728871" y="3260467"/>
            <a:ext cx="0" cy="2520000"/>
          </a:xfrm>
          <a:prstGeom prst="straightConnector1">
            <a:avLst/>
          </a:prstGeom>
          <a:ln w="57150">
            <a:solidFill>
              <a:schemeClr val="accent4">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6" name="Sottotitolo 2">
            <a:extLst>
              <a:ext uri="{FF2B5EF4-FFF2-40B4-BE49-F238E27FC236}">
                <a16:creationId xmlns:a16="http://schemas.microsoft.com/office/drawing/2014/main" id="{6FDEEA34-4F6A-F354-CF72-FB2CA00B0FF0}"/>
              </a:ext>
            </a:extLst>
          </p:cNvPr>
          <p:cNvSpPr txBox="1">
            <a:spLocks/>
          </p:cNvSpPr>
          <p:nvPr/>
        </p:nvSpPr>
        <p:spPr>
          <a:xfrm>
            <a:off x="3347382" y="5481750"/>
            <a:ext cx="2599061" cy="303544"/>
          </a:xfrm>
          <a:prstGeom prst="rect">
            <a:avLst/>
          </a:prstGeom>
        </p:spPr>
        <p:txBody>
          <a:bodyPr>
            <a:noAutofit/>
          </a:bodyPr>
          <a:lstStyle>
            <a:defPPr>
              <a:defRPr lang="it-IT"/>
            </a:defPPr>
            <a:lvl1pPr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14863"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829727"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244590"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659453"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074316"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489180"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904043"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318906"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r>
              <a:rPr lang="it-IT" sz="1270" i="1" dirty="0">
                <a:ea typeface="Gadugi" panose="020B0502040204020203" pitchFamily="34" charset="0"/>
              </a:rPr>
              <a:t>Pallet EPAL selezionati / riparati</a:t>
            </a:r>
          </a:p>
        </p:txBody>
      </p:sp>
      <p:sp>
        <p:nvSpPr>
          <p:cNvPr id="17" name="Sottotitolo 2">
            <a:extLst>
              <a:ext uri="{FF2B5EF4-FFF2-40B4-BE49-F238E27FC236}">
                <a16:creationId xmlns:a16="http://schemas.microsoft.com/office/drawing/2014/main" id="{5662056D-FF71-23BA-B85B-F2C188FD3E20}"/>
              </a:ext>
            </a:extLst>
          </p:cNvPr>
          <p:cNvSpPr txBox="1">
            <a:spLocks/>
          </p:cNvSpPr>
          <p:nvPr/>
        </p:nvSpPr>
        <p:spPr>
          <a:xfrm>
            <a:off x="10351205" y="4275706"/>
            <a:ext cx="1528293" cy="755106"/>
          </a:xfrm>
          <a:prstGeom prst="rect">
            <a:avLst/>
          </a:prstGeom>
        </p:spPr>
        <p:txBody>
          <a:bodyPr>
            <a:noAutofit/>
          </a:bodyPr>
          <a:lstStyle>
            <a:defPPr>
              <a:defRPr lang="it-IT"/>
            </a:defPPr>
            <a:lvl1pPr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14863"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829727"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244590"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659453"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074316"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489180"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904043"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318906"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lgn="ctr"/>
            <a:r>
              <a:rPr lang="it-IT" sz="1270" i="1" dirty="0">
                <a:ea typeface="Gadugi" panose="020B0502040204020203" pitchFamily="34" charset="0"/>
              </a:rPr>
              <a:t>Pallet rotti da </a:t>
            </a:r>
            <a:r>
              <a:rPr lang="it-IT" sz="1270" i="1" dirty="0">
                <a:solidFill>
                  <a:srgbClr val="141414"/>
                </a:solidFill>
                <a:ea typeface="Gadugi" panose="020B0502040204020203" pitchFamily="34" charset="0"/>
              </a:rPr>
              <a:t>R</a:t>
            </a:r>
            <a:r>
              <a:rPr lang="it-IT" sz="1270" i="1" dirty="0">
                <a:ea typeface="Gadugi" panose="020B0502040204020203" pitchFamily="34" charset="0"/>
              </a:rPr>
              <a:t>ottamare</a:t>
            </a:r>
          </a:p>
        </p:txBody>
      </p:sp>
      <p:cxnSp>
        <p:nvCxnSpPr>
          <p:cNvPr id="18" name="Connettore a gomito 95">
            <a:extLst>
              <a:ext uri="{FF2B5EF4-FFF2-40B4-BE49-F238E27FC236}">
                <a16:creationId xmlns:a16="http://schemas.microsoft.com/office/drawing/2014/main" id="{9DB99615-1017-619E-82F3-B22A4212C250}"/>
              </a:ext>
            </a:extLst>
          </p:cNvPr>
          <p:cNvCxnSpPr>
            <a:cxnSpLocks/>
          </p:cNvCxnSpPr>
          <p:nvPr/>
        </p:nvCxnSpPr>
        <p:spPr>
          <a:xfrm rot="10800000" flipV="1">
            <a:off x="2656945" y="3063186"/>
            <a:ext cx="6948000" cy="174484"/>
          </a:xfrm>
          <a:prstGeom prst="bentConnector4">
            <a:avLst>
              <a:gd name="adj1" fmla="val 5948"/>
              <a:gd name="adj2" fmla="val 261230"/>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9" name="Sottotitolo 2">
            <a:extLst>
              <a:ext uri="{FF2B5EF4-FFF2-40B4-BE49-F238E27FC236}">
                <a16:creationId xmlns:a16="http://schemas.microsoft.com/office/drawing/2014/main" id="{94FB35D3-6114-97E4-AE30-1DDDB014186F}"/>
              </a:ext>
            </a:extLst>
          </p:cNvPr>
          <p:cNvSpPr txBox="1">
            <a:spLocks/>
          </p:cNvSpPr>
          <p:nvPr/>
        </p:nvSpPr>
        <p:spPr>
          <a:xfrm>
            <a:off x="2943759" y="2860213"/>
            <a:ext cx="4204164" cy="318917"/>
          </a:xfrm>
          <a:prstGeom prst="rect">
            <a:avLst/>
          </a:prstGeom>
        </p:spPr>
        <p:txBody>
          <a:bodyPr>
            <a:noAutofit/>
          </a:bodyPr>
          <a:lstStyle>
            <a:defPPr>
              <a:defRPr lang="it-IT"/>
            </a:defPPr>
            <a:lvl1pPr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14863"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829727"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244590"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659453"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074316"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489180"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904043"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318906"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lgn="r"/>
            <a:r>
              <a:rPr lang="it-IT" sz="1270" i="1" dirty="0">
                <a:ea typeface="Gadugi" panose="020B0502040204020203" pitchFamily="34" charset="0"/>
              </a:rPr>
              <a:t>EPAL Restituiti con interscambio alla pari</a:t>
            </a:r>
          </a:p>
        </p:txBody>
      </p:sp>
      <p:grpSp>
        <p:nvGrpSpPr>
          <p:cNvPr id="20" name="Group 80">
            <a:extLst>
              <a:ext uri="{FF2B5EF4-FFF2-40B4-BE49-F238E27FC236}">
                <a16:creationId xmlns:a16="http://schemas.microsoft.com/office/drawing/2014/main" id="{A4096E74-9D3B-15C3-0E42-F09705D70FD9}"/>
              </a:ext>
            </a:extLst>
          </p:cNvPr>
          <p:cNvGrpSpPr/>
          <p:nvPr/>
        </p:nvGrpSpPr>
        <p:grpSpPr>
          <a:xfrm>
            <a:off x="10459245" y="5792108"/>
            <a:ext cx="1646846" cy="792000"/>
            <a:chOff x="10459245" y="5780915"/>
            <a:chExt cx="1646846" cy="792000"/>
          </a:xfrm>
        </p:grpSpPr>
        <p:sp>
          <p:nvSpPr>
            <p:cNvPr id="21" name="Rettangolo arrotondato 20">
              <a:extLst>
                <a:ext uri="{FF2B5EF4-FFF2-40B4-BE49-F238E27FC236}">
                  <a16:creationId xmlns:a16="http://schemas.microsoft.com/office/drawing/2014/main" id="{0A97E3A4-F26C-7E3A-57B7-E48E256F8901}"/>
                </a:ext>
              </a:extLst>
            </p:cNvPr>
            <p:cNvSpPr>
              <a:spLocks noChangeArrowheads="1"/>
            </p:cNvSpPr>
            <p:nvPr/>
          </p:nvSpPr>
          <p:spPr bwMode="auto">
            <a:xfrm>
              <a:off x="10562668" y="5780915"/>
              <a:ext cx="1440000" cy="792000"/>
            </a:xfrm>
            <a:prstGeom prst="roundRect">
              <a:avLst>
                <a:gd name="adj" fmla="val 25782"/>
              </a:avLst>
            </a:prstGeom>
            <a:solidFill>
              <a:schemeClr val="bg1">
                <a:lumMod val="85000"/>
                <a:alpha val="85098"/>
              </a:schemeClr>
            </a:solidFill>
            <a:ln w="12700" algn="ctr">
              <a:solidFill>
                <a:schemeClr val="tx1"/>
              </a:solidFill>
              <a:prstDash val="solid"/>
              <a:round/>
              <a:headEnd/>
              <a:tailEnd/>
            </a:ln>
          </p:spPr>
          <p:txBody>
            <a:bodyPr lIns="96033" tIns="48020" rIns="96033" bIns="48020" anchor="ctr" anchorCtr="0"/>
            <a:lstStyle>
              <a:defPPr>
                <a:defRPr lang="it-IT"/>
              </a:defPPr>
              <a:lvl1pPr algn="l" defTabSz="925513" rtl="0" eaLnBrk="0" fontAlgn="base" hangingPunct="0">
                <a:spcBef>
                  <a:spcPct val="0"/>
                </a:spcBef>
                <a:spcAft>
                  <a:spcPct val="0"/>
                </a:spcAft>
                <a:defRPr sz="1600" kern="1200">
                  <a:solidFill>
                    <a:srgbClr val="000000"/>
                  </a:solidFill>
                  <a:latin typeface="Calibri" pitchFamily="34" charset="0"/>
                  <a:ea typeface="+mn-ea"/>
                  <a:cs typeface="Arial" panose="020B0604020202020204" pitchFamily="34" charset="0"/>
                  <a:sym typeface="Arial" panose="020B0604020202020204" pitchFamily="34" charset="0"/>
                </a:defRPr>
              </a:lvl1pPr>
              <a:lvl2pPr marL="742950" indent="-285750" algn="l" defTabSz="925513" rtl="0" eaLnBrk="0" fontAlgn="base" hangingPunct="0">
                <a:spcBef>
                  <a:spcPct val="0"/>
                </a:spcBef>
                <a:spcAft>
                  <a:spcPct val="0"/>
                </a:spcAft>
                <a:defRPr sz="1600" kern="1200">
                  <a:solidFill>
                    <a:srgbClr val="000000"/>
                  </a:solidFill>
                  <a:latin typeface="Calibri" pitchFamily="34" charset="0"/>
                  <a:ea typeface="+mn-ea"/>
                  <a:cs typeface="Arial" panose="020B0604020202020204" pitchFamily="34" charset="0"/>
                  <a:sym typeface="Arial" panose="020B0604020202020204" pitchFamily="34" charset="0"/>
                </a:defRPr>
              </a:lvl2pPr>
              <a:lvl3pPr marL="1143000" indent="-228600" algn="l" defTabSz="925513" rtl="0" eaLnBrk="0" fontAlgn="base" hangingPunct="0">
                <a:spcBef>
                  <a:spcPct val="0"/>
                </a:spcBef>
                <a:spcAft>
                  <a:spcPct val="0"/>
                </a:spcAft>
                <a:defRPr sz="1600" kern="1200">
                  <a:solidFill>
                    <a:srgbClr val="000000"/>
                  </a:solidFill>
                  <a:latin typeface="Calibri" pitchFamily="34" charset="0"/>
                  <a:ea typeface="+mn-ea"/>
                  <a:cs typeface="Arial" panose="020B0604020202020204" pitchFamily="34" charset="0"/>
                  <a:sym typeface="Arial" panose="020B0604020202020204" pitchFamily="34" charset="0"/>
                </a:defRPr>
              </a:lvl3pPr>
              <a:lvl4pPr marL="1600200" indent="-228600" algn="l" defTabSz="925513" rtl="0" eaLnBrk="0" fontAlgn="base" hangingPunct="0">
                <a:spcBef>
                  <a:spcPct val="0"/>
                </a:spcBef>
                <a:spcAft>
                  <a:spcPct val="0"/>
                </a:spcAft>
                <a:defRPr sz="1600" kern="1200">
                  <a:solidFill>
                    <a:srgbClr val="000000"/>
                  </a:solidFill>
                  <a:latin typeface="Calibri" pitchFamily="34" charset="0"/>
                  <a:ea typeface="+mn-ea"/>
                  <a:cs typeface="Arial" panose="020B0604020202020204" pitchFamily="34" charset="0"/>
                  <a:sym typeface="Arial" panose="020B0604020202020204" pitchFamily="34" charset="0"/>
                </a:defRPr>
              </a:lvl4pPr>
              <a:lvl5pPr marL="2057400" indent="-228600" algn="l" defTabSz="925513" rtl="0" eaLnBrk="0" fontAlgn="base" hangingPunct="0">
                <a:spcBef>
                  <a:spcPct val="0"/>
                </a:spcBef>
                <a:spcAft>
                  <a:spcPct val="0"/>
                </a:spcAft>
                <a:defRPr sz="1600" kern="1200">
                  <a:solidFill>
                    <a:srgbClr val="000000"/>
                  </a:solidFill>
                  <a:latin typeface="Calibri" pitchFamily="34" charset="0"/>
                  <a:ea typeface="+mn-ea"/>
                  <a:cs typeface="Arial" panose="020B0604020202020204" pitchFamily="34" charset="0"/>
                  <a:sym typeface="Arial" panose="020B0604020202020204" pitchFamily="34" charset="0"/>
                </a:defRPr>
              </a:lvl5pPr>
              <a:lvl6pPr marL="2514600" indent="-228600" algn="ctr" defTabSz="925513" rtl="0" eaLnBrk="0" fontAlgn="base" latinLnBrk="0" hangingPunct="0">
                <a:spcBef>
                  <a:spcPct val="50000"/>
                </a:spcBef>
                <a:spcAft>
                  <a:spcPct val="0"/>
                </a:spcAft>
                <a:buFont typeface="Wingdings" pitchFamily="2" charset="2"/>
                <a:defRPr sz="1600" kern="1200">
                  <a:solidFill>
                    <a:srgbClr val="000000"/>
                  </a:solidFill>
                  <a:latin typeface="Calibri" pitchFamily="34" charset="0"/>
                  <a:ea typeface="+mn-ea"/>
                  <a:cs typeface="Arial" panose="020B0604020202020204" pitchFamily="34" charset="0"/>
                  <a:sym typeface="Arial" panose="020B0604020202020204" pitchFamily="34" charset="0"/>
                </a:defRPr>
              </a:lvl6pPr>
              <a:lvl7pPr marL="2971800" indent="-228600" algn="ctr" defTabSz="925513" rtl="0" eaLnBrk="0" fontAlgn="base" latinLnBrk="0" hangingPunct="0">
                <a:spcBef>
                  <a:spcPct val="50000"/>
                </a:spcBef>
                <a:spcAft>
                  <a:spcPct val="0"/>
                </a:spcAft>
                <a:buFont typeface="Wingdings" pitchFamily="2" charset="2"/>
                <a:defRPr sz="1600" kern="1200">
                  <a:solidFill>
                    <a:srgbClr val="000000"/>
                  </a:solidFill>
                  <a:latin typeface="Calibri" pitchFamily="34" charset="0"/>
                  <a:ea typeface="+mn-ea"/>
                  <a:cs typeface="Arial" panose="020B0604020202020204" pitchFamily="34" charset="0"/>
                  <a:sym typeface="Arial" panose="020B0604020202020204" pitchFamily="34" charset="0"/>
                </a:defRPr>
              </a:lvl7pPr>
              <a:lvl8pPr marL="3429000" indent="-228600" algn="ctr" defTabSz="925513" rtl="0" eaLnBrk="0" fontAlgn="base" latinLnBrk="0" hangingPunct="0">
                <a:spcBef>
                  <a:spcPct val="50000"/>
                </a:spcBef>
                <a:spcAft>
                  <a:spcPct val="0"/>
                </a:spcAft>
                <a:buFont typeface="Wingdings" pitchFamily="2" charset="2"/>
                <a:defRPr sz="1600" kern="1200">
                  <a:solidFill>
                    <a:srgbClr val="000000"/>
                  </a:solidFill>
                  <a:latin typeface="Calibri" pitchFamily="34" charset="0"/>
                  <a:ea typeface="+mn-ea"/>
                  <a:cs typeface="Arial" panose="020B0604020202020204" pitchFamily="34" charset="0"/>
                  <a:sym typeface="Arial" panose="020B0604020202020204" pitchFamily="34" charset="0"/>
                </a:defRPr>
              </a:lvl8pPr>
              <a:lvl9pPr marL="3886200" indent="-228600" algn="ctr" defTabSz="925513" rtl="0" eaLnBrk="0" fontAlgn="base" latinLnBrk="0" hangingPunct="0">
                <a:spcBef>
                  <a:spcPct val="50000"/>
                </a:spcBef>
                <a:spcAft>
                  <a:spcPct val="0"/>
                </a:spcAft>
                <a:buFont typeface="Wingdings" pitchFamily="2" charset="2"/>
                <a:defRPr sz="1600" kern="1200">
                  <a:solidFill>
                    <a:srgbClr val="000000"/>
                  </a:solidFill>
                  <a:latin typeface="Calibri" pitchFamily="34" charset="0"/>
                  <a:ea typeface="+mn-ea"/>
                  <a:cs typeface="Arial" panose="020B0604020202020204" pitchFamily="34" charset="0"/>
                  <a:sym typeface="Arial" panose="020B0604020202020204" pitchFamily="34" charset="0"/>
                </a:defRPr>
              </a:lvl9pPr>
            </a:lstStyle>
            <a:p>
              <a:pPr algn="ctr">
                <a:spcBef>
                  <a:spcPct val="50000"/>
                </a:spcBef>
                <a:defRPr/>
              </a:pPr>
              <a:endParaRPr lang="it-IT" sz="1850" b="1">
                <a:latin typeface="Calibri"/>
                <a:ea typeface="Calibri"/>
                <a:cs typeface="Arial"/>
              </a:endParaRPr>
            </a:p>
          </p:txBody>
        </p:sp>
        <p:sp>
          <p:nvSpPr>
            <p:cNvPr id="22" name="Sottotitolo 2">
              <a:extLst>
                <a:ext uri="{FF2B5EF4-FFF2-40B4-BE49-F238E27FC236}">
                  <a16:creationId xmlns:a16="http://schemas.microsoft.com/office/drawing/2014/main" id="{3A4981CF-F8D5-BBDD-F9E3-B4BDC1E7757D}"/>
                </a:ext>
              </a:extLst>
            </p:cNvPr>
            <p:cNvSpPr txBox="1">
              <a:spLocks/>
            </p:cNvSpPr>
            <p:nvPr/>
          </p:nvSpPr>
          <p:spPr>
            <a:xfrm>
              <a:off x="10459245" y="5799707"/>
              <a:ext cx="1646846" cy="755105"/>
            </a:xfrm>
            <a:prstGeom prst="rect">
              <a:avLst/>
            </a:prstGeom>
          </p:spPr>
          <p:txBody>
            <a:bodyPr lIns="91440" tIns="45720" rIns="91440" bIns="45720" anchor="t">
              <a:noAutofit/>
            </a:bodyPr>
            <a:lstStyle>
              <a:defPPr>
                <a:defRPr lang="it-IT"/>
              </a:defPPr>
              <a:lvl1pPr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14863"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829727"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244590"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659453"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074316"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489180"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904043"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318906"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lgn="ctr"/>
              <a:r>
                <a:rPr lang="it-IT" sz="1450" b="1">
                  <a:latin typeface="Arial"/>
                  <a:ea typeface="Gadugi"/>
                  <a:cs typeface="Arial"/>
                </a:rPr>
                <a:t>Riciclo e recupero energetico</a:t>
              </a:r>
              <a:endParaRPr lang="it-IT"/>
            </a:p>
          </p:txBody>
        </p:sp>
      </p:grpSp>
      <p:cxnSp>
        <p:nvCxnSpPr>
          <p:cNvPr id="23" name="Connettore a gomito 77">
            <a:extLst>
              <a:ext uri="{FF2B5EF4-FFF2-40B4-BE49-F238E27FC236}">
                <a16:creationId xmlns:a16="http://schemas.microsoft.com/office/drawing/2014/main" id="{4BDF4C50-1630-1925-9731-44F1985DB621}"/>
              </a:ext>
            </a:extLst>
          </p:cNvPr>
          <p:cNvCxnSpPr>
            <a:cxnSpLocks/>
            <a:stCxn id="9" idx="4"/>
            <a:endCxn id="22" idx="0"/>
          </p:cNvCxnSpPr>
          <p:nvPr/>
        </p:nvCxnSpPr>
        <p:spPr>
          <a:xfrm rot="16200000" flipH="1">
            <a:off x="9479419" y="4007650"/>
            <a:ext cx="2629667" cy="976831"/>
          </a:xfrm>
          <a:prstGeom prst="bentConnector3">
            <a:avLst>
              <a:gd name="adj1" fmla="val 72980"/>
            </a:avLst>
          </a:prstGeom>
          <a:ln w="57150">
            <a:solidFill>
              <a:srgbClr val="141414"/>
            </a:solidFill>
            <a:tailEnd type="triangle"/>
          </a:ln>
        </p:spPr>
        <p:style>
          <a:lnRef idx="1">
            <a:schemeClr val="accent1"/>
          </a:lnRef>
          <a:fillRef idx="0">
            <a:schemeClr val="accent1"/>
          </a:fillRef>
          <a:effectRef idx="0">
            <a:schemeClr val="accent1"/>
          </a:effectRef>
          <a:fontRef idx="minor">
            <a:schemeClr val="tx1"/>
          </a:fontRef>
        </p:style>
      </p:cxnSp>
      <p:sp>
        <p:nvSpPr>
          <p:cNvPr id="24" name="Sottotitolo 2">
            <a:extLst>
              <a:ext uri="{FF2B5EF4-FFF2-40B4-BE49-F238E27FC236}">
                <a16:creationId xmlns:a16="http://schemas.microsoft.com/office/drawing/2014/main" id="{2ACC7D1E-35DF-9082-938C-725F4CFF5967}"/>
              </a:ext>
            </a:extLst>
          </p:cNvPr>
          <p:cNvSpPr txBox="1">
            <a:spLocks/>
          </p:cNvSpPr>
          <p:nvPr/>
        </p:nvSpPr>
        <p:spPr>
          <a:xfrm>
            <a:off x="798168" y="4275706"/>
            <a:ext cx="760196" cy="489371"/>
          </a:xfrm>
          <a:prstGeom prst="rect">
            <a:avLst/>
          </a:prstGeom>
        </p:spPr>
        <p:txBody>
          <a:bodyPr>
            <a:noAutofit/>
          </a:bodyPr>
          <a:lstStyle>
            <a:defPPr>
              <a:defRPr lang="it-IT"/>
            </a:defPPr>
            <a:lvl1pPr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14863"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829727"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244590"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659453"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074316"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489180"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904043"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318906"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lgn="ctr"/>
            <a:r>
              <a:rPr lang="it-IT" sz="1270" i="1" dirty="0">
                <a:ea typeface="Gadugi" panose="020B0502040204020203" pitchFamily="34" charset="0"/>
              </a:rPr>
              <a:t>EPAL nuovi</a:t>
            </a:r>
          </a:p>
        </p:txBody>
      </p:sp>
      <p:grpSp>
        <p:nvGrpSpPr>
          <p:cNvPr id="25" name="Group 78">
            <a:extLst>
              <a:ext uri="{FF2B5EF4-FFF2-40B4-BE49-F238E27FC236}">
                <a16:creationId xmlns:a16="http://schemas.microsoft.com/office/drawing/2014/main" id="{38F7483F-3095-F461-FBA4-26881D94BC1D}"/>
              </a:ext>
            </a:extLst>
          </p:cNvPr>
          <p:cNvGrpSpPr/>
          <p:nvPr/>
        </p:nvGrpSpPr>
        <p:grpSpPr>
          <a:xfrm>
            <a:off x="5652038" y="5792108"/>
            <a:ext cx="1440000" cy="792000"/>
            <a:chOff x="5652038" y="5761890"/>
            <a:chExt cx="1440000" cy="792000"/>
          </a:xfrm>
          <a:solidFill>
            <a:srgbClr val="FFDD4B"/>
          </a:solidFill>
        </p:grpSpPr>
        <p:sp>
          <p:nvSpPr>
            <p:cNvPr id="26" name="Rettangolo arrotondato 20">
              <a:extLst>
                <a:ext uri="{FF2B5EF4-FFF2-40B4-BE49-F238E27FC236}">
                  <a16:creationId xmlns:a16="http://schemas.microsoft.com/office/drawing/2014/main" id="{63909C5D-425A-8093-F3FA-9855EE9FE0C2}"/>
                </a:ext>
              </a:extLst>
            </p:cNvPr>
            <p:cNvSpPr>
              <a:spLocks noChangeArrowheads="1"/>
            </p:cNvSpPr>
            <p:nvPr/>
          </p:nvSpPr>
          <p:spPr bwMode="auto">
            <a:xfrm>
              <a:off x="5652038" y="5761890"/>
              <a:ext cx="1440000" cy="792000"/>
            </a:xfrm>
            <a:prstGeom prst="roundRect">
              <a:avLst>
                <a:gd name="adj" fmla="val 25782"/>
              </a:avLst>
            </a:prstGeom>
            <a:grpFill/>
            <a:ln w="12700" algn="ctr">
              <a:solidFill>
                <a:schemeClr val="tx1"/>
              </a:solidFill>
              <a:prstDash val="solid"/>
              <a:round/>
              <a:headEnd/>
              <a:tailEnd/>
            </a:ln>
          </p:spPr>
          <p:txBody>
            <a:bodyPr lIns="96033" tIns="48020" rIns="96033" bIns="48020" anchor="ctr" anchorCtr="0"/>
            <a:lstStyle>
              <a:defPPr>
                <a:defRPr lang="it-IT"/>
              </a:defPPr>
              <a:lvl1pPr algn="l" defTabSz="925513" rtl="0" eaLnBrk="0" fontAlgn="base" hangingPunct="0">
                <a:spcBef>
                  <a:spcPct val="0"/>
                </a:spcBef>
                <a:spcAft>
                  <a:spcPct val="0"/>
                </a:spcAft>
                <a:defRPr sz="1600" kern="1200">
                  <a:solidFill>
                    <a:srgbClr val="000000"/>
                  </a:solidFill>
                  <a:latin typeface="Calibri" pitchFamily="34" charset="0"/>
                  <a:ea typeface="+mn-ea"/>
                  <a:cs typeface="Arial" panose="020B0604020202020204" pitchFamily="34" charset="0"/>
                  <a:sym typeface="Arial" panose="020B0604020202020204" pitchFamily="34" charset="0"/>
                </a:defRPr>
              </a:lvl1pPr>
              <a:lvl2pPr marL="742950" indent="-285750" algn="l" defTabSz="925513" rtl="0" eaLnBrk="0" fontAlgn="base" hangingPunct="0">
                <a:spcBef>
                  <a:spcPct val="0"/>
                </a:spcBef>
                <a:spcAft>
                  <a:spcPct val="0"/>
                </a:spcAft>
                <a:defRPr sz="1600" kern="1200">
                  <a:solidFill>
                    <a:srgbClr val="000000"/>
                  </a:solidFill>
                  <a:latin typeface="Calibri" pitchFamily="34" charset="0"/>
                  <a:ea typeface="+mn-ea"/>
                  <a:cs typeface="Arial" panose="020B0604020202020204" pitchFamily="34" charset="0"/>
                  <a:sym typeface="Arial" panose="020B0604020202020204" pitchFamily="34" charset="0"/>
                </a:defRPr>
              </a:lvl2pPr>
              <a:lvl3pPr marL="1143000" indent="-228600" algn="l" defTabSz="925513" rtl="0" eaLnBrk="0" fontAlgn="base" hangingPunct="0">
                <a:spcBef>
                  <a:spcPct val="0"/>
                </a:spcBef>
                <a:spcAft>
                  <a:spcPct val="0"/>
                </a:spcAft>
                <a:defRPr sz="1600" kern="1200">
                  <a:solidFill>
                    <a:srgbClr val="000000"/>
                  </a:solidFill>
                  <a:latin typeface="Calibri" pitchFamily="34" charset="0"/>
                  <a:ea typeface="+mn-ea"/>
                  <a:cs typeface="Arial" panose="020B0604020202020204" pitchFamily="34" charset="0"/>
                  <a:sym typeface="Arial" panose="020B0604020202020204" pitchFamily="34" charset="0"/>
                </a:defRPr>
              </a:lvl3pPr>
              <a:lvl4pPr marL="1600200" indent="-228600" algn="l" defTabSz="925513" rtl="0" eaLnBrk="0" fontAlgn="base" hangingPunct="0">
                <a:spcBef>
                  <a:spcPct val="0"/>
                </a:spcBef>
                <a:spcAft>
                  <a:spcPct val="0"/>
                </a:spcAft>
                <a:defRPr sz="1600" kern="1200">
                  <a:solidFill>
                    <a:srgbClr val="000000"/>
                  </a:solidFill>
                  <a:latin typeface="Calibri" pitchFamily="34" charset="0"/>
                  <a:ea typeface="+mn-ea"/>
                  <a:cs typeface="Arial" panose="020B0604020202020204" pitchFamily="34" charset="0"/>
                  <a:sym typeface="Arial" panose="020B0604020202020204" pitchFamily="34" charset="0"/>
                </a:defRPr>
              </a:lvl4pPr>
              <a:lvl5pPr marL="2057400" indent="-228600" algn="l" defTabSz="925513" rtl="0" eaLnBrk="0" fontAlgn="base" hangingPunct="0">
                <a:spcBef>
                  <a:spcPct val="0"/>
                </a:spcBef>
                <a:spcAft>
                  <a:spcPct val="0"/>
                </a:spcAft>
                <a:defRPr sz="1600" kern="1200">
                  <a:solidFill>
                    <a:srgbClr val="000000"/>
                  </a:solidFill>
                  <a:latin typeface="Calibri" pitchFamily="34" charset="0"/>
                  <a:ea typeface="+mn-ea"/>
                  <a:cs typeface="Arial" panose="020B0604020202020204" pitchFamily="34" charset="0"/>
                  <a:sym typeface="Arial" panose="020B0604020202020204" pitchFamily="34" charset="0"/>
                </a:defRPr>
              </a:lvl5pPr>
              <a:lvl6pPr marL="2514600" indent="-228600" algn="ctr" defTabSz="925513" rtl="0" eaLnBrk="0" fontAlgn="base" latinLnBrk="0" hangingPunct="0">
                <a:spcBef>
                  <a:spcPct val="50000"/>
                </a:spcBef>
                <a:spcAft>
                  <a:spcPct val="0"/>
                </a:spcAft>
                <a:buFont typeface="Wingdings" pitchFamily="2" charset="2"/>
                <a:defRPr sz="1600" kern="1200">
                  <a:solidFill>
                    <a:srgbClr val="000000"/>
                  </a:solidFill>
                  <a:latin typeface="Calibri" pitchFamily="34" charset="0"/>
                  <a:ea typeface="+mn-ea"/>
                  <a:cs typeface="Arial" panose="020B0604020202020204" pitchFamily="34" charset="0"/>
                  <a:sym typeface="Arial" panose="020B0604020202020204" pitchFamily="34" charset="0"/>
                </a:defRPr>
              </a:lvl6pPr>
              <a:lvl7pPr marL="2971800" indent="-228600" algn="ctr" defTabSz="925513" rtl="0" eaLnBrk="0" fontAlgn="base" latinLnBrk="0" hangingPunct="0">
                <a:spcBef>
                  <a:spcPct val="50000"/>
                </a:spcBef>
                <a:spcAft>
                  <a:spcPct val="0"/>
                </a:spcAft>
                <a:buFont typeface="Wingdings" pitchFamily="2" charset="2"/>
                <a:defRPr sz="1600" kern="1200">
                  <a:solidFill>
                    <a:srgbClr val="000000"/>
                  </a:solidFill>
                  <a:latin typeface="Calibri" pitchFamily="34" charset="0"/>
                  <a:ea typeface="+mn-ea"/>
                  <a:cs typeface="Arial" panose="020B0604020202020204" pitchFamily="34" charset="0"/>
                  <a:sym typeface="Arial" panose="020B0604020202020204" pitchFamily="34" charset="0"/>
                </a:defRPr>
              </a:lvl7pPr>
              <a:lvl8pPr marL="3429000" indent="-228600" algn="ctr" defTabSz="925513" rtl="0" eaLnBrk="0" fontAlgn="base" latinLnBrk="0" hangingPunct="0">
                <a:spcBef>
                  <a:spcPct val="50000"/>
                </a:spcBef>
                <a:spcAft>
                  <a:spcPct val="0"/>
                </a:spcAft>
                <a:buFont typeface="Wingdings" pitchFamily="2" charset="2"/>
                <a:defRPr sz="1600" kern="1200">
                  <a:solidFill>
                    <a:srgbClr val="000000"/>
                  </a:solidFill>
                  <a:latin typeface="Calibri" pitchFamily="34" charset="0"/>
                  <a:ea typeface="+mn-ea"/>
                  <a:cs typeface="Arial" panose="020B0604020202020204" pitchFamily="34" charset="0"/>
                  <a:sym typeface="Arial" panose="020B0604020202020204" pitchFamily="34" charset="0"/>
                </a:defRPr>
              </a:lvl8pPr>
              <a:lvl9pPr marL="3886200" indent="-228600" algn="ctr" defTabSz="925513" rtl="0" eaLnBrk="0" fontAlgn="base" latinLnBrk="0" hangingPunct="0">
                <a:spcBef>
                  <a:spcPct val="50000"/>
                </a:spcBef>
                <a:spcAft>
                  <a:spcPct val="0"/>
                </a:spcAft>
                <a:buFont typeface="Wingdings" pitchFamily="2" charset="2"/>
                <a:defRPr sz="1600" kern="1200">
                  <a:solidFill>
                    <a:srgbClr val="000000"/>
                  </a:solidFill>
                  <a:latin typeface="Calibri" pitchFamily="34" charset="0"/>
                  <a:ea typeface="+mn-ea"/>
                  <a:cs typeface="Arial" panose="020B0604020202020204" pitchFamily="34" charset="0"/>
                  <a:sym typeface="Arial" panose="020B0604020202020204" pitchFamily="34" charset="0"/>
                </a:defRPr>
              </a:lvl9pPr>
            </a:lstStyle>
            <a:p>
              <a:pPr algn="ctr">
                <a:spcBef>
                  <a:spcPct val="50000"/>
                </a:spcBef>
                <a:defRPr/>
              </a:pPr>
              <a:endParaRPr lang="it-IT" sz="1850" b="1">
                <a:latin typeface="Calibri"/>
                <a:ea typeface="Calibri"/>
                <a:cs typeface="Arial"/>
              </a:endParaRPr>
            </a:p>
          </p:txBody>
        </p:sp>
        <p:sp>
          <p:nvSpPr>
            <p:cNvPr id="27" name="Sottotitolo 2">
              <a:extLst>
                <a:ext uri="{FF2B5EF4-FFF2-40B4-BE49-F238E27FC236}">
                  <a16:creationId xmlns:a16="http://schemas.microsoft.com/office/drawing/2014/main" id="{D9ED0B72-B515-45EE-468B-179B873CFCF3}"/>
                </a:ext>
              </a:extLst>
            </p:cNvPr>
            <p:cNvSpPr txBox="1">
              <a:spLocks/>
            </p:cNvSpPr>
            <p:nvPr/>
          </p:nvSpPr>
          <p:spPr>
            <a:xfrm>
              <a:off x="5693378" y="5843900"/>
              <a:ext cx="1357320" cy="584110"/>
            </a:xfrm>
            <a:prstGeom prst="rect">
              <a:avLst/>
            </a:prstGeom>
            <a:grpFill/>
          </p:spPr>
          <p:txBody>
            <a:bodyPr tIns="0" bIns="0">
              <a:noAutofit/>
            </a:bodyPr>
            <a:lstStyle>
              <a:defPPr>
                <a:defRPr lang="it-IT"/>
              </a:defPPr>
              <a:lvl1pPr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14863"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829727"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244590"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659453"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074316"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489180"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904043"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318906"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lgn="ctr"/>
              <a:r>
                <a:rPr lang="it-IT" sz="1452" b="1" dirty="0">
                  <a:ea typeface="Gadugi" panose="020B0502040204020203" pitchFamily="34" charset="0"/>
                </a:rPr>
                <a:t>Gestione e </a:t>
              </a:r>
              <a:r>
                <a:rPr lang="it-IT" sz="1452" b="1" noProof="0" dirty="0">
                  <a:ea typeface="Gadugi" panose="020B0502040204020203" pitchFamily="34" charset="0"/>
                </a:rPr>
                <a:t>riparazione</a:t>
              </a:r>
              <a:r>
                <a:rPr lang="it-IT" sz="1452" b="1" dirty="0">
                  <a:ea typeface="Gadugi" panose="020B0502040204020203" pitchFamily="34" charset="0"/>
                </a:rPr>
                <a:t> </a:t>
              </a:r>
            </a:p>
            <a:p>
              <a:pPr algn="ctr"/>
              <a:r>
                <a:rPr lang="it-IT" sz="1452" b="1" dirty="0">
                  <a:ea typeface="Gadugi" panose="020B0502040204020203" pitchFamily="34" charset="0"/>
                </a:rPr>
                <a:t>parco pallet</a:t>
              </a:r>
            </a:p>
          </p:txBody>
        </p:sp>
      </p:grpSp>
      <p:cxnSp>
        <p:nvCxnSpPr>
          <p:cNvPr id="28" name="Connettore 2 11">
            <a:extLst>
              <a:ext uri="{FF2B5EF4-FFF2-40B4-BE49-F238E27FC236}">
                <a16:creationId xmlns:a16="http://schemas.microsoft.com/office/drawing/2014/main" id="{FFC2D027-36F7-6669-7535-A2698B16B773}"/>
              </a:ext>
            </a:extLst>
          </p:cNvPr>
          <p:cNvCxnSpPr>
            <a:cxnSpLocks/>
          </p:cNvCxnSpPr>
          <p:nvPr/>
        </p:nvCxnSpPr>
        <p:spPr>
          <a:xfrm>
            <a:off x="102869" y="2450180"/>
            <a:ext cx="1455495" cy="0"/>
          </a:xfrm>
          <a:prstGeom prst="straightConnector1">
            <a:avLst/>
          </a:prstGeom>
          <a:ln w="57150">
            <a:solidFill>
              <a:schemeClr val="accent3">
                <a:lumMod val="75000"/>
              </a:schemeClr>
            </a:solidFill>
            <a:prstDash val="solid"/>
            <a:tailEnd type="triangle"/>
          </a:ln>
        </p:spPr>
        <p:style>
          <a:lnRef idx="1">
            <a:schemeClr val="dk1"/>
          </a:lnRef>
          <a:fillRef idx="0">
            <a:schemeClr val="dk1"/>
          </a:fillRef>
          <a:effectRef idx="0">
            <a:schemeClr val="dk1"/>
          </a:effectRef>
          <a:fontRef idx="minor">
            <a:schemeClr val="tx1"/>
          </a:fontRef>
        </p:style>
      </p:cxnSp>
      <p:sp>
        <p:nvSpPr>
          <p:cNvPr id="29" name="Sottotitolo 2">
            <a:extLst>
              <a:ext uri="{FF2B5EF4-FFF2-40B4-BE49-F238E27FC236}">
                <a16:creationId xmlns:a16="http://schemas.microsoft.com/office/drawing/2014/main" id="{5A6BFCBC-CA32-EFAF-BDBD-B248793E88D4}"/>
              </a:ext>
            </a:extLst>
          </p:cNvPr>
          <p:cNvSpPr txBox="1">
            <a:spLocks/>
          </p:cNvSpPr>
          <p:nvPr/>
        </p:nvSpPr>
        <p:spPr>
          <a:xfrm>
            <a:off x="63373" y="2477404"/>
            <a:ext cx="1140637" cy="489371"/>
          </a:xfrm>
          <a:prstGeom prst="rect">
            <a:avLst/>
          </a:prstGeom>
        </p:spPr>
        <p:txBody>
          <a:bodyPr>
            <a:noAutofit/>
          </a:bodyPr>
          <a:lstStyle>
            <a:defPPr>
              <a:defRPr lang="it-IT"/>
            </a:defPPr>
            <a:lvl1pPr algn="ctr" eaLnBrk="0" fontAlgn="base" hangingPunct="0">
              <a:spcBef>
                <a:spcPct val="0"/>
              </a:spcBef>
              <a:spcAft>
                <a:spcPct val="0"/>
              </a:spcAft>
              <a:defRPr sz="1270">
                <a:solidFill>
                  <a:srgbClr val="000000"/>
                </a:solidFill>
                <a:latin typeface="Arial" panose="020B0604020202020204" pitchFamily="34" charset="0"/>
                <a:ea typeface="Gadugi" panose="020B0502040204020203" pitchFamily="34" charset="0"/>
                <a:cs typeface="Arial" panose="020B0604020202020204" pitchFamily="34" charset="0"/>
              </a:defRPr>
            </a:lvl1pPr>
            <a:lvl2pPr marL="414863" eaLnBrk="0" fontAlgn="base" hangingPunct="0">
              <a:spcBef>
                <a:spcPct val="0"/>
              </a:spcBef>
              <a:spcAft>
                <a:spcPct val="0"/>
              </a:spcAft>
              <a:defRPr sz="1815">
                <a:solidFill>
                  <a:srgbClr val="000000"/>
                </a:solidFill>
                <a:latin typeface="Arial" panose="020B0604020202020204" pitchFamily="34" charset="0"/>
                <a:cs typeface="Arial" panose="020B0604020202020204" pitchFamily="34" charset="0"/>
              </a:defRPr>
            </a:lvl2pPr>
            <a:lvl3pPr marL="829727" eaLnBrk="0" fontAlgn="base" hangingPunct="0">
              <a:spcBef>
                <a:spcPct val="0"/>
              </a:spcBef>
              <a:spcAft>
                <a:spcPct val="0"/>
              </a:spcAft>
              <a:defRPr sz="1815">
                <a:solidFill>
                  <a:srgbClr val="000000"/>
                </a:solidFill>
                <a:latin typeface="Arial" panose="020B0604020202020204" pitchFamily="34" charset="0"/>
                <a:cs typeface="Arial" panose="020B0604020202020204" pitchFamily="34" charset="0"/>
              </a:defRPr>
            </a:lvl3pPr>
            <a:lvl4pPr marL="1244590" eaLnBrk="0" fontAlgn="base" hangingPunct="0">
              <a:spcBef>
                <a:spcPct val="0"/>
              </a:spcBef>
              <a:spcAft>
                <a:spcPct val="0"/>
              </a:spcAft>
              <a:defRPr sz="1815">
                <a:solidFill>
                  <a:srgbClr val="000000"/>
                </a:solidFill>
                <a:latin typeface="Arial" panose="020B0604020202020204" pitchFamily="34" charset="0"/>
                <a:cs typeface="Arial" panose="020B0604020202020204" pitchFamily="34" charset="0"/>
              </a:defRPr>
            </a:lvl4pPr>
            <a:lvl5pPr marL="1659453" eaLnBrk="0" fontAlgn="base" hangingPunct="0">
              <a:spcBef>
                <a:spcPct val="0"/>
              </a:spcBef>
              <a:spcAft>
                <a:spcPct val="0"/>
              </a:spcAft>
              <a:defRPr sz="1815">
                <a:solidFill>
                  <a:srgbClr val="000000"/>
                </a:solidFill>
                <a:latin typeface="Arial" panose="020B0604020202020204" pitchFamily="34" charset="0"/>
                <a:cs typeface="Arial" panose="020B0604020202020204" pitchFamily="34" charset="0"/>
              </a:defRPr>
            </a:lvl5pPr>
            <a:lvl6pPr marL="2074316" defTabSz="829727">
              <a:defRPr sz="1815">
                <a:solidFill>
                  <a:srgbClr val="000000"/>
                </a:solidFill>
                <a:latin typeface="Arial" panose="020B0604020202020204" pitchFamily="34" charset="0"/>
                <a:cs typeface="Arial" panose="020B0604020202020204" pitchFamily="34" charset="0"/>
              </a:defRPr>
            </a:lvl6pPr>
            <a:lvl7pPr marL="2489180" defTabSz="829727">
              <a:defRPr sz="1815">
                <a:solidFill>
                  <a:srgbClr val="000000"/>
                </a:solidFill>
                <a:latin typeface="Arial" panose="020B0604020202020204" pitchFamily="34" charset="0"/>
                <a:cs typeface="Arial" panose="020B0604020202020204" pitchFamily="34" charset="0"/>
              </a:defRPr>
            </a:lvl7pPr>
            <a:lvl8pPr marL="2904043" defTabSz="829727">
              <a:defRPr sz="1815">
                <a:solidFill>
                  <a:srgbClr val="000000"/>
                </a:solidFill>
                <a:latin typeface="Arial" panose="020B0604020202020204" pitchFamily="34" charset="0"/>
                <a:cs typeface="Arial" panose="020B0604020202020204" pitchFamily="34" charset="0"/>
              </a:defRPr>
            </a:lvl8pPr>
            <a:lvl9pPr marL="3318906" defTabSz="829727">
              <a:defRPr sz="1815">
                <a:solidFill>
                  <a:srgbClr val="000000"/>
                </a:solidFill>
                <a:latin typeface="Arial" panose="020B0604020202020204" pitchFamily="34" charset="0"/>
                <a:cs typeface="Arial" panose="020B0604020202020204" pitchFamily="34" charset="0"/>
              </a:defRPr>
            </a:lvl9pPr>
          </a:lstStyle>
          <a:p>
            <a:r>
              <a:rPr lang="it-IT" i="1" dirty="0"/>
              <a:t>Merce in Import (su EPAL)</a:t>
            </a:r>
          </a:p>
        </p:txBody>
      </p:sp>
      <p:pic>
        <p:nvPicPr>
          <p:cNvPr id="30" name="Immagine 15">
            <a:extLst>
              <a:ext uri="{FF2B5EF4-FFF2-40B4-BE49-F238E27FC236}">
                <a16:creationId xmlns:a16="http://schemas.microsoft.com/office/drawing/2014/main" id="{3DEED6B5-9338-7C45-2CD0-CBAB9CBB3E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1701" y="1748704"/>
            <a:ext cx="486219" cy="575798"/>
          </a:xfrm>
          <a:prstGeom prst="rect">
            <a:avLst/>
          </a:prstGeom>
        </p:spPr>
      </p:pic>
      <p:pic>
        <p:nvPicPr>
          <p:cNvPr id="31" name="Picture 6" descr="Pallet di legno Foto e Immagini Stock in Bianco e Nero - Alamy">
            <a:extLst>
              <a:ext uri="{FF2B5EF4-FFF2-40B4-BE49-F238E27FC236}">
                <a16:creationId xmlns:a16="http://schemas.microsoft.com/office/drawing/2014/main" id="{78967822-ECB9-5C04-A3E3-BEC7539D74D9}"/>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0967148" y="4813916"/>
            <a:ext cx="631039" cy="603041"/>
          </a:xfrm>
          <a:prstGeom prst="rect">
            <a:avLst/>
          </a:prstGeom>
          <a:noFill/>
          <a:extLst>
            <a:ext uri="{909E8E84-426E-40DD-AFC4-6F175D3DCCD1}">
              <a14:hiddenFill xmlns:a14="http://schemas.microsoft.com/office/drawing/2010/main">
                <a:solidFill>
                  <a:srgbClr val="FFFFFF"/>
                </a:solidFill>
              </a14:hiddenFill>
            </a:ext>
          </a:extLst>
        </p:spPr>
      </p:pic>
      <p:sp>
        <p:nvSpPr>
          <p:cNvPr id="32" name="Sottotitolo 2">
            <a:extLst>
              <a:ext uri="{FF2B5EF4-FFF2-40B4-BE49-F238E27FC236}">
                <a16:creationId xmlns:a16="http://schemas.microsoft.com/office/drawing/2014/main" id="{888E006C-B872-D2D4-6809-0DC934078A69}"/>
              </a:ext>
            </a:extLst>
          </p:cNvPr>
          <p:cNvSpPr txBox="1">
            <a:spLocks/>
          </p:cNvSpPr>
          <p:nvPr/>
        </p:nvSpPr>
        <p:spPr>
          <a:xfrm>
            <a:off x="7128178" y="1963507"/>
            <a:ext cx="1468508" cy="340577"/>
          </a:xfrm>
          <a:prstGeom prst="rect">
            <a:avLst/>
          </a:prstGeom>
        </p:spPr>
        <p:txBody>
          <a:bodyPr lIns="91440" tIns="45720" rIns="91440" bIns="45720" anchor="t">
            <a:normAutofit/>
          </a:bodyPr>
          <a:lstStyle>
            <a:defPPr>
              <a:defRPr lang="it-IT"/>
            </a:defPPr>
            <a:lvl1pPr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14863"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829727"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244590"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659453"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074316"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489180"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904043"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318906"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r>
              <a:rPr lang="it-IT" sz="1250" i="1" dirty="0">
                <a:latin typeface="Arial"/>
                <a:ea typeface="Gadugi"/>
                <a:cs typeface="Arial"/>
              </a:rPr>
              <a:t>EPAL Consegnati</a:t>
            </a:r>
          </a:p>
        </p:txBody>
      </p:sp>
      <p:pic>
        <p:nvPicPr>
          <p:cNvPr id="33" name="Immagine 15">
            <a:extLst>
              <a:ext uri="{FF2B5EF4-FFF2-40B4-BE49-F238E27FC236}">
                <a16:creationId xmlns:a16="http://schemas.microsoft.com/office/drawing/2014/main" id="{E320E296-9845-A725-AC30-4E67F50250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6423" y="1376895"/>
            <a:ext cx="501530" cy="593930"/>
          </a:xfrm>
          <a:prstGeom prst="rect">
            <a:avLst/>
          </a:prstGeom>
        </p:spPr>
      </p:pic>
      <p:sp>
        <p:nvSpPr>
          <p:cNvPr id="34" name="Sottotitolo 2">
            <a:extLst>
              <a:ext uri="{FF2B5EF4-FFF2-40B4-BE49-F238E27FC236}">
                <a16:creationId xmlns:a16="http://schemas.microsoft.com/office/drawing/2014/main" id="{FFF8986F-FCFE-3291-1E10-C37D24BCA72A}"/>
              </a:ext>
            </a:extLst>
          </p:cNvPr>
          <p:cNvSpPr txBox="1">
            <a:spLocks/>
          </p:cNvSpPr>
          <p:nvPr/>
        </p:nvSpPr>
        <p:spPr>
          <a:xfrm>
            <a:off x="4316960" y="1022225"/>
            <a:ext cx="2811217" cy="697711"/>
          </a:xfrm>
          <a:prstGeom prst="rect">
            <a:avLst/>
          </a:prstGeom>
        </p:spPr>
        <p:txBody>
          <a:bodyPr lIns="91440" tIns="45720" rIns="91440" bIns="45720" anchor="t">
            <a:normAutofit/>
          </a:bodyPr>
          <a:lstStyle>
            <a:defPPr>
              <a:defRPr lang="it-IT"/>
            </a:defPPr>
            <a:lvl1pPr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14863"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829727"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244590"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659453"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074316"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489180"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904043"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318906"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lgn="ctr"/>
            <a:r>
              <a:rPr lang="it-IT" sz="1450" b="1" dirty="0">
                <a:latin typeface="Arial"/>
                <a:ea typeface="Gadugi"/>
                <a:cs typeface="Arial"/>
              </a:rPr>
              <a:t> «Trasportatore / </a:t>
            </a:r>
            <a:br>
              <a:rPr lang="it-IT" sz="1450" b="1" dirty="0">
                <a:latin typeface="Arial"/>
                <a:ea typeface="Gadugi"/>
                <a:cs typeface="Arial"/>
              </a:rPr>
            </a:br>
            <a:r>
              <a:rPr lang="it-IT" sz="1450" b="1" dirty="0">
                <a:latin typeface="Arial"/>
                <a:ea typeface="Gadugi"/>
                <a:cs typeface="Arial"/>
              </a:rPr>
              <a:t>Operatore Logistico»</a:t>
            </a:r>
            <a:endParaRPr lang="it-IT" dirty="0"/>
          </a:p>
        </p:txBody>
      </p:sp>
      <p:cxnSp>
        <p:nvCxnSpPr>
          <p:cNvPr id="35" name="Connettore a gomito 77">
            <a:extLst>
              <a:ext uri="{FF2B5EF4-FFF2-40B4-BE49-F238E27FC236}">
                <a16:creationId xmlns:a16="http://schemas.microsoft.com/office/drawing/2014/main" id="{AA41EAAC-F028-C25A-C5AC-A65BBDB209A0}"/>
              </a:ext>
            </a:extLst>
          </p:cNvPr>
          <p:cNvCxnSpPr>
            <a:cxnSpLocks/>
          </p:cNvCxnSpPr>
          <p:nvPr/>
        </p:nvCxnSpPr>
        <p:spPr>
          <a:xfrm rot="10800000" flipV="1">
            <a:off x="2780428" y="6187837"/>
            <a:ext cx="2871615" cy="0"/>
          </a:xfrm>
          <a:prstGeom prst="bent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6" name="Picture 4" descr="EUR pallets - Dansk Træemballage A/S">
            <a:extLst>
              <a:ext uri="{FF2B5EF4-FFF2-40B4-BE49-F238E27FC236}">
                <a16:creationId xmlns:a16="http://schemas.microsoft.com/office/drawing/2014/main" id="{F08F6AD8-BF52-B614-5E7F-212085B04367}"/>
              </a:ext>
            </a:extLst>
          </p:cNvPr>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a:ext>
            </a:extLst>
          </a:blip>
          <a:srcRect/>
          <a:stretch/>
        </p:blipFill>
        <p:spPr bwMode="auto">
          <a:xfrm>
            <a:off x="4291319" y="5856246"/>
            <a:ext cx="663486" cy="663181"/>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Connettore a gomito 77">
            <a:extLst>
              <a:ext uri="{FF2B5EF4-FFF2-40B4-BE49-F238E27FC236}">
                <a16:creationId xmlns:a16="http://schemas.microsoft.com/office/drawing/2014/main" id="{9679A93E-49EE-586E-989C-115D6515CC65}"/>
              </a:ext>
            </a:extLst>
          </p:cNvPr>
          <p:cNvCxnSpPr>
            <a:cxnSpLocks/>
            <a:stCxn id="7" idx="4"/>
            <a:endCxn id="26" idx="0"/>
          </p:cNvCxnSpPr>
          <p:nvPr/>
        </p:nvCxnSpPr>
        <p:spPr>
          <a:xfrm rot="5400000">
            <a:off x="6764114" y="2809991"/>
            <a:ext cx="2590042" cy="3374193"/>
          </a:xfrm>
          <a:prstGeom prst="bentConnector3">
            <a:avLst>
              <a:gd name="adj1" fmla="val 73025"/>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9" name="Sottotitolo 2">
            <a:extLst>
              <a:ext uri="{FF2B5EF4-FFF2-40B4-BE49-F238E27FC236}">
                <a16:creationId xmlns:a16="http://schemas.microsoft.com/office/drawing/2014/main" id="{4CAC1205-F5C1-19C7-2E1B-D89045CEF525}"/>
              </a:ext>
            </a:extLst>
          </p:cNvPr>
          <p:cNvSpPr txBox="1">
            <a:spLocks/>
          </p:cNvSpPr>
          <p:nvPr/>
        </p:nvSpPr>
        <p:spPr>
          <a:xfrm>
            <a:off x="2477520" y="4275706"/>
            <a:ext cx="1157733" cy="489371"/>
          </a:xfrm>
          <a:prstGeom prst="rect">
            <a:avLst/>
          </a:prstGeom>
        </p:spPr>
        <p:txBody>
          <a:bodyPr>
            <a:noAutofit/>
          </a:bodyPr>
          <a:lstStyle>
            <a:defPPr>
              <a:defRPr lang="it-IT"/>
            </a:defPPr>
            <a:lvl1pPr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14863"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829727"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244590"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659453"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074316"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489180"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904043"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318906"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r>
              <a:rPr lang="it-IT" sz="1270" i="1" dirty="0">
                <a:ea typeface="Gadugi" panose="020B0502040204020203" pitchFamily="34" charset="0"/>
              </a:rPr>
              <a:t>EPAL usati/riparati</a:t>
            </a:r>
          </a:p>
        </p:txBody>
      </p:sp>
      <p:pic>
        <p:nvPicPr>
          <p:cNvPr id="40" name="Picture 4" descr="EUR pallets - Dansk Træemballage A/S">
            <a:extLst>
              <a:ext uri="{FF2B5EF4-FFF2-40B4-BE49-F238E27FC236}">
                <a16:creationId xmlns:a16="http://schemas.microsoft.com/office/drawing/2014/main" id="{D416A049-FDE0-0DB8-B48D-13A4E7EA7037}"/>
              </a:ext>
            </a:extLst>
          </p:cNvPr>
          <p:cNvPicPr>
            <a:picLocks noChangeAspect="1" noChangeArrowheads="1"/>
          </p:cNvPicPr>
          <p:nvPr/>
        </p:nvPicPr>
        <p:blipFill rotWithShape="1">
          <a:blip r:embed="rId7" cstate="screen">
            <a:extLst>
              <a:ext uri="{BEBA8EAE-BF5A-486C-A8C5-ECC9F3942E4B}">
                <a14:imgProps xmlns:a14="http://schemas.microsoft.com/office/drawing/2010/main">
                  <a14:imgLayer r:embed="rId8">
                    <a14:imgEffect>
                      <a14:saturation sat="300000"/>
                    </a14:imgEffect>
                  </a14:imgLayer>
                </a14:imgProps>
              </a:ext>
              <a:ext uri="{28A0092B-C50C-407E-A947-70E740481C1C}">
                <a14:useLocalDpi xmlns:a14="http://schemas.microsoft.com/office/drawing/2010/main"/>
              </a:ext>
            </a:extLst>
          </a:blip>
          <a:srcRect/>
          <a:stretch/>
        </p:blipFill>
        <p:spPr bwMode="auto">
          <a:xfrm>
            <a:off x="1270536" y="4838973"/>
            <a:ext cx="741439" cy="697910"/>
          </a:xfrm>
          <a:prstGeom prst="rect">
            <a:avLst/>
          </a:prstGeom>
          <a:noFill/>
          <a:extLst>
            <a:ext uri="{909E8E84-426E-40DD-AFC4-6F175D3DCCD1}">
              <a14:hiddenFill xmlns:a14="http://schemas.microsoft.com/office/drawing/2010/main">
                <a:solidFill>
                  <a:srgbClr val="FFFFFF"/>
                </a:solidFill>
              </a14:hiddenFill>
            </a:ext>
          </a:extLst>
        </p:spPr>
      </p:pic>
      <p:sp>
        <p:nvSpPr>
          <p:cNvPr id="42" name="Ovale 52">
            <a:extLst>
              <a:ext uri="{FF2B5EF4-FFF2-40B4-BE49-F238E27FC236}">
                <a16:creationId xmlns:a16="http://schemas.microsoft.com/office/drawing/2014/main" id="{F678F56F-55F9-7327-D052-A09390EBAA22}"/>
              </a:ext>
            </a:extLst>
          </p:cNvPr>
          <p:cNvSpPr/>
          <p:nvPr/>
        </p:nvSpPr>
        <p:spPr>
          <a:xfrm>
            <a:off x="1490432" y="4253612"/>
            <a:ext cx="419100" cy="4191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dirty="0">
                <a:solidFill>
                  <a:schemeClr val="tx1"/>
                </a:solidFill>
                <a:latin typeface="Calibri" panose="020F0502020204030204" pitchFamily="34" charset="0"/>
                <a:cs typeface="Calibri" panose="020F0502020204030204" pitchFamily="34" charset="0"/>
              </a:rPr>
              <a:t>E</a:t>
            </a:r>
          </a:p>
        </p:txBody>
      </p:sp>
      <p:sp>
        <p:nvSpPr>
          <p:cNvPr id="43" name="Ovale 52">
            <a:extLst>
              <a:ext uri="{FF2B5EF4-FFF2-40B4-BE49-F238E27FC236}">
                <a16:creationId xmlns:a16="http://schemas.microsoft.com/office/drawing/2014/main" id="{F2488163-7581-8182-0049-2D8BBEBA9655}"/>
              </a:ext>
            </a:extLst>
          </p:cNvPr>
          <p:cNvSpPr/>
          <p:nvPr/>
        </p:nvSpPr>
        <p:spPr>
          <a:xfrm>
            <a:off x="9536719" y="4253612"/>
            <a:ext cx="419100" cy="419100"/>
          </a:xfrm>
          <a:prstGeom prst="ellipse">
            <a:avLst/>
          </a:prstGeom>
          <a:solidFill>
            <a:srgbClr val="7030A0"/>
          </a:solidFill>
          <a:ln>
            <a:solidFill>
              <a:srgbClr val="1B2B67"/>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dirty="0">
                <a:solidFill>
                  <a:schemeClr val="bg1"/>
                </a:solidFill>
                <a:latin typeface="Calibri" panose="020F0502020204030204" pitchFamily="34" charset="0"/>
                <a:cs typeface="Calibri" panose="020F0502020204030204" pitchFamily="34" charset="0"/>
              </a:rPr>
              <a:t>C</a:t>
            </a:r>
          </a:p>
        </p:txBody>
      </p:sp>
      <p:sp>
        <p:nvSpPr>
          <p:cNvPr id="44" name="Ovale 52">
            <a:extLst>
              <a:ext uri="{FF2B5EF4-FFF2-40B4-BE49-F238E27FC236}">
                <a16:creationId xmlns:a16="http://schemas.microsoft.com/office/drawing/2014/main" id="{4F63C2E0-81BB-43DA-6A6F-28E012C01EC8}"/>
              </a:ext>
            </a:extLst>
          </p:cNvPr>
          <p:cNvSpPr/>
          <p:nvPr/>
        </p:nvSpPr>
        <p:spPr>
          <a:xfrm>
            <a:off x="3256435" y="5967008"/>
            <a:ext cx="419100" cy="4191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dirty="0">
                <a:solidFill>
                  <a:schemeClr val="bg1"/>
                </a:solidFill>
                <a:latin typeface="Calibri" panose="020F0502020204030204" pitchFamily="34" charset="0"/>
                <a:cs typeface="Calibri" panose="020F0502020204030204" pitchFamily="34" charset="0"/>
              </a:rPr>
              <a:t>D</a:t>
            </a:r>
          </a:p>
        </p:txBody>
      </p:sp>
      <p:sp>
        <p:nvSpPr>
          <p:cNvPr id="45" name="Ovale 52">
            <a:extLst>
              <a:ext uri="{FF2B5EF4-FFF2-40B4-BE49-F238E27FC236}">
                <a16:creationId xmlns:a16="http://schemas.microsoft.com/office/drawing/2014/main" id="{3A89111E-3659-B9A5-E512-C07112880F5F}"/>
              </a:ext>
            </a:extLst>
          </p:cNvPr>
          <p:cNvSpPr/>
          <p:nvPr/>
        </p:nvSpPr>
        <p:spPr>
          <a:xfrm>
            <a:off x="10108057" y="4253612"/>
            <a:ext cx="419100" cy="419100"/>
          </a:xfrm>
          <a:prstGeom prst="ellipse">
            <a:avLst/>
          </a:prstGeom>
          <a:solidFill>
            <a:srgbClr val="14141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dirty="0">
                <a:solidFill>
                  <a:schemeClr val="bg1"/>
                </a:solidFill>
                <a:latin typeface="Calibri" panose="020F0502020204030204" pitchFamily="34" charset="0"/>
                <a:cs typeface="Calibri" panose="020F0502020204030204" pitchFamily="34" charset="0"/>
              </a:rPr>
              <a:t>G</a:t>
            </a:r>
          </a:p>
        </p:txBody>
      </p:sp>
      <p:sp>
        <p:nvSpPr>
          <p:cNvPr id="46" name="TextBox 71">
            <a:extLst>
              <a:ext uri="{FF2B5EF4-FFF2-40B4-BE49-F238E27FC236}">
                <a16:creationId xmlns:a16="http://schemas.microsoft.com/office/drawing/2014/main" id="{4F36C694-43D5-C612-EDAB-CF12EA93C26A}"/>
              </a:ext>
            </a:extLst>
          </p:cNvPr>
          <p:cNvSpPr txBox="1"/>
          <p:nvPr/>
        </p:nvSpPr>
        <p:spPr>
          <a:xfrm>
            <a:off x="879676" y="5590572"/>
            <a:ext cx="0" cy="0"/>
          </a:xfrm>
          <a:prstGeom prst="rect">
            <a:avLst/>
          </a:prstGeom>
        </p:spPr>
        <p:txBody>
          <a:bodyPr vert="horz" wrap="none" lIns="91440" tIns="45720" rIns="91440" bIns="45720" rtlCol="0" anchor="t">
            <a:noAutofit/>
          </a:bodyPr>
          <a:lstStyle/>
          <a:p>
            <a:pPr algn="l"/>
            <a:endParaRPr lang="it-IT">
              <a:sym typeface="Arial" panose="020B0604020202020204" pitchFamily="34" charset="0"/>
            </a:endParaRPr>
          </a:p>
        </p:txBody>
      </p:sp>
      <p:pic>
        <p:nvPicPr>
          <p:cNvPr id="47" name="Picture 26">
            <a:extLst>
              <a:ext uri="{FF2B5EF4-FFF2-40B4-BE49-F238E27FC236}">
                <a16:creationId xmlns:a16="http://schemas.microsoft.com/office/drawing/2014/main" id="{D8D1F627-9FC5-0649-EE1E-D7A8E4C42A24}"/>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499064" y="1622197"/>
            <a:ext cx="1394378" cy="823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48" name="Group 29">
            <a:extLst>
              <a:ext uri="{FF2B5EF4-FFF2-40B4-BE49-F238E27FC236}">
                <a16:creationId xmlns:a16="http://schemas.microsoft.com/office/drawing/2014/main" id="{9AE0678C-E66F-5495-EF59-4D9E25F192AC}"/>
              </a:ext>
            </a:extLst>
          </p:cNvPr>
          <p:cNvGrpSpPr>
            <a:grpSpLocks/>
          </p:cNvGrpSpPr>
          <p:nvPr/>
        </p:nvGrpSpPr>
        <p:grpSpPr bwMode="auto">
          <a:xfrm>
            <a:off x="5126482" y="1660574"/>
            <a:ext cx="1310148" cy="882368"/>
            <a:chOff x="3744" y="2208"/>
            <a:chExt cx="1008" cy="816"/>
          </a:xfrm>
        </p:grpSpPr>
        <p:sp>
          <p:nvSpPr>
            <p:cNvPr id="49" name="Line 30">
              <a:extLst>
                <a:ext uri="{FF2B5EF4-FFF2-40B4-BE49-F238E27FC236}">
                  <a16:creationId xmlns:a16="http://schemas.microsoft.com/office/drawing/2014/main" id="{7A8A695B-6E57-29A3-11FB-249E828D883C}"/>
                </a:ext>
              </a:extLst>
            </p:cNvPr>
            <p:cNvSpPr>
              <a:spLocks noChangeShapeType="1"/>
            </p:cNvSpPr>
            <p:nvPr/>
          </p:nvSpPr>
          <p:spPr bwMode="auto">
            <a:xfrm>
              <a:off x="4629" y="2554"/>
              <a:ext cx="2" cy="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it-IT" sz="1644">
                <a:latin typeface="Calibri" panose="020F0502020204030204" pitchFamily="34" charset="0"/>
              </a:endParaRPr>
            </a:p>
          </p:txBody>
        </p:sp>
        <p:sp>
          <p:nvSpPr>
            <p:cNvPr id="50" name="Freeform 31">
              <a:extLst>
                <a:ext uri="{FF2B5EF4-FFF2-40B4-BE49-F238E27FC236}">
                  <a16:creationId xmlns:a16="http://schemas.microsoft.com/office/drawing/2014/main" id="{0FACC76A-ACC1-3617-A44E-26444719C4D3}"/>
                </a:ext>
              </a:extLst>
            </p:cNvPr>
            <p:cNvSpPr>
              <a:spLocks/>
            </p:cNvSpPr>
            <p:nvPr/>
          </p:nvSpPr>
          <p:spPr bwMode="auto">
            <a:xfrm>
              <a:off x="4629" y="2561"/>
              <a:ext cx="19" cy="26"/>
            </a:xfrm>
            <a:custGeom>
              <a:avLst/>
              <a:gdLst>
                <a:gd name="T0" fmla="*/ 2147483647 w 14"/>
                <a:gd name="T1" fmla="*/ 2147483647 h 14"/>
                <a:gd name="T2" fmla="*/ 0 w 14"/>
                <a:gd name="T3" fmla="*/ 2147483647 h 14"/>
                <a:gd name="T4" fmla="*/ 0 w 14"/>
                <a:gd name="T5" fmla="*/ 2147483647 h 14"/>
                <a:gd name="T6" fmla="*/ 0 w 14"/>
                <a:gd name="T7" fmla="*/ 2147483647 h 14"/>
                <a:gd name="T8" fmla="*/ 2147483647 w 14"/>
                <a:gd name="T9" fmla="*/ 0 h 14"/>
                <a:gd name="T10" fmla="*/ 2147483647 w 14"/>
                <a:gd name="T11" fmla="*/ 0 h 14"/>
                <a:gd name="T12" fmla="*/ 2147483647 w 14"/>
                <a:gd name="T13" fmla="*/ 2147483647 h 14"/>
                <a:gd name="T14" fmla="*/ 2147483647 w 14"/>
                <a:gd name="T15" fmla="*/ 2147483647 h 14"/>
                <a:gd name="T16" fmla="*/ 2147483647 w 14"/>
                <a:gd name="T17" fmla="*/ 2147483647 h 14"/>
                <a:gd name="T18" fmla="*/ 2147483647 w 14"/>
                <a:gd name="T19" fmla="*/ 214748364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4"/>
                <a:gd name="T32" fmla="*/ 14 w 1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4">
                  <a:moveTo>
                    <a:pt x="4" y="14"/>
                  </a:moveTo>
                  <a:lnTo>
                    <a:pt x="0" y="11"/>
                  </a:lnTo>
                  <a:lnTo>
                    <a:pt x="0" y="7"/>
                  </a:lnTo>
                  <a:lnTo>
                    <a:pt x="0" y="4"/>
                  </a:lnTo>
                  <a:lnTo>
                    <a:pt x="4" y="0"/>
                  </a:lnTo>
                  <a:lnTo>
                    <a:pt x="7" y="0"/>
                  </a:lnTo>
                  <a:lnTo>
                    <a:pt x="14" y="4"/>
                  </a:lnTo>
                  <a:lnTo>
                    <a:pt x="14" y="11"/>
                  </a:lnTo>
                  <a:lnTo>
                    <a:pt x="7" y="14"/>
                  </a:lnTo>
                  <a:lnTo>
                    <a:pt x="4" y="1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51" name="Freeform 32">
              <a:extLst>
                <a:ext uri="{FF2B5EF4-FFF2-40B4-BE49-F238E27FC236}">
                  <a16:creationId xmlns:a16="http://schemas.microsoft.com/office/drawing/2014/main" id="{CCD6F771-7E80-FC98-6BFB-D5017A3008C0}"/>
                </a:ext>
              </a:extLst>
            </p:cNvPr>
            <p:cNvSpPr>
              <a:spLocks/>
            </p:cNvSpPr>
            <p:nvPr/>
          </p:nvSpPr>
          <p:spPr bwMode="auto">
            <a:xfrm>
              <a:off x="4631" y="2563"/>
              <a:ext cx="17" cy="24"/>
            </a:xfrm>
            <a:custGeom>
              <a:avLst/>
              <a:gdLst>
                <a:gd name="T0" fmla="*/ 2147483647 w 13"/>
                <a:gd name="T1" fmla="*/ 2147483647 h 13"/>
                <a:gd name="T2" fmla="*/ 2147483647 w 13"/>
                <a:gd name="T3" fmla="*/ 0 h 13"/>
                <a:gd name="T4" fmla="*/ 2147483647 w 13"/>
                <a:gd name="T5" fmla="*/ 0 h 13"/>
                <a:gd name="T6" fmla="*/ 0 w 13"/>
                <a:gd name="T7" fmla="*/ 2147483647 h 13"/>
                <a:gd name="T8" fmla="*/ 0 w 13"/>
                <a:gd name="T9" fmla="*/ 2147483647 h 13"/>
                <a:gd name="T10" fmla="*/ 0 w 13"/>
                <a:gd name="T11" fmla="*/ 2147483647 h 13"/>
                <a:gd name="T12" fmla="*/ 2147483647 w 13"/>
                <a:gd name="T13" fmla="*/ 2147483647 h 13"/>
                <a:gd name="T14" fmla="*/ 2147483647 w 13"/>
                <a:gd name="T15" fmla="*/ 2147483647 h 13"/>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3"/>
                <a:gd name="T26" fmla="*/ 13 w 13"/>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3">
                  <a:moveTo>
                    <a:pt x="13" y="9"/>
                  </a:moveTo>
                  <a:lnTo>
                    <a:pt x="13" y="0"/>
                  </a:lnTo>
                  <a:lnTo>
                    <a:pt x="5" y="0"/>
                  </a:lnTo>
                  <a:lnTo>
                    <a:pt x="0" y="5"/>
                  </a:lnTo>
                  <a:lnTo>
                    <a:pt x="0" y="9"/>
                  </a:lnTo>
                  <a:lnTo>
                    <a:pt x="0" y="13"/>
                  </a:lnTo>
                  <a:lnTo>
                    <a:pt x="5" y="13"/>
                  </a:lnTo>
                  <a:lnTo>
                    <a:pt x="13" y="9"/>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52" name="Freeform 33">
              <a:extLst>
                <a:ext uri="{FF2B5EF4-FFF2-40B4-BE49-F238E27FC236}">
                  <a16:creationId xmlns:a16="http://schemas.microsoft.com/office/drawing/2014/main" id="{F12902DB-BD0C-E967-E6DD-1A24998E90B8}"/>
                </a:ext>
              </a:extLst>
            </p:cNvPr>
            <p:cNvSpPr>
              <a:spLocks/>
            </p:cNvSpPr>
            <p:nvPr/>
          </p:nvSpPr>
          <p:spPr bwMode="auto">
            <a:xfrm>
              <a:off x="4577" y="2498"/>
              <a:ext cx="47" cy="91"/>
            </a:xfrm>
            <a:custGeom>
              <a:avLst/>
              <a:gdLst>
                <a:gd name="T0" fmla="*/ 2147483647 w 34"/>
                <a:gd name="T1" fmla="*/ 2147483647 h 49"/>
                <a:gd name="T2" fmla="*/ 0 w 34"/>
                <a:gd name="T3" fmla="*/ 0 h 49"/>
                <a:gd name="T4" fmla="*/ 0 w 34"/>
                <a:gd name="T5" fmla="*/ 2147483647 h 49"/>
                <a:gd name="T6" fmla="*/ 2147483647 w 34"/>
                <a:gd name="T7" fmla="*/ 2147483647 h 49"/>
                <a:gd name="T8" fmla="*/ 2147483647 w 34"/>
                <a:gd name="T9" fmla="*/ 2147483647 h 49"/>
                <a:gd name="T10" fmla="*/ 0 60000 65536"/>
                <a:gd name="T11" fmla="*/ 0 60000 65536"/>
                <a:gd name="T12" fmla="*/ 0 60000 65536"/>
                <a:gd name="T13" fmla="*/ 0 60000 65536"/>
                <a:gd name="T14" fmla="*/ 0 60000 65536"/>
                <a:gd name="T15" fmla="*/ 0 w 34"/>
                <a:gd name="T16" fmla="*/ 0 h 49"/>
                <a:gd name="T17" fmla="*/ 34 w 34"/>
                <a:gd name="T18" fmla="*/ 49 h 49"/>
              </a:gdLst>
              <a:ahLst/>
              <a:cxnLst>
                <a:cxn ang="T10">
                  <a:pos x="T0" y="T1"/>
                </a:cxn>
                <a:cxn ang="T11">
                  <a:pos x="T2" y="T3"/>
                </a:cxn>
                <a:cxn ang="T12">
                  <a:pos x="T4" y="T5"/>
                </a:cxn>
                <a:cxn ang="T13">
                  <a:pos x="T6" y="T7"/>
                </a:cxn>
                <a:cxn ang="T14">
                  <a:pos x="T8" y="T9"/>
                </a:cxn>
              </a:cxnLst>
              <a:rect l="T15" t="T16" r="T17" b="T18"/>
              <a:pathLst>
                <a:path w="34" h="49">
                  <a:moveTo>
                    <a:pt x="34" y="16"/>
                  </a:moveTo>
                  <a:lnTo>
                    <a:pt x="0" y="0"/>
                  </a:lnTo>
                  <a:lnTo>
                    <a:pt x="0" y="32"/>
                  </a:lnTo>
                  <a:lnTo>
                    <a:pt x="34" y="49"/>
                  </a:lnTo>
                  <a:lnTo>
                    <a:pt x="34" y="1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53" name="Freeform 34">
              <a:extLst>
                <a:ext uri="{FF2B5EF4-FFF2-40B4-BE49-F238E27FC236}">
                  <a16:creationId xmlns:a16="http://schemas.microsoft.com/office/drawing/2014/main" id="{B23CCF7B-2BD9-F7E0-D62D-A90A529B178A}"/>
                </a:ext>
              </a:extLst>
            </p:cNvPr>
            <p:cNvSpPr>
              <a:spLocks/>
            </p:cNvSpPr>
            <p:nvPr/>
          </p:nvSpPr>
          <p:spPr bwMode="auto">
            <a:xfrm>
              <a:off x="4703" y="2483"/>
              <a:ext cx="30" cy="39"/>
            </a:xfrm>
            <a:custGeom>
              <a:avLst/>
              <a:gdLst>
                <a:gd name="T0" fmla="*/ 2147483647 w 22"/>
                <a:gd name="T1" fmla="*/ 2147483647 h 21"/>
                <a:gd name="T2" fmla="*/ 2147483647 w 22"/>
                <a:gd name="T3" fmla="*/ 2147483647 h 21"/>
                <a:gd name="T4" fmla="*/ 0 w 22"/>
                <a:gd name="T5" fmla="*/ 2147483647 h 21"/>
                <a:gd name="T6" fmla="*/ 0 w 22"/>
                <a:gd name="T7" fmla="*/ 2147483647 h 21"/>
                <a:gd name="T8" fmla="*/ 2147483647 w 22"/>
                <a:gd name="T9" fmla="*/ 2147483647 h 21"/>
                <a:gd name="T10" fmla="*/ 2147483647 w 22"/>
                <a:gd name="T11" fmla="*/ 2147483647 h 21"/>
                <a:gd name="T12" fmla="*/ 2147483647 w 22"/>
                <a:gd name="T13" fmla="*/ 2147483647 h 21"/>
                <a:gd name="T14" fmla="*/ 2147483647 w 22"/>
                <a:gd name="T15" fmla="*/ 0 h 21"/>
                <a:gd name="T16" fmla="*/ 2147483647 w 22"/>
                <a:gd name="T17" fmla="*/ 2147483647 h 21"/>
                <a:gd name="T18" fmla="*/ 2147483647 w 22"/>
                <a:gd name="T19" fmla="*/ 2147483647 h 21"/>
                <a:gd name="T20" fmla="*/ 2147483647 w 22"/>
                <a:gd name="T21" fmla="*/ 2147483647 h 21"/>
                <a:gd name="T22" fmla="*/ 2147483647 w 22"/>
                <a:gd name="T23" fmla="*/ 2147483647 h 21"/>
                <a:gd name="T24" fmla="*/ 2147483647 w 22"/>
                <a:gd name="T25" fmla="*/ 2147483647 h 21"/>
                <a:gd name="T26" fmla="*/ 2147483647 w 22"/>
                <a:gd name="T27" fmla="*/ 2147483647 h 21"/>
                <a:gd name="T28" fmla="*/ 2147483647 w 22"/>
                <a:gd name="T29" fmla="*/ 2147483647 h 21"/>
                <a:gd name="T30" fmla="*/ 2147483647 w 22"/>
                <a:gd name="T31" fmla="*/ 2147483647 h 21"/>
                <a:gd name="T32" fmla="*/ 2147483647 w 22"/>
                <a:gd name="T33" fmla="*/ 2147483647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1"/>
                <a:gd name="T53" fmla="*/ 22 w 22"/>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1">
                  <a:moveTo>
                    <a:pt x="10" y="21"/>
                  </a:moveTo>
                  <a:lnTo>
                    <a:pt x="3" y="19"/>
                  </a:lnTo>
                  <a:lnTo>
                    <a:pt x="0" y="16"/>
                  </a:lnTo>
                  <a:lnTo>
                    <a:pt x="0" y="14"/>
                  </a:lnTo>
                  <a:lnTo>
                    <a:pt x="3" y="6"/>
                  </a:lnTo>
                  <a:lnTo>
                    <a:pt x="8" y="5"/>
                  </a:lnTo>
                  <a:lnTo>
                    <a:pt x="10" y="3"/>
                  </a:lnTo>
                  <a:lnTo>
                    <a:pt x="12" y="0"/>
                  </a:lnTo>
                  <a:lnTo>
                    <a:pt x="14" y="3"/>
                  </a:lnTo>
                  <a:lnTo>
                    <a:pt x="19" y="5"/>
                  </a:lnTo>
                  <a:lnTo>
                    <a:pt x="22" y="5"/>
                  </a:lnTo>
                  <a:lnTo>
                    <a:pt x="22" y="9"/>
                  </a:lnTo>
                  <a:lnTo>
                    <a:pt x="19" y="14"/>
                  </a:lnTo>
                  <a:lnTo>
                    <a:pt x="17" y="19"/>
                  </a:lnTo>
                  <a:lnTo>
                    <a:pt x="14" y="21"/>
                  </a:lnTo>
                  <a:lnTo>
                    <a:pt x="12" y="21"/>
                  </a:lnTo>
                  <a:lnTo>
                    <a:pt x="1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54" name="Freeform 35">
              <a:extLst>
                <a:ext uri="{FF2B5EF4-FFF2-40B4-BE49-F238E27FC236}">
                  <a16:creationId xmlns:a16="http://schemas.microsoft.com/office/drawing/2014/main" id="{85F36A67-0841-E8EE-3F00-8724228AEF20}"/>
                </a:ext>
              </a:extLst>
            </p:cNvPr>
            <p:cNvSpPr>
              <a:spLocks/>
            </p:cNvSpPr>
            <p:nvPr/>
          </p:nvSpPr>
          <p:spPr bwMode="auto">
            <a:xfrm>
              <a:off x="4708" y="2485"/>
              <a:ext cx="25" cy="37"/>
            </a:xfrm>
            <a:custGeom>
              <a:avLst/>
              <a:gdLst>
                <a:gd name="T0" fmla="*/ 2147483647 w 18"/>
                <a:gd name="T1" fmla="*/ 2147483647 h 20"/>
                <a:gd name="T2" fmla="*/ 2147483647 w 18"/>
                <a:gd name="T3" fmla="*/ 2147483647 h 20"/>
                <a:gd name="T4" fmla="*/ 2147483647 w 18"/>
                <a:gd name="T5" fmla="*/ 2147483647 h 20"/>
                <a:gd name="T6" fmla="*/ 2147483647 w 18"/>
                <a:gd name="T7" fmla="*/ 2147483647 h 20"/>
                <a:gd name="T8" fmla="*/ 2147483647 w 18"/>
                <a:gd name="T9" fmla="*/ 0 h 20"/>
                <a:gd name="T10" fmla="*/ 2147483647 w 18"/>
                <a:gd name="T11" fmla="*/ 2147483647 h 20"/>
                <a:gd name="T12" fmla="*/ 2147483647 w 18"/>
                <a:gd name="T13" fmla="*/ 2147483647 h 20"/>
                <a:gd name="T14" fmla="*/ 2147483647 w 18"/>
                <a:gd name="T15" fmla="*/ 2147483647 h 20"/>
                <a:gd name="T16" fmla="*/ 0 w 18"/>
                <a:gd name="T17" fmla="*/ 2147483647 h 20"/>
                <a:gd name="T18" fmla="*/ 0 w 18"/>
                <a:gd name="T19" fmla="*/ 2147483647 h 20"/>
                <a:gd name="T20" fmla="*/ 2147483647 w 18"/>
                <a:gd name="T21" fmla="*/ 2147483647 h 20"/>
                <a:gd name="T22" fmla="*/ 2147483647 w 18"/>
                <a:gd name="T23" fmla="*/ 2147483647 h 20"/>
                <a:gd name="T24" fmla="*/ 2147483647 w 18"/>
                <a:gd name="T25" fmla="*/ 2147483647 h 20"/>
                <a:gd name="T26" fmla="*/ 2147483647 w 18"/>
                <a:gd name="T27" fmla="*/ 2147483647 h 20"/>
                <a:gd name="T28" fmla="*/ 2147483647 w 18"/>
                <a:gd name="T29" fmla="*/ 2147483647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
                <a:gd name="T46" fmla="*/ 0 h 20"/>
                <a:gd name="T47" fmla="*/ 18 w 18"/>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 h="20">
                  <a:moveTo>
                    <a:pt x="15" y="12"/>
                  </a:moveTo>
                  <a:lnTo>
                    <a:pt x="18" y="8"/>
                  </a:lnTo>
                  <a:lnTo>
                    <a:pt x="18" y="3"/>
                  </a:lnTo>
                  <a:lnTo>
                    <a:pt x="15" y="3"/>
                  </a:lnTo>
                  <a:lnTo>
                    <a:pt x="11" y="0"/>
                  </a:lnTo>
                  <a:lnTo>
                    <a:pt x="9" y="3"/>
                  </a:lnTo>
                  <a:lnTo>
                    <a:pt x="6" y="5"/>
                  </a:lnTo>
                  <a:lnTo>
                    <a:pt x="3" y="8"/>
                  </a:lnTo>
                  <a:lnTo>
                    <a:pt x="0" y="14"/>
                  </a:lnTo>
                  <a:lnTo>
                    <a:pt x="0" y="18"/>
                  </a:lnTo>
                  <a:lnTo>
                    <a:pt x="3" y="20"/>
                  </a:lnTo>
                  <a:lnTo>
                    <a:pt x="6" y="20"/>
                  </a:lnTo>
                  <a:lnTo>
                    <a:pt x="9" y="20"/>
                  </a:lnTo>
                  <a:lnTo>
                    <a:pt x="11" y="18"/>
                  </a:lnTo>
                  <a:lnTo>
                    <a:pt x="15" y="1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55" name="Freeform 36">
              <a:extLst>
                <a:ext uri="{FF2B5EF4-FFF2-40B4-BE49-F238E27FC236}">
                  <a16:creationId xmlns:a16="http://schemas.microsoft.com/office/drawing/2014/main" id="{FAF8BBB2-BB41-9983-6F82-B6AB5A7FE224}"/>
                </a:ext>
              </a:extLst>
            </p:cNvPr>
            <p:cNvSpPr>
              <a:spLocks/>
            </p:cNvSpPr>
            <p:nvPr/>
          </p:nvSpPr>
          <p:spPr bwMode="auto">
            <a:xfrm>
              <a:off x="4712" y="2491"/>
              <a:ext cx="20" cy="24"/>
            </a:xfrm>
            <a:custGeom>
              <a:avLst/>
              <a:gdLst>
                <a:gd name="T0" fmla="*/ 2147483647 w 14"/>
                <a:gd name="T1" fmla="*/ 2147483647 h 13"/>
                <a:gd name="T2" fmla="*/ 2147483647 w 14"/>
                <a:gd name="T3" fmla="*/ 2147483647 h 13"/>
                <a:gd name="T4" fmla="*/ 2147483647 w 14"/>
                <a:gd name="T5" fmla="*/ 0 h 13"/>
                <a:gd name="T6" fmla="*/ 2147483647 w 14"/>
                <a:gd name="T7" fmla="*/ 2147483647 h 13"/>
                <a:gd name="T8" fmla="*/ 0 w 14"/>
                <a:gd name="T9" fmla="*/ 2147483647 h 13"/>
                <a:gd name="T10" fmla="*/ 0 w 14"/>
                <a:gd name="T11" fmla="*/ 2147483647 h 13"/>
                <a:gd name="T12" fmla="*/ 0 w 14"/>
                <a:gd name="T13" fmla="*/ 2147483647 h 13"/>
                <a:gd name="T14" fmla="*/ 2147483647 w 14"/>
                <a:gd name="T15" fmla="*/ 2147483647 h 13"/>
                <a:gd name="T16" fmla="*/ 2147483647 w 14"/>
                <a:gd name="T17" fmla="*/ 214748364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3"/>
                <a:gd name="T29" fmla="*/ 14 w 14"/>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3">
                  <a:moveTo>
                    <a:pt x="8" y="11"/>
                  </a:moveTo>
                  <a:lnTo>
                    <a:pt x="14" y="4"/>
                  </a:lnTo>
                  <a:lnTo>
                    <a:pt x="8" y="0"/>
                  </a:lnTo>
                  <a:lnTo>
                    <a:pt x="5" y="4"/>
                  </a:lnTo>
                  <a:lnTo>
                    <a:pt x="0" y="7"/>
                  </a:lnTo>
                  <a:lnTo>
                    <a:pt x="0" y="11"/>
                  </a:lnTo>
                  <a:lnTo>
                    <a:pt x="0" y="13"/>
                  </a:lnTo>
                  <a:lnTo>
                    <a:pt x="5" y="13"/>
                  </a:lnTo>
                  <a:lnTo>
                    <a:pt x="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56" name="Freeform 37">
              <a:extLst>
                <a:ext uri="{FF2B5EF4-FFF2-40B4-BE49-F238E27FC236}">
                  <a16:creationId xmlns:a16="http://schemas.microsoft.com/office/drawing/2014/main" id="{D395F9AA-3BDB-DEB2-6D78-7D3311F933CE}"/>
                </a:ext>
              </a:extLst>
            </p:cNvPr>
            <p:cNvSpPr>
              <a:spLocks/>
            </p:cNvSpPr>
            <p:nvPr/>
          </p:nvSpPr>
          <p:spPr bwMode="auto">
            <a:xfrm>
              <a:off x="4693" y="2492"/>
              <a:ext cx="26" cy="39"/>
            </a:xfrm>
            <a:custGeom>
              <a:avLst/>
              <a:gdLst>
                <a:gd name="T0" fmla="*/ 2147483647 w 19"/>
                <a:gd name="T1" fmla="*/ 2147483647 h 21"/>
                <a:gd name="T2" fmla="*/ 2147483647 w 19"/>
                <a:gd name="T3" fmla="*/ 2147483647 h 21"/>
                <a:gd name="T4" fmla="*/ 0 w 19"/>
                <a:gd name="T5" fmla="*/ 2147483647 h 21"/>
                <a:gd name="T6" fmla="*/ 0 w 19"/>
                <a:gd name="T7" fmla="*/ 2147483647 h 21"/>
                <a:gd name="T8" fmla="*/ 2147483647 w 19"/>
                <a:gd name="T9" fmla="*/ 2147483647 h 21"/>
                <a:gd name="T10" fmla="*/ 2147483647 w 19"/>
                <a:gd name="T11" fmla="*/ 2147483647 h 21"/>
                <a:gd name="T12" fmla="*/ 2147483647 w 19"/>
                <a:gd name="T13" fmla="*/ 2147483647 h 21"/>
                <a:gd name="T14" fmla="*/ 2147483647 w 19"/>
                <a:gd name="T15" fmla="*/ 0 h 21"/>
                <a:gd name="T16" fmla="*/ 2147483647 w 19"/>
                <a:gd name="T17" fmla="*/ 2147483647 h 21"/>
                <a:gd name="T18" fmla="*/ 2147483647 w 19"/>
                <a:gd name="T19" fmla="*/ 2147483647 h 21"/>
                <a:gd name="T20" fmla="*/ 2147483647 w 19"/>
                <a:gd name="T21" fmla="*/ 2147483647 h 21"/>
                <a:gd name="T22" fmla="*/ 2147483647 w 19"/>
                <a:gd name="T23" fmla="*/ 2147483647 h 21"/>
                <a:gd name="T24" fmla="*/ 2147483647 w 19"/>
                <a:gd name="T25" fmla="*/ 2147483647 h 21"/>
                <a:gd name="T26" fmla="*/ 2147483647 w 19"/>
                <a:gd name="T27" fmla="*/ 2147483647 h 21"/>
                <a:gd name="T28" fmla="*/ 2147483647 w 19"/>
                <a:gd name="T29" fmla="*/ 2147483647 h 21"/>
                <a:gd name="T30" fmla="*/ 2147483647 w 19"/>
                <a:gd name="T31" fmla="*/ 2147483647 h 21"/>
                <a:gd name="T32" fmla="*/ 2147483647 w 19"/>
                <a:gd name="T33" fmla="*/ 2147483647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1"/>
                <a:gd name="T53" fmla="*/ 19 w 19"/>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1">
                  <a:moveTo>
                    <a:pt x="6" y="21"/>
                  </a:moveTo>
                  <a:lnTo>
                    <a:pt x="2" y="19"/>
                  </a:lnTo>
                  <a:lnTo>
                    <a:pt x="0" y="16"/>
                  </a:lnTo>
                  <a:lnTo>
                    <a:pt x="0" y="15"/>
                  </a:lnTo>
                  <a:lnTo>
                    <a:pt x="2" y="6"/>
                  </a:lnTo>
                  <a:lnTo>
                    <a:pt x="3" y="5"/>
                  </a:lnTo>
                  <a:lnTo>
                    <a:pt x="6" y="3"/>
                  </a:lnTo>
                  <a:lnTo>
                    <a:pt x="9" y="0"/>
                  </a:lnTo>
                  <a:lnTo>
                    <a:pt x="11" y="3"/>
                  </a:lnTo>
                  <a:lnTo>
                    <a:pt x="16" y="5"/>
                  </a:lnTo>
                  <a:lnTo>
                    <a:pt x="19" y="5"/>
                  </a:lnTo>
                  <a:lnTo>
                    <a:pt x="19" y="11"/>
                  </a:lnTo>
                  <a:lnTo>
                    <a:pt x="16" y="16"/>
                  </a:lnTo>
                  <a:lnTo>
                    <a:pt x="14" y="19"/>
                  </a:lnTo>
                  <a:lnTo>
                    <a:pt x="11" y="21"/>
                  </a:lnTo>
                  <a:lnTo>
                    <a:pt x="9" y="21"/>
                  </a:lnTo>
                  <a:lnTo>
                    <a:pt x="6"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57" name="Freeform 38">
              <a:extLst>
                <a:ext uri="{FF2B5EF4-FFF2-40B4-BE49-F238E27FC236}">
                  <a16:creationId xmlns:a16="http://schemas.microsoft.com/office/drawing/2014/main" id="{E5698884-A83C-A8E5-8CE4-D0356135FA0D}"/>
                </a:ext>
              </a:extLst>
            </p:cNvPr>
            <p:cNvSpPr>
              <a:spLocks/>
            </p:cNvSpPr>
            <p:nvPr/>
          </p:nvSpPr>
          <p:spPr bwMode="auto">
            <a:xfrm>
              <a:off x="4696" y="2494"/>
              <a:ext cx="23" cy="37"/>
            </a:xfrm>
            <a:custGeom>
              <a:avLst/>
              <a:gdLst>
                <a:gd name="T0" fmla="*/ 2147483647 w 17"/>
                <a:gd name="T1" fmla="*/ 2147483647 h 20"/>
                <a:gd name="T2" fmla="*/ 2147483647 w 17"/>
                <a:gd name="T3" fmla="*/ 2147483647 h 20"/>
                <a:gd name="T4" fmla="*/ 2147483647 w 17"/>
                <a:gd name="T5" fmla="*/ 2147483647 h 20"/>
                <a:gd name="T6" fmla="*/ 2147483647 w 17"/>
                <a:gd name="T7" fmla="*/ 2147483647 h 20"/>
                <a:gd name="T8" fmla="*/ 2147483647 w 17"/>
                <a:gd name="T9" fmla="*/ 0 h 20"/>
                <a:gd name="T10" fmla="*/ 2147483647 w 17"/>
                <a:gd name="T11" fmla="*/ 2147483647 h 20"/>
                <a:gd name="T12" fmla="*/ 2147483647 w 17"/>
                <a:gd name="T13" fmla="*/ 2147483647 h 20"/>
                <a:gd name="T14" fmla="*/ 1 w 17"/>
                <a:gd name="T15" fmla="*/ 2147483647 h 20"/>
                <a:gd name="T16" fmla="*/ 0 w 17"/>
                <a:gd name="T17" fmla="*/ 2147483647 h 20"/>
                <a:gd name="T18" fmla="*/ 0 w 17"/>
                <a:gd name="T19" fmla="*/ 2147483647 h 20"/>
                <a:gd name="T20" fmla="*/ 1 w 17"/>
                <a:gd name="T21" fmla="*/ 2147483647 h 20"/>
                <a:gd name="T22" fmla="*/ 2147483647 w 17"/>
                <a:gd name="T23" fmla="*/ 2147483647 h 20"/>
                <a:gd name="T24" fmla="*/ 2147483647 w 17"/>
                <a:gd name="T25" fmla="*/ 2147483647 h 20"/>
                <a:gd name="T26" fmla="*/ 2147483647 w 17"/>
                <a:gd name="T27" fmla="*/ 2147483647 h 20"/>
                <a:gd name="T28" fmla="*/ 2147483647 w 17"/>
                <a:gd name="T29" fmla="*/ 2147483647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20"/>
                <a:gd name="T47" fmla="*/ 17 w 17"/>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20">
                  <a:moveTo>
                    <a:pt x="14" y="15"/>
                  </a:moveTo>
                  <a:lnTo>
                    <a:pt x="17" y="10"/>
                  </a:lnTo>
                  <a:lnTo>
                    <a:pt x="17" y="3"/>
                  </a:lnTo>
                  <a:lnTo>
                    <a:pt x="14" y="3"/>
                  </a:lnTo>
                  <a:lnTo>
                    <a:pt x="10" y="0"/>
                  </a:lnTo>
                  <a:lnTo>
                    <a:pt x="8" y="3"/>
                  </a:lnTo>
                  <a:lnTo>
                    <a:pt x="5" y="5"/>
                  </a:lnTo>
                  <a:lnTo>
                    <a:pt x="1" y="10"/>
                  </a:lnTo>
                  <a:lnTo>
                    <a:pt x="0" y="15"/>
                  </a:lnTo>
                  <a:lnTo>
                    <a:pt x="0" y="18"/>
                  </a:lnTo>
                  <a:lnTo>
                    <a:pt x="1" y="20"/>
                  </a:lnTo>
                  <a:lnTo>
                    <a:pt x="5" y="20"/>
                  </a:lnTo>
                  <a:lnTo>
                    <a:pt x="8" y="20"/>
                  </a:lnTo>
                  <a:lnTo>
                    <a:pt x="10" y="18"/>
                  </a:lnTo>
                  <a:lnTo>
                    <a:pt x="14" y="15"/>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58" name="Freeform 39">
              <a:extLst>
                <a:ext uri="{FF2B5EF4-FFF2-40B4-BE49-F238E27FC236}">
                  <a16:creationId xmlns:a16="http://schemas.microsoft.com/office/drawing/2014/main" id="{405DE15C-E7D4-6547-8367-85FCF3D50BFD}"/>
                </a:ext>
              </a:extLst>
            </p:cNvPr>
            <p:cNvSpPr>
              <a:spLocks/>
            </p:cNvSpPr>
            <p:nvPr/>
          </p:nvSpPr>
          <p:spPr bwMode="auto">
            <a:xfrm>
              <a:off x="4697" y="2504"/>
              <a:ext cx="20" cy="24"/>
            </a:xfrm>
            <a:custGeom>
              <a:avLst/>
              <a:gdLst>
                <a:gd name="T0" fmla="*/ 2147483647 w 14"/>
                <a:gd name="T1" fmla="*/ 2147483647 h 13"/>
                <a:gd name="T2" fmla="*/ 2147483647 w 14"/>
                <a:gd name="T3" fmla="*/ 0 h 13"/>
                <a:gd name="T4" fmla="*/ 2147483647 w 14"/>
                <a:gd name="T5" fmla="*/ 0 h 13"/>
                <a:gd name="T6" fmla="*/ 2147483647 w 14"/>
                <a:gd name="T7" fmla="*/ 0 h 13"/>
                <a:gd name="T8" fmla="*/ 0 w 14"/>
                <a:gd name="T9" fmla="*/ 2147483647 h 13"/>
                <a:gd name="T10" fmla="*/ 0 w 14"/>
                <a:gd name="T11" fmla="*/ 2147483647 h 13"/>
                <a:gd name="T12" fmla="*/ 0 w 14"/>
                <a:gd name="T13" fmla="*/ 2147483647 h 13"/>
                <a:gd name="T14" fmla="*/ 2147483647 w 14"/>
                <a:gd name="T15" fmla="*/ 2147483647 h 13"/>
                <a:gd name="T16" fmla="*/ 2147483647 w 14"/>
                <a:gd name="T17" fmla="*/ 214748364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3"/>
                <a:gd name="T29" fmla="*/ 14 w 14"/>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3">
                  <a:moveTo>
                    <a:pt x="9" y="8"/>
                  </a:moveTo>
                  <a:lnTo>
                    <a:pt x="14" y="0"/>
                  </a:lnTo>
                  <a:lnTo>
                    <a:pt x="9" y="0"/>
                  </a:lnTo>
                  <a:lnTo>
                    <a:pt x="6" y="0"/>
                  </a:lnTo>
                  <a:lnTo>
                    <a:pt x="0" y="5"/>
                  </a:lnTo>
                  <a:lnTo>
                    <a:pt x="0" y="8"/>
                  </a:lnTo>
                  <a:lnTo>
                    <a:pt x="0" y="13"/>
                  </a:lnTo>
                  <a:lnTo>
                    <a:pt x="6" y="13"/>
                  </a:lnTo>
                  <a:lnTo>
                    <a:pt x="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59" name="Freeform 40">
              <a:extLst>
                <a:ext uri="{FF2B5EF4-FFF2-40B4-BE49-F238E27FC236}">
                  <a16:creationId xmlns:a16="http://schemas.microsoft.com/office/drawing/2014/main" id="{76441C42-5683-0CB1-6808-BA3246C98BB1}"/>
                </a:ext>
              </a:extLst>
            </p:cNvPr>
            <p:cNvSpPr>
              <a:spLocks/>
            </p:cNvSpPr>
            <p:nvPr/>
          </p:nvSpPr>
          <p:spPr bwMode="auto">
            <a:xfrm>
              <a:off x="4710" y="2489"/>
              <a:ext cx="28" cy="39"/>
            </a:xfrm>
            <a:custGeom>
              <a:avLst/>
              <a:gdLst>
                <a:gd name="T0" fmla="*/ 2147483647 w 21"/>
                <a:gd name="T1" fmla="*/ 2147483647 h 21"/>
                <a:gd name="T2" fmla="*/ 2147483647 w 21"/>
                <a:gd name="T3" fmla="*/ 2147483647 h 21"/>
                <a:gd name="T4" fmla="*/ 2147483647 w 21"/>
                <a:gd name="T5" fmla="*/ 2147483647 h 21"/>
                <a:gd name="T6" fmla="*/ 0 w 21"/>
                <a:gd name="T7" fmla="*/ 2147483647 h 21"/>
                <a:gd name="T8" fmla="*/ 2147483647 w 21"/>
                <a:gd name="T9" fmla="*/ 2147483647 h 21"/>
                <a:gd name="T10" fmla="*/ 2147483647 w 21"/>
                <a:gd name="T11" fmla="*/ 2147483647 h 21"/>
                <a:gd name="T12" fmla="*/ 2147483647 w 21"/>
                <a:gd name="T13" fmla="*/ 2147483647 h 21"/>
                <a:gd name="T14" fmla="*/ 2147483647 w 21"/>
                <a:gd name="T15" fmla="*/ 0 h 21"/>
                <a:gd name="T16" fmla="*/ 2147483647 w 21"/>
                <a:gd name="T17" fmla="*/ 0 h 21"/>
                <a:gd name="T18" fmla="*/ 2147483647 w 21"/>
                <a:gd name="T19" fmla="*/ 2147483647 h 21"/>
                <a:gd name="T20" fmla="*/ 2147483647 w 21"/>
                <a:gd name="T21" fmla="*/ 2147483647 h 21"/>
                <a:gd name="T22" fmla="*/ 2147483647 w 21"/>
                <a:gd name="T23" fmla="*/ 2147483647 h 21"/>
                <a:gd name="T24" fmla="*/ 2147483647 w 21"/>
                <a:gd name="T25" fmla="*/ 2147483647 h 21"/>
                <a:gd name="T26" fmla="*/ 2147483647 w 21"/>
                <a:gd name="T27" fmla="*/ 2147483647 h 21"/>
                <a:gd name="T28" fmla="*/ 2147483647 w 21"/>
                <a:gd name="T29" fmla="*/ 2147483647 h 21"/>
                <a:gd name="T30" fmla="*/ 2147483647 w 21"/>
                <a:gd name="T31" fmla="*/ 2147483647 h 21"/>
                <a:gd name="T32" fmla="*/ 2147483647 w 21"/>
                <a:gd name="T33" fmla="*/ 2147483647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1"/>
                <a:gd name="T53" fmla="*/ 21 w 21"/>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1">
                  <a:moveTo>
                    <a:pt x="8" y="21"/>
                  </a:moveTo>
                  <a:lnTo>
                    <a:pt x="3" y="18"/>
                  </a:lnTo>
                  <a:lnTo>
                    <a:pt x="3" y="16"/>
                  </a:lnTo>
                  <a:lnTo>
                    <a:pt x="0" y="14"/>
                  </a:lnTo>
                  <a:lnTo>
                    <a:pt x="3" y="6"/>
                  </a:lnTo>
                  <a:lnTo>
                    <a:pt x="5" y="2"/>
                  </a:lnTo>
                  <a:lnTo>
                    <a:pt x="8" y="2"/>
                  </a:lnTo>
                  <a:lnTo>
                    <a:pt x="13" y="0"/>
                  </a:lnTo>
                  <a:lnTo>
                    <a:pt x="16" y="0"/>
                  </a:lnTo>
                  <a:lnTo>
                    <a:pt x="18" y="2"/>
                  </a:lnTo>
                  <a:lnTo>
                    <a:pt x="21" y="5"/>
                  </a:lnTo>
                  <a:lnTo>
                    <a:pt x="21" y="6"/>
                  </a:lnTo>
                  <a:lnTo>
                    <a:pt x="18" y="14"/>
                  </a:lnTo>
                  <a:lnTo>
                    <a:pt x="16" y="18"/>
                  </a:lnTo>
                  <a:lnTo>
                    <a:pt x="13" y="21"/>
                  </a:lnTo>
                  <a:lnTo>
                    <a:pt x="10" y="21"/>
                  </a:lnTo>
                  <a:lnTo>
                    <a:pt x="8"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60" name="Freeform 41">
              <a:extLst>
                <a:ext uri="{FF2B5EF4-FFF2-40B4-BE49-F238E27FC236}">
                  <a16:creationId xmlns:a16="http://schemas.microsoft.com/office/drawing/2014/main" id="{835DA223-7553-8489-4EE7-7F10B33F5A1A}"/>
                </a:ext>
              </a:extLst>
            </p:cNvPr>
            <p:cNvSpPr>
              <a:spLocks/>
            </p:cNvSpPr>
            <p:nvPr/>
          </p:nvSpPr>
          <p:spPr bwMode="auto">
            <a:xfrm>
              <a:off x="4714" y="2491"/>
              <a:ext cx="24" cy="37"/>
            </a:xfrm>
            <a:custGeom>
              <a:avLst/>
              <a:gdLst>
                <a:gd name="T0" fmla="*/ 2147483647 w 18"/>
                <a:gd name="T1" fmla="*/ 2147483647 h 20"/>
                <a:gd name="T2" fmla="*/ 2147483647 w 18"/>
                <a:gd name="T3" fmla="*/ 2147483647 h 20"/>
                <a:gd name="T4" fmla="*/ 2147483647 w 18"/>
                <a:gd name="T5" fmla="*/ 2147483647 h 20"/>
                <a:gd name="T6" fmla="*/ 2147483647 w 18"/>
                <a:gd name="T7" fmla="*/ 0 h 20"/>
                <a:gd name="T8" fmla="*/ 2147483647 w 18"/>
                <a:gd name="T9" fmla="*/ 0 h 20"/>
                <a:gd name="T10" fmla="*/ 2147483647 w 18"/>
                <a:gd name="T11" fmla="*/ 2147483647 h 20"/>
                <a:gd name="T12" fmla="*/ 2147483647 w 18"/>
                <a:gd name="T13" fmla="*/ 2147483647 h 20"/>
                <a:gd name="T14" fmla="*/ 2147483647 w 18"/>
                <a:gd name="T15" fmla="*/ 2147483647 h 20"/>
                <a:gd name="T16" fmla="*/ 0 w 18"/>
                <a:gd name="T17" fmla="*/ 2147483647 h 20"/>
                <a:gd name="T18" fmla="*/ 2147483647 w 18"/>
                <a:gd name="T19" fmla="*/ 2147483647 h 20"/>
                <a:gd name="T20" fmla="*/ 2147483647 w 18"/>
                <a:gd name="T21" fmla="*/ 2147483647 h 20"/>
                <a:gd name="T22" fmla="*/ 2147483647 w 18"/>
                <a:gd name="T23" fmla="*/ 2147483647 h 20"/>
                <a:gd name="T24" fmla="*/ 2147483647 w 18"/>
                <a:gd name="T25" fmla="*/ 2147483647 h 20"/>
                <a:gd name="T26" fmla="*/ 2147483647 w 18"/>
                <a:gd name="T27" fmla="*/ 2147483647 h 20"/>
                <a:gd name="T28" fmla="*/ 2147483647 w 18"/>
                <a:gd name="T29" fmla="*/ 2147483647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
                <a:gd name="T46" fmla="*/ 0 h 20"/>
                <a:gd name="T47" fmla="*/ 18 w 18"/>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 h="20">
                  <a:moveTo>
                    <a:pt x="15" y="12"/>
                  </a:moveTo>
                  <a:lnTo>
                    <a:pt x="18" y="5"/>
                  </a:lnTo>
                  <a:lnTo>
                    <a:pt x="18" y="2"/>
                  </a:lnTo>
                  <a:lnTo>
                    <a:pt x="15" y="0"/>
                  </a:lnTo>
                  <a:lnTo>
                    <a:pt x="11" y="0"/>
                  </a:lnTo>
                  <a:lnTo>
                    <a:pt x="9" y="2"/>
                  </a:lnTo>
                  <a:lnTo>
                    <a:pt x="6" y="5"/>
                  </a:lnTo>
                  <a:lnTo>
                    <a:pt x="2" y="7"/>
                  </a:lnTo>
                  <a:lnTo>
                    <a:pt x="0" y="15"/>
                  </a:lnTo>
                  <a:lnTo>
                    <a:pt x="2" y="17"/>
                  </a:lnTo>
                  <a:lnTo>
                    <a:pt x="2" y="20"/>
                  </a:lnTo>
                  <a:lnTo>
                    <a:pt x="6" y="20"/>
                  </a:lnTo>
                  <a:lnTo>
                    <a:pt x="9" y="20"/>
                  </a:lnTo>
                  <a:lnTo>
                    <a:pt x="11" y="17"/>
                  </a:lnTo>
                  <a:lnTo>
                    <a:pt x="15" y="1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61" name="Freeform 42">
              <a:extLst>
                <a:ext uri="{FF2B5EF4-FFF2-40B4-BE49-F238E27FC236}">
                  <a16:creationId xmlns:a16="http://schemas.microsoft.com/office/drawing/2014/main" id="{C9A01B97-96A9-50D0-1636-774E26BBD6DB}"/>
                </a:ext>
              </a:extLst>
            </p:cNvPr>
            <p:cNvSpPr>
              <a:spLocks/>
            </p:cNvSpPr>
            <p:nvPr/>
          </p:nvSpPr>
          <p:spPr bwMode="auto">
            <a:xfrm>
              <a:off x="4717" y="2494"/>
              <a:ext cx="19" cy="28"/>
            </a:xfrm>
            <a:custGeom>
              <a:avLst/>
              <a:gdLst>
                <a:gd name="T0" fmla="*/ 2147483647 w 14"/>
                <a:gd name="T1" fmla="*/ 2147483647 h 15"/>
                <a:gd name="T2" fmla="*/ 2147483647 w 14"/>
                <a:gd name="T3" fmla="*/ 2147483647 h 15"/>
                <a:gd name="T4" fmla="*/ 2147483647 w 14"/>
                <a:gd name="T5" fmla="*/ 0 h 15"/>
                <a:gd name="T6" fmla="*/ 2147483647 w 14"/>
                <a:gd name="T7" fmla="*/ 0 h 15"/>
                <a:gd name="T8" fmla="*/ 0 w 14"/>
                <a:gd name="T9" fmla="*/ 2147483647 h 15"/>
                <a:gd name="T10" fmla="*/ 0 w 14"/>
                <a:gd name="T11" fmla="*/ 2147483647 h 15"/>
                <a:gd name="T12" fmla="*/ 0 w 14"/>
                <a:gd name="T13" fmla="*/ 2147483647 h 15"/>
                <a:gd name="T14" fmla="*/ 2147483647 w 14"/>
                <a:gd name="T15" fmla="*/ 2147483647 h 15"/>
                <a:gd name="T16" fmla="*/ 2147483647 w 14"/>
                <a:gd name="T17" fmla="*/ 214748364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5"/>
                <a:gd name="T29" fmla="*/ 14 w 14"/>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5">
                  <a:moveTo>
                    <a:pt x="9" y="11"/>
                  </a:moveTo>
                  <a:lnTo>
                    <a:pt x="14" y="4"/>
                  </a:lnTo>
                  <a:lnTo>
                    <a:pt x="9" y="0"/>
                  </a:lnTo>
                  <a:lnTo>
                    <a:pt x="5" y="0"/>
                  </a:lnTo>
                  <a:lnTo>
                    <a:pt x="0" y="7"/>
                  </a:lnTo>
                  <a:lnTo>
                    <a:pt x="0" y="11"/>
                  </a:lnTo>
                  <a:lnTo>
                    <a:pt x="0" y="15"/>
                  </a:lnTo>
                  <a:lnTo>
                    <a:pt x="5" y="15"/>
                  </a:lnTo>
                  <a:lnTo>
                    <a:pt x="9" y="11"/>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62" name="Freeform 43">
              <a:extLst>
                <a:ext uri="{FF2B5EF4-FFF2-40B4-BE49-F238E27FC236}">
                  <a16:creationId xmlns:a16="http://schemas.microsoft.com/office/drawing/2014/main" id="{A6AEE613-C106-113A-B48B-EC22E9DC8529}"/>
                </a:ext>
              </a:extLst>
            </p:cNvPr>
            <p:cNvSpPr>
              <a:spLocks/>
            </p:cNvSpPr>
            <p:nvPr/>
          </p:nvSpPr>
          <p:spPr bwMode="auto">
            <a:xfrm>
              <a:off x="4697" y="2498"/>
              <a:ext cx="29" cy="39"/>
            </a:xfrm>
            <a:custGeom>
              <a:avLst/>
              <a:gdLst>
                <a:gd name="T0" fmla="*/ 2147483647 w 21"/>
                <a:gd name="T1" fmla="*/ 2147483647 h 21"/>
                <a:gd name="T2" fmla="*/ 2147483647 w 21"/>
                <a:gd name="T3" fmla="*/ 2147483647 h 21"/>
                <a:gd name="T4" fmla="*/ 2147483647 w 21"/>
                <a:gd name="T5" fmla="*/ 2147483647 h 21"/>
                <a:gd name="T6" fmla="*/ 0 w 21"/>
                <a:gd name="T7" fmla="*/ 2147483647 h 21"/>
                <a:gd name="T8" fmla="*/ 2147483647 w 21"/>
                <a:gd name="T9" fmla="*/ 2147483647 h 21"/>
                <a:gd name="T10" fmla="*/ 2147483647 w 21"/>
                <a:gd name="T11" fmla="*/ 2147483647 h 21"/>
                <a:gd name="T12" fmla="*/ 2147483647 w 21"/>
                <a:gd name="T13" fmla="*/ 2147483647 h 21"/>
                <a:gd name="T14" fmla="*/ 2147483647 w 21"/>
                <a:gd name="T15" fmla="*/ 0 h 21"/>
                <a:gd name="T16" fmla="*/ 2147483647 w 21"/>
                <a:gd name="T17" fmla="*/ 0 h 21"/>
                <a:gd name="T18" fmla="*/ 2147483647 w 21"/>
                <a:gd name="T19" fmla="*/ 2147483647 h 21"/>
                <a:gd name="T20" fmla="*/ 2147483647 w 21"/>
                <a:gd name="T21" fmla="*/ 2147483647 h 21"/>
                <a:gd name="T22" fmla="*/ 2147483647 w 21"/>
                <a:gd name="T23" fmla="*/ 2147483647 h 21"/>
                <a:gd name="T24" fmla="*/ 2147483647 w 21"/>
                <a:gd name="T25" fmla="*/ 2147483647 h 21"/>
                <a:gd name="T26" fmla="*/ 2147483647 w 21"/>
                <a:gd name="T27" fmla="*/ 2147483647 h 21"/>
                <a:gd name="T28" fmla="*/ 2147483647 w 21"/>
                <a:gd name="T29" fmla="*/ 2147483647 h 21"/>
                <a:gd name="T30" fmla="*/ 2147483647 w 21"/>
                <a:gd name="T31" fmla="*/ 2147483647 h 21"/>
                <a:gd name="T32" fmla="*/ 2147483647 w 21"/>
                <a:gd name="T33" fmla="*/ 2147483647 h 21"/>
                <a:gd name="T34" fmla="*/ 2147483647 w 21"/>
                <a:gd name="T35" fmla="*/ 2147483647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1"/>
                <a:gd name="T56" fmla="*/ 21 w 21"/>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1">
                  <a:moveTo>
                    <a:pt x="7" y="21"/>
                  </a:moveTo>
                  <a:lnTo>
                    <a:pt x="2" y="18"/>
                  </a:lnTo>
                  <a:lnTo>
                    <a:pt x="2" y="16"/>
                  </a:lnTo>
                  <a:lnTo>
                    <a:pt x="0" y="14"/>
                  </a:lnTo>
                  <a:lnTo>
                    <a:pt x="2" y="8"/>
                  </a:lnTo>
                  <a:lnTo>
                    <a:pt x="4" y="6"/>
                  </a:lnTo>
                  <a:lnTo>
                    <a:pt x="7" y="2"/>
                  </a:lnTo>
                  <a:lnTo>
                    <a:pt x="11" y="0"/>
                  </a:lnTo>
                  <a:lnTo>
                    <a:pt x="16" y="0"/>
                  </a:lnTo>
                  <a:lnTo>
                    <a:pt x="18" y="2"/>
                  </a:lnTo>
                  <a:lnTo>
                    <a:pt x="18" y="6"/>
                  </a:lnTo>
                  <a:lnTo>
                    <a:pt x="21" y="6"/>
                  </a:lnTo>
                  <a:lnTo>
                    <a:pt x="21" y="8"/>
                  </a:lnTo>
                  <a:lnTo>
                    <a:pt x="18" y="14"/>
                  </a:lnTo>
                  <a:lnTo>
                    <a:pt x="16" y="18"/>
                  </a:lnTo>
                  <a:lnTo>
                    <a:pt x="11" y="21"/>
                  </a:lnTo>
                  <a:lnTo>
                    <a:pt x="9" y="21"/>
                  </a:lnTo>
                  <a:lnTo>
                    <a:pt x="7"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63" name="Freeform 44">
              <a:extLst>
                <a:ext uri="{FF2B5EF4-FFF2-40B4-BE49-F238E27FC236}">
                  <a16:creationId xmlns:a16="http://schemas.microsoft.com/office/drawing/2014/main" id="{DA0E0536-C681-E76D-DE63-390FEB2E812D}"/>
                </a:ext>
              </a:extLst>
            </p:cNvPr>
            <p:cNvSpPr>
              <a:spLocks/>
            </p:cNvSpPr>
            <p:nvPr/>
          </p:nvSpPr>
          <p:spPr bwMode="auto">
            <a:xfrm>
              <a:off x="4700" y="2500"/>
              <a:ext cx="26" cy="37"/>
            </a:xfrm>
            <a:custGeom>
              <a:avLst/>
              <a:gdLst>
                <a:gd name="T0" fmla="*/ 2147483647 w 19"/>
                <a:gd name="T1" fmla="*/ 2147483647 h 20"/>
                <a:gd name="T2" fmla="*/ 2147483647 w 19"/>
                <a:gd name="T3" fmla="*/ 2147483647 h 20"/>
                <a:gd name="T4" fmla="*/ 2147483647 w 19"/>
                <a:gd name="T5" fmla="*/ 2147483647 h 20"/>
                <a:gd name="T6" fmla="*/ 2147483647 w 19"/>
                <a:gd name="T7" fmla="*/ 2147483647 h 20"/>
                <a:gd name="T8" fmla="*/ 2147483647 w 19"/>
                <a:gd name="T9" fmla="*/ 0 h 20"/>
                <a:gd name="T10" fmla="*/ 2147483647 w 19"/>
                <a:gd name="T11" fmla="*/ 2147483647 h 20"/>
                <a:gd name="T12" fmla="*/ 2147483647 w 19"/>
                <a:gd name="T13" fmla="*/ 2147483647 h 20"/>
                <a:gd name="T14" fmla="*/ 2147483647 w 19"/>
                <a:gd name="T15" fmla="*/ 2147483647 h 20"/>
                <a:gd name="T16" fmla="*/ 0 w 19"/>
                <a:gd name="T17" fmla="*/ 2147483647 h 20"/>
                <a:gd name="T18" fmla="*/ 2147483647 w 19"/>
                <a:gd name="T19" fmla="*/ 2147483647 h 20"/>
                <a:gd name="T20" fmla="*/ 2147483647 w 19"/>
                <a:gd name="T21" fmla="*/ 2147483647 h 20"/>
                <a:gd name="T22" fmla="*/ 2147483647 w 19"/>
                <a:gd name="T23" fmla="*/ 2147483647 h 20"/>
                <a:gd name="T24" fmla="*/ 2147483647 w 19"/>
                <a:gd name="T25" fmla="*/ 2147483647 h 20"/>
                <a:gd name="T26" fmla="*/ 2147483647 w 19"/>
                <a:gd name="T27" fmla="*/ 2147483647 h 20"/>
                <a:gd name="T28" fmla="*/ 2147483647 w 19"/>
                <a:gd name="T29" fmla="*/ 2147483647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20"/>
                <a:gd name="T47" fmla="*/ 19 w 19"/>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20">
                  <a:moveTo>
                    <a:pt x="16" y="12"/>
                  </a:moveTo>
                  <a:lnTo>
                    <a:pt x="19" y="7"/>
                  </a:lnTo>
                  <a:lnTo>
                    <a:pt x="19" y="5"/>
                  </a:lnTo>
                  <a:lnTo>
                    <a:pt x="16" y="5"/>
                  </a:lnTo>
                  <a:lnTo>
                    <a:pt x="14" y="0"/>
                  </a:lnTo>
                  <a:lnTo>
                    <a:pt x="7" y="5"/>
                  </a:lnTo>
                  <a:lnTo>
                    <a:pt x="5" y="7"/>
                  </a:lnTo>
                  <a:lnTo>
                    <a:pt x="2" y="8"/>
                  </a:lnTo>
                  <a:lnTo>
                    <a:pt x="0" y="15"/>
                  </a:lnTo>
                  <a:lnTo>
                    <a:pt x="2" y="17"/>
                  </a:lnTo>
                  <a:lnTo>
                    <a:pt x="2" y="20"/>
                  </a:lnTo>
                  <a:lnTo>
                    <a:pt x="5" y="20"/>
                  </a:lnTo>
                  <a:lnTo>
                    <a:pt x="7" y="20"/>
                  </a:lnTo>
                  <a:lnTo>
                    <a:pt x="14" y="17"/>
                  </a:lnTo>
                  <a:lnTo>
                    <a:pt x="16" y="1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64" name="Freeform 45">
              <a:extLst>
                <a:ext uri="{FF2B5EF4-FFF2-40B4-BE49-F238E27FC236}">
                  <a16:creationId xmlns:a16="http://schemas.microsoft.com/office/drawing/2014/main" id="{202D8388-9C37-EBF7-C11B-B0F048188BD7}"/>
                </a:ext>
              </a:extLst>
            </p:cNvPr>
            <p:cNvSpPr>
              <a:spLocks/>
            </p:cNvSpPr>
            <p:nvPr/>
          </p:nvSpPr>
          <p:spPr bwMode="auto">
            <a:xfrm>
              <a:off x="4703" y="2507"/>
              <a:ext cx="20" cy="24"/>
            </a:xfrm>
            <a:custGeom>
              <a:avLst/>
              <a:gdLst>
                <a:gd name="T0" fmla="*/ 2147483647 w 15"/>
                <a:gd name="T1" fmla="*/ 2147483647 h 13"/>
                <a:gd name="T2" fmla="*/ 2147483647 w 15"/>
                <a:gd name="T3" fmla="*/ 2147483647 h 13"/>
                <a:gd name="T4" fmla="*/ 2147483647 w 15"/>
                <a:gd name="T5" fmla="*/ 0 h 13"/>
                <a:gd name="T6" fmla="*/ 2147483647 w 15"/>
                <a:gd name="T7" fmla="*/ 0 h 13"/>
                <a:gd name="T8" fmla="*/ 0 w 15"/>
                <a:gd name="T9" fmla="*/ 2147483647 h 13"/>
                <a:gd name="T10" fmla="*/ 0 w 15"/>
                <a:gd name="T11" fmla="*/ 2147483647 h 13"/>
                <a:gd name="T12" fmla="*/ 0 w 15"/>
                <a:gd name="T13" fmla="*/ 2147483647 h 13"/>
                <a:gd name="T14" fmla="*/ 2147483647 w 15"/>
                <a:gd name="T15" fmla="*/ 2147483647 h 13"/>
                <a:gd name="T16" fmla="*/ 2147483647 w 15"/>
                <a:gd name="T17" fmla="*/ 214748364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3"/>
                <a:gd name="T29" fmla="*/ 15 w 15"/>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3">
                  <a:moveTo>
                    <a:pt x="12" y="9"/>
                  </a:moveTo>
                  <a:lnTo>
                    <a:pt x="15" y="3"/>
                  </a:lnTo>
                  <a:lnTo>
                    <a:pt x="12" y="0"/>
                  </a:lnTo>
                  <a:lnTo>
                    <a:pt x="4" y="0"/>
                  </a:lnTo>
                  <a:lnTo>
                    <a:pt x="0" y="6"/>
                  </a:lnTo>
                  <a:lnTo>
                    <a:pt x="0" y="9"/>
                  </a:lnTo>
                  <a:lnTo>
                    <a:pt x="0" y="13"/>
                  </a:lnTo>
                  <a:lnTo>
                    <a:pt x="4" y="13"/>
                  </a:lnTo>
                  <a:lnTo>
                    <a:pt x="12" y="9"/>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65" name="Freeform 46">
              <a:extLst>
                <a:ext uri="{FF2B5EF4-FFF2-40B4-BE49-F238E27FC236}">
                  <a16:creationId xmlns:a16="http://schemas.microsoft.com/office/drawing/2014/main" id="{801BCFE6-A77B-D847-FBE4-6387E35E505B}"/>
                </a:ext>
              </a:extLst>
            </p:cNvPr>
            <p:cNvSpPr>
              <a:spLocks/>
            </p:cNvSpPr>
            <p:nvPr/>
          </p:nvSpPr>
          <p:spPr bwMode="auto">
            <a:xfrm>
              <a:off x="4577" y="2398"/>
              <a:ext cx="175" cy="141"/>
            </a:xfrm>
            <a:custGeom>
              <a:avLst/>
              <a:gdLst>
                <a:gd name="T0" fmla="*/ 2147483647 w 128"/>
                <a:gd name="T1" fmla="*/ 2147483647 h 76"/>
                <a:gd name="T2" fmla="*/ 2147483647 w 128"/>
                <a:gd name="T3" fmla="*/ 0 h 76"/>
                <a:gd name="T4" fmla="*/ 0 w 128"/>
                <a:gd name="T5" fmla="*/ 2147483647 h 76"/>
                <a:gd name="T6" fmla="*/ 2147483647 w 128"/>
                <a:gd name="T7" fmla="*/ 2147483647 h 76"/>
                <a:gd name="T8" fmla="*/ 2147483647 w 128"/>
                <a:gd name="T9" fmla="*/ 2147483647 h 76"/>
                <a:gd name="T10" fmla="*/ 0 60000 65536"/>
                <a:gd name="T11" fmla="*/ 0 60000 65536"/>
                <a:gd name="T12" fmla="*/ 0 60000 65536"/>
                <a:gd name="T13" fmla="*/ 0 60000 65536"/>
                <a:gd name="T14" fmla="*/ 0 60000 65536"/>
                <a:gd name="T15" fmla="*/ 0 w 128"/>
                <a:gd name="T16" fmla="*/ 0 h 76"/>
                <a:gd name="T17" fmla="*/ 128 w 128"/>
                <a:gd name="T18" fmla="*/ 76 h 76"/>
              </a:gdLst>
              <a:ahLst/>
              <a:cxnLst>
                <a:cxn ang="T10">
                  <a:pos x="T0" y="T1"/>
                </a:cxn>
                <a:cxn ang="T11">
                  <a:pos x="T2" y="T3"/>
                </a:cxn>
                <a:cxn ang="T12">
                  <a:pos x="T4" y="T5"/>
                </a:cxn>
                <a:cxn ang="T13">
                  <a:pos x="T6" y="T7"/>
                </a:cxn>
                <a:cxn ang="T14">
                  <a:pos x="T8" y="T9"/>
                </a:cxn>
              </a:cxnLst>
              <a:rect l="T15" t="T16" r="T17" b="T18"/>
              <a:pathLst>
                <a:path w="128" h="76">
                  <a:moveTo>
                    <a:pt x="128" y="17"/>
                  </a:moveTo>
                  <a:lnTo>
                    <a:pt x="100" y="0"/>
                  </a:lnTo>
                  <a:lnTo>
                    <a:pt x="0" y="61"/>
                  </a:lnTo>
                  <a:lnTo>
                    <a:pt x="26" y="76"/>
                  </a:lnTo>
                  <a:lnTo>
                    <a:pt x="128" y="1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66" name="Freeform 47">
              <a:extLst>
                <a:ext uri="{FF2B5EF4-FFF2-40B4-BE49-F238E27FC236}">
                  <a16:creationId xmlns:a16="http://schemas.microsoft.com/office/drawing/2014/main" id="{8CC9794F-BC33-354F-C835-3156EEA34F78}"/>
                </a:ext>
              </a:extLst>
            </p:cNvPr>
            <p:cNvSpPr>
              <a:spLocks/>
            </p:cNvSpPr>
            <p:nvPr/>
          </p:nvSpPr>
          <p:spPr bwMode="auto">
            <a:xfrm>
              <a:off x="4610" y="2424"/>
              <a:ext cx="142" cy="165"/>
            </a:xfrm>
            <a:custGeom>
              <a:avLst/>
              <a:gdLst>
                <a:gd name="T0" fmla="*/ 2147483647 w 104"/>
                <a:gd name="T1" fmla="*/ 0 h 89"/>
                <a:gd name="T2" fmla="*/ 0 w 104"/>
                <a:gd name="T3" fmla="*/ 2147483647 h 89"/>
                <a:gd name="T4" fmla="*/ 0 w 104"/>
                <a:gd name="T5" fmla="*/ 2147483647 h 89"/>
                <a:gd name="T6" fmla="*/ 2147483647 w 104"/>
                <a:gd name="T7" fmla="*/ 2147483647 h 89"/>
                <a:gd name="T8" fmla="*/ 2147483647 w 104"/>
                <a:gd name="T9" fmla="*/ 0 h 89"/>
                <a:gd name="T10" fmla="*/ 0 60000 65536"/>
                <a:gd name="T11" fmla="*/ 0 60000 65536"/>
                <a:gd name="T12" fmla="*/ 0 60000 65536"/>
                <a:gd name="T13" fmla="*/ 0 60000 65536"/>
                <a:gd name="T14" fmla="*/ 0 60000 65536"/>
                <a:gd name="T15" fmla="*/ 0 w 104"/>
                <a:gd name="T16" fmla="*/ 0 h 89"/>
                <a:gd name="T17" fmla="*/ 104 w 104"/>
                <a:gd name="T18" fmla="*/ 89 h 89"/>
              </a:gdLst>
              <a:ahLst/>
              <a:cxnLst>
                <a:cxn ang="T10">
                  <a:pos x="T0" y="T1"/>
                </a:cxn>
                <a:cxn ang="T11">
                  <a:pos x="T2" y="T3"/>
                </a:cxn>
                <a:cxn ang="T12">
                  <a:pos x="T4" y="T5"/>
                </a:cxn>
                <a:cxn ang="T13">
                  <a:pos x="T6" y="T7"/>
                </a:cxn>
                <a:cxn ang="T14">
                  <a:pos x="T8" y="T9"/>
                </a:cxn>
              </a:cxnLst>
              <a:rect l="T15" t="T16" r="T17" b="T18"/>
              <a:pathLst>
                <a:path w="104" h="89">
                  <a:moveTo>
                    <a:pt x="104" y="0"/>
                  </a:moveTo>
                  <a:lnTo>
                    <a:pt x="0" y="58"/>
                  </a:lnTo>
                  <a:lnTo>
                    <a:pt x="0" y="89"/>
                  </a:lnTo>
                  <a:lnTo>
                    <a:pt x="104" y="30"/>
                  </a:lnTo>
                  <a:lnTo>
                    <a:pt x="104"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67" name="Line 48">
              <a:extLst>
                <a:ext uri="{FF2B5EF4-FFF2-40B4-BE49-F238E27FC236}">
                  <a16:creationId xmlns:a16="http://schemas.microsoft.com/office/drawing/2014/main" id="{9BCF76EA-496C-C2A7-2471-04F50B4B2395}"/>
                </a:ext>
              </a:extLst>
            </p:cNvPr>
            <p:cNvSpPr>
              <a:spLocks noChangeShapeType="1"/>
            </p:cNvSpPr>
            <p:nvPr/>
          </p:nvSpPr>
          <p:spPr bwMode="auto">
            <a:xfrm>
              <a:off x="4516" y="246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it-IT" sz="1644">
                <a:latin typeface="Calibri" panose="020F0502020204030204" pitchFamily="34" charset="0"/>
              </a:endParaRPr>
            </a:p>
          </p:txBody>
        </p:sp>
        <p:sp>
          <p:nvSpPr>
            <p:cNvPr id="68" name="Freeform 49">
              <a:extLst>
                <a:ext uri="{FF2B5EF4-FFF2-40B4-BE49-F238E27FC236}">
                  <a16:creationId xmlns:a16="http://schemas.microsoft.com/office/drawing/2014/main" id="{171E9EFD-78EF-5EE2-F896-C48D6997A73C}"/>
                </a:ext>
              </a:extLst>
            </p:cNvPr>
            <p:cNvSpPr>
              <a:spLocks/>
            </p:cNvSpPr>
            <p:nvPr/>
          </p:nvSpPr>
          <p:spPr bwMode="auto">
            <a:xfrm>
              <a:off x="4515" y="2472"/>
              <a:ext cx="19" cy="30"/>
            </a:xfrm>
            <a:custGeom>
              <a:avLst/>
              <a:gdLst>
                <a:gd name="T0" fmla="*/ 2147483647 w 14"/>
                <a:gd name="T1" fmla="*/ 2147483647 h 16"/>
                <a:gd name="T2" fmla="*/ 0 w 14"/>
                <a:gd name="T3" fmla="*/ 2147483647 h 16"/>
                <a:gd name="T4" fmla="*/ 0 w 14"/>
                <a:gd name="T5" fmla="*/ 2147483647 h 16"/>
                <a:gd name="T6" fmla="*/ 0 w 14"/>
                <a:gd name="T7" fmla="*/ 2147483647 h 16"/>
                <a:gd name="T8" fmla="*/ 2147483647 w 14"/>
                <a:gd name="T9" fmla="*/ 0 h 16"/>
                <a:gd name="T10" fmla="*/ 2147483647 w 14"/>
                <a:gd name="T11" fmla="*/ 0 h 16"/>
                <a:gd name="T12" fmla="*/ 2147483647 w 14"/>
                <a:gd name="T13" fmla="*/ 2147483647 h 16"/>
                <a:gd name="T14" fmla="*/ 2147483647 w 14"/>
                <a:gd name="T15" fmla="*/ 2147483647 h 16"/>
                <a:gd name="T16" fmla="*/ 2147483647 w 14"/>
                <a:gd name="T17" fmla="*/ 2147483647 h 16"/>
                <a:gd name="T18" fmla="*/ 2147483647 w 14"/>
                <a:gd name="T19" fmla="*/ 2147483647 h 16"/>
                <a:gd name="T20" fmla="*/ 2147483647 w 14"/>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6"/>
                <a:gd name="T35" fmla="*/ 14 w 1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6">
                  <a:moveTo>
                    <a:pt x="5" y="16"/>
                  </a:moveTo>
                  <a:lnTo>
                    <a:pt x="0" y="12"/>
                  </a:lnTo>
                  <a:lnTo>
                    <a:pt x="0" y="10"/>
                  </a:lnTo>
                  <a:lnTo>
                    <a:pt x="0" y="4"/>
                  </a:lnTo>
                  <a:lnTo>
                    <a:pt x="5" y="0"/>
                  </a:lnTo>
                  <a:lnTo>
                    <a:pt x="9" y="0"/>
                  </a:lnTo>
                  <a:lnTo>
                    <a:pt x="14" y="4"/>
                  </a:lnTo>
                  <a:lnTo>
                    <a:pt x="14" y="10"/>
                  </a:lnTo>
                  <a:lnTo>
                    <a:pt x="14" y="12"/>
                  </a:lnTo>
                  <a:lnTo>
                    <a:pt x="9" y="16"/>
                  </a:lnTo>
                  <a:lnTo>
                    <a:pt x="5" y="16"/>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69" name="Freeform 50">
              <a:extLst>
                <a:ext uri="{FF2B5EF4-FFF2-40B4-BE49-F238E27FC236}">
                  <a16:creationId xmlns:a16="http://schemas.microsoft.com/office/drawing/2014/main" id="{76E874AF-546D-7D67-DDF4-AECDD9A715A9}"/>
                </a:ext>
              </a:extLst>
            </p:cNvPr>
            <p:cNvSpPr>
              <a:spLocks/>
            </p:cNvSpPr>
            <p:nvPr/>
          </p:nvSpPr>
          <p:spPr bwMode="auto">
            <a:xfrm>
              <a:off x="4516" y="2474"/>
              <a:ext cx="18" cy="28"/>
            </a:xfrm>
            <a:custGeom>
              <a:avLst/>
              <a:gdLst>
                <a:gd name="T0" fmla="*/ 2147483647 w 13"/>
                <a:gd name="T1" fmla="*/ 2147483647 h 15"/>
                <a:gd name="T2" fmla="*/ 2147483647 w 13"/>
                <a:gd name="T3" fmla="*/ 2147483647 h 15"/>
                <a:gd name="T4" fmla="*/ 2147483647 w 13"/>
                <a:gd name="T5" fmla="*/ 0 h 15"/>
                <a:gd name="T6" fmla="*/ 2147483647 w 13"/>
                <a:gd name="T7" fmla="*/ 0 h 15"/>
                <a:gd name="T8" fmla="*/ 0 w 13"/>
                <a:gd name="T9" fmla="*/ 2147483647 h 15"/>
                <a:gd name="T10" fmla="*/ 0 w 13"/>
                <a:gd name="T11" fmla="*/ 2147483647 h 15"/>
                <a:gd name="T12" fmla="*/ 0 w 13"/>
                <a:gd name="T13" fmla="*/ 2147483647 h 15"/>
                <a:gd name="T14" fmla="*/ 2147483647 w 13"/>
                <a:gd name="T15" fmla="*/ 2147483647 h 15"/>
                <a:gd name="T16" fmla="*/ 2147483647 w 13"/>
                <a:gd name="T17" fmla="*/ 214748364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5"/>
                <a:gd name="T29" fmla="*/ 13 w 13"/>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5">
                  <a:moveTo>
                    <a:pt x="13" y="11"/>
                  </a:moveTo>
                  <a:lnTo>
                    <a:pt x="13" y="8"/>
                  </a:lnTo>
                  <a:lnTo>
                    <a:pt x="13" y="0"/>
                  </a:lnTo>
                  <a:lnTo>
                    <a:pt x="7" y="0"/>
                  </a:lnTo>
                  <a:lnTo>
                    <a:pt x="0" y="8"/>
                  </a:lnTo>
                  <a:lnTo>
                    <a:pt x="0" y="11"/>
                  </a:lnTo>
                  <a:lnTo>
                    <a:pt x="0" y="15"/>
                  </a:lnTo>
                  <a:lnTo>
                    <a:pt x="7" y="15"/>
                  </a:lnTo>
                  <a:lnTo>
                    <a:pt x="13" y="11"/>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70" name="Freeform 51">
              <a:extLst>
                <a:ext uri="{FF2B5EF4-FFF2-40B4-BE49-F238E27FC236}">
                  <a16:creationId xmlns:a16="http://schemas.microsoft.com/office/drawing/2014/main" id="{84B8557E-528C-8633-467C-9BCF8FC65334}"/>
                </a:ext>
              </a:extLst>
            </p:cNvPr>
            <p:cNvSpPr>
              <a:spLocks/>
            </p:cNvSpPr>
            <p:nvPr/>
          </p:nvSpPr>
          <p:spPr bwMode="auto">
            <a:xfrm>
              <a:off x="4463" y="2411"/>
              <a:ext cx="46" cy="93"/>
            </a:xfrm>
            <a:custGeom>
              <a:avLst/>
              <a:gdLst>
                <a:gd name="T0" fmla="*/ 2147483647 w 34"/>
                <a:gd name="T1" fmla="*/ 2147483647 h 50"/>
                <a:gd name="T2" fmla="*/ 0 w 34"/>
                <a:gd name="T3" fmla="*/ 0 h 50"/>
                <a:gd name="T4" fmla="*/ 0 w 34"/>
                <a:gd name="T5" fmla="*/ 2147483647 h 50"/>
                <a:gd name="T6" fmla="*/ 2147483647 w 34"/>
                <a:gd name="T7" fmla="*/ 2147483647 h 50"/>
                <a:gd name="T8" fmla="*/ 2147483647 w 34"/>
                <a:gd name="T9" fmla="*/ 2147483647 h 50"/>
                <a:gd name="T10" fmla="*/ 0 60000 65536"/>
                <a:gd name="T11" fmla="*/ 0 60000 65536"/>
                <a:gd name="T12" fmla="*/ 0 60000 65536"/>
                <a:gd name="T13" fmla="*/ 0 60000 65536"/>
                <a:gd name="T14" fmla="*/ 0 60000 65536"/>
                <a:gd name="T15" fmla="*/ 0 w 34"/>
                <a:gd name="T16" fmla="*/ 0 h 50"/>
                <a:gd name="T17" fmla="*/ 34 w 34"/>
                <a:gd name="T18" fmla="*/ 50 h 50"/>
              </a:gdLst>
              <a:ahLst/>
              <a:cxnLst>
                <a:cxn ang="T10">
                  <a:pos x="T0" y="T1"/>
                </a:cxn>
                <a:cxn ang="T11">
                  <a:pos x="T2" y="T3"/>
                </a:cxn>
                <a:cxn ang="T12">
                  <a:pos x="T4" y="T5"/>
                </a:cxn>
                <a:cxn ang="T13">
                  <a:pos x="T6" y="T7"/>
                </a:cxn>
                <a:cxn ang="T14">
                  <a:pos x="T8" y="T9"/>
                </a:cxn>
              </a:cxnLst>
              <a:rect l="T15" t="T16" r="T17" b="T18"/>
              <a:pathLst>
                <a:path w="34" h="50">
                  <a:moveTo>
                    <a:pt x="34" y="16"/>
                  </a:moveTo>
                  <a:lnTo>
                    <a:pt x="0" y="0"/>
                  </a:lnTo>
                  <a:lnTo>
                    <a:pt x="0" y="32"/>
                  </a:lnTo>
                  <a:lnTo>
                    <a:pt x="34" y="50"/>
                  </a:lnTo>
                  <a:lnTo>
                    <a:pt x="34" y="1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71" name="Freeform 52">
              <a:extLst>
                <a:ext uri="{FF2B5EF4-FFF2-40B4-BE49-F238E27FC236}">
                  <a16:creationId xmlns:a16="http://schemas.microsoft.com/office/drawing/2014/main" id="{80762AD7-D8B6-7A88-3F76-71B4CBF887B5}"/>
                </a:ext>
              </a:extLst>
            </p:cNvPr>
            <p:cNvSpPr>
              <a:spLocks/>
            </p:cNvSpPr>
            <p:nvPr/>
          </p:nvSpPr>
          <p:spPr bwMode="auto">
            <a:xfrm>
              <a:off x="4590" y="2394"/>
              <a:ext cx="28" cy="41"/>
            </a:xfrm>
            <a:custGeom>
              <a:avLst/>
              <a:gdLst>
                <a:gd name="T0" fmla="*/ 2147483647 w 21"/>
                <a:gd name="T1" fmla="*/ 2147483647 h 22"/>
                <a:gd name="T2" fmla="*/ 2147483647 w 21"/>
                <a:gd name="T3" fmla="*/ 2147483647 h 22"/>
                <a:gd name="T4" fmla="*/ 2147483647 w 21"/>
                <a:gd name="T5" fmla="*/ 2147483647 h 22"/>
                <a:gd name="T6" fmla="*/ 0 w 21"/>
                <a:gd name="T7" fmla="*/ 2147483647 h 22"/>
                <a:gd name="T8" fmla="*/ 2147483647 w 21"/>
                <a:gd name="T9" fmla="*/ 2147483647 h 22"/>
                <a:gd name="T10" fmla="*/ 2147483647 w 21"/>
                <a:gd name="T11" fmla="*/ 2147483647 h 22"/>
                <a:gd name="T12" fmla="*/ 2147483647 w 21"/>
                <a:gd name="T13" fmla="*/ 2147483647 h 22"/>
                <a:gd name="T14" fmla="*/ 2147483647 w 21"/>
                <a:gd name="T15" fmla="*/ 0 h 22"/>
                <a:gd name="T16" fmla="*/ 2147483647 w 21"/>
                <a:gd name="T17" fmla="*/ 2147483647 h 22"/>
                <a:gd name="T18" fmla="*/ 2147483647 w 21"/>
                <a:gd name="T19" fmla="*/ 2147483647 h 22"/>
                <a:gd name="T20" fmla="*/ 2147483647 w 21"/>
                <a:gd name="T21" fmla="*/ 2147483647 h 22"/>
                <a:gd name="T22" fmla="*/ 2147483647 w 21"/>
                <a:gd name="T23" fmla="*/ 2147483647 h 22"/>
                <a:gd name="T24" fmla="*/ 2147483647 w 21"/>
                <a:gd name="T25" fmla="*/ 2147483647 h 22"/>
                <a:gd name="T26" fmla="*/ 2147483647 w 21"/>
                <a:gd name="T27" fmla="*/ 2147483647 h 22"/>
                <a:gd name="T28" fmla="*/ 2147483647 w 21"/>
                <a:gd name="T29" fmla="*/ 2147483647 h 22"/>
                <a:gd name="T30" fmla="*/ 2147483647 w 21"/>
                <a:gd name="T31" fmla="*/ 2147483647 h 22"/>
                <a:gd name="T32" fmla="*/ 2147483647 w 21"/>
                <a:gd name="T33" fmla="*/ 2147483647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2"/>
                <a:gd name="T53" fmla="*/ 21 w 21"/>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2">
                  <a:moveTo>
                    <a:pt x="7" y="22"/>
                  </a:moveTo>
                  <a:lnTo>
                    <a:pt x="2" y="20"/>
                  </a:lnTo>
                  <a:lnTo>
                    <a:pt x="2" y="18"/>
                  </a:lnTo>
                  <a:lnTo>
                    <a:pt x="0" y="16"/>
                  </a:lnTo>
                  <a:lnTo>
                    <a:pt x="2" y="6"/>
                  </a:lnTo>
                  <a:lnTo>
                    <a:pt x="5" y="5"/>
                  </a:lnTo>
                  <a:lnTo>
                    <a:pt x="7" y="3"/>
                  </a:lnTo>
                  <a:lnTo>
                    <a:pt x="14" y="0"/>
                  </a:lnTo>
                  <a:lnTo>
                    <a:pt x="16" y="3"/>
                  </a:lnTo>
                  <a:lnTo>
                    <a:pt x="19" y="5"/>
                  </a:lnTo>
                  <a:lnTo>
                    <a:pt x="21" y="5"/>
                  </a:lnTo>
                  <a:lnTo>
                    <a:pt x="21" y="11"/>
                  </a:lnTo>
                  <a:lnTo>
                    <a:pt x="19" y="16"/>
                  </a:lnTo>
                  <a:lnTo>
                    <a:pt x="16" y="20"/>
                  </a:lnTo>
                  <a:lnTo>
                    <a:pt x="14" y="22"/>
                  </a:lnTo>
                  <a:lnTo>
                    <a:pt x="11" y="22"/>
                  </a:lnTo>
                  <a:lnTo>
                    <a:pt x="7"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72" name="Freeform 53">
              <a:extLst>
                <a:ext uri="{FF2B5EF4-FFF2-40B4-BE49-F238E27FC236}">
                  <a16:creationId xmlns:a16="http://schemas.microsoft.com/office/drawing/2014/main" id="{077D90F7-9D12-0139-3714-FF0F0BDCF60E}"/>
                </a:ext>
              </a:extLst>
            </p:cNvPr>
            <p:cNvSpPr>
              <a:spLocks/>
            </p:cNvSpPr>
            <p:nvPr/>
          </p:nvSpPr>
          <p:spPr bwMode="auto">
            <a:xfrm>
              <a:off x="4592" y="2398"/>
              <a:ext cx="26" cy="37"/>
            </a:xfrm>
            <a:custGeom>
              <a:avLst/>
              <a:gdLst>
                <a:gd name="T0" fmla="*/ 2147483647 w 19"/>
                <a:gd name="T1" fmla="*/ 2147483647 h 20"/>
                <a:gd name="T2" fmla="*/ 2147483647 w 19"/>
                <a:gd name="T3" fmla="*/ 2147483647 h 20"/>
                <a:gd name="T4" fmla="*/ 2147483647 w 19"/>
                <a:gd name="T5" fmla="*/ 2147483647 h 20"/>
                <a:gd name="T6" fmla="*/ 2147483647 w 19"/>
                <a:gd name="T7" fmla="*/ 2147483647 h 20"/>
                <a:gd name="T8" fmla="*/ 2147483647 w 19"/>
                <a:gd name="T9" fmla="*/ 0 h 20"/>
                <a:gd name="T10" fmla="*/ 2147483647 w 19"/>
                <a:gd name="T11" fmla="*/ 2147483647 h 20"/>
                <a:gd name="T12" fmla="*/ 2147483647 w 19"/>
                <a:gd name="T13" fmla="*/ 2147483647 h 20"/>
                <a:gd name="T14" fmla="*/ 2147483647 w 19"/>
                <a:gd name="T15" fmla="*/ 2147483647 h 20"/>
                <a:gd name="T16" fmla="*/ 0 w 19"/>
                <a:gd name="T17" fmla="*/ 2147483647 h 20"/>
                <a:gd name="T18" fmla="*/ 2147483647 w 19"/>
                <a:gd name="T19" fmla="*/ 2147483647 h 20"/>
                <a:gd name="T20" fmla="*/ 2147483647 w 19"/>
                <a:gd name="T21" fmla="*/ 2147483647 h 20"/>
                <a:gd name="T22" fmla="*/ 2147483647 w 19"/>
                <a:gd name="T23" fmla="*/ 2147483647 h 20"/>
                <a:gd name="T24" fmla="*/ 2147483647 w 19"/>
                <a:gd name="T25" fmla="*/ 2147483647 h 20"/>
                <a:gd name="T26" fmla="*/ 2147483647 w 19"/>
                <a:gd name="T27" fmla="*/ 2147483647 h 20"/>
                <a:gd name="T28" fmla="*/ 2147483647 w 19"/>
                <a:gd name="T29" fmla="*/ 2147483647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20"/>
                <a:gd name="T47" fmla="*/ 19 w 19"/>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20">
                  <a:moveTo>
                    <a:pt x="17" y="13"/>
                  </a:moveTo>
                  <a:lnTo>
                    <a:pt x="19" y="9"/>
                  </a:lnTo>
                  <a:lnTo>
                    <a:pt x="19" y="2"/>
                  </a:lnTo>
                  <a:lnTo>
                    <a:pt x="17" y="2"/>
                  </a:lnTo>
                  <a:lnTo>
                    <a:pt x="14" y="0"/>
                  </a:lnTo>
                  <a:lnTo>
                    <a:pt x="12" y="2"/>
                  </a:lnTo>
                  <a:lnTo>
                    <a:pt x="8" y="4"/>
                  </a:lnTo>
                  <a:lnTo>
                    <a:pt x="3" y="9"/>
                  </a:lnTo>
                  <a:lnTo>
                    <a:pt x="0" y="16"/>
                  </a:lnTo>
                  <a:lnTo>
                    <a:pt x="3" y="18"/>
                  </a:lnTo>
                  <a:lnTo>
                    <a:pt x="3" y="20"/>
                  </a:lnTo>
                  <a:lnTo>
                    <a:pt x="8" y="20"/>
                  </a:lnTo>
                  <a:lnTo>
                    <a:pt x="12" y="20"/>
                  </a:lnTo>
                  <a:lnTo>
                    <a:pt x="14" y="18"/>
                  </a:lnTo>
                  <a:lnTo>
                    <a:pt x="17" y="13"/>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73" name="Freeform 54">
              <a:extLst>
                <a:ext uri="{FF2B5EF4-FFF2-40B4-BE49-F238E27FC236}">
                  <a16:creationId xmlns:a16="http://schemas.microsoft.com/office/drawing/2014/main" id="{2D43BC0B-46DF-6E67-E872-3ADBC9AE66CD}"/>
                </a:ext>
              </a:extLst>
            </p:cNvPr>
            <p:cNvSpPr>
              <a:spLocks/>
            </p:cNvSpPr>
            <p:nvPr/>
          </p:nvSpPr>
          <p:spPr bwMode="auto">
            <a:xfrm>
              <a:off x="4598" y="2401"/>
              <a:ext cx="19" cy="30"/>
            </a:xfrm>
            <a:custGeom>
              <a:avLst/>
              <a:gdLst>
                <a:gd name="T0" fmla="*/ 2147483647 w 14"/>
                <a:gd name="T1" fmla="*/ 2147483647 h 16"/>
                <a:gd name="T2" fmla="*/ 2147483647 w 14"/>
                <a:gd name="T3" fmla="*/ 2147483647 h 16"/>
                <a:gd name="T4" fmla="*/ 2147483647 w 14"/>
                <a:gd name="T5" fmla="*/ 0 h 16"/>
                <a:gd name="T6" fmla="*/ 2147483647 w 14"/>
                <a:gd name="T7" fmla="*/ 2147483647 h 16"/>
                <a:gd name="T8" fmla="*/ 0 w 14"/>
                <a:gd name="T9" fmla="*/ 2147483647 h 16"/>
                <a:gd name="T10" fmla="*/ 0 w 14"/>
                <a:gd name="T11" fmla="*/ 2147483647 h 16"/>
                <a:gd name="T12" fmla="*/ 0 w 14"/>
                <a:gd name="T13" fmla="*/ 2147483647 h 16"/>
                <a:gd name="T14" fmla="*/ 2147483647 w 14"/>
                <a:gd name="T15" fmla="*/ 2147483647 h 16"/>
                <a:gd name="T16" fmla="*/ 2147483647 w 14"/>
                <a:gd name="T17" fmla="*/ 2147483647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6"/>
                <a:gd name="T29" fmla="*/ 14 w 14"/>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6">
                  <a:moveTo>
                    <a:pt x="9" y="12"/>
                  </a:moveTo>
                  <a:lnTo>
                    <a:pt x="14" y="6"/>
                  </a:lnTo>
                  <a:lnTo>
                    <a:pt x="9" y="0"/>
                  </a:lnTo>
                  <a:lnTo>
                    <a:pt x="5" y="6"/>
                  </a:lnTo>
                  <a:lnTo>
                    <a:pt x="0" y="10"/>
                  </a:lnTo>
                  <a:lnTo>
                    <a:pt x="0" y="12"/>
                  </a:lnTo>
                  <a:lnTo>
                    <a:pt x="0" y="16"/>
                  </a:lnTo>
                  <a:lnTo>
                    <a:pt x="5" y="16"/>
                  </a:lnTo>
                  <a:lnTo>
                    <a:pt x="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74" name="Freeform 55">
              <a:extLst>
                <a:ext uri="{FF2B5EF4-FFF2-40B4-BE49-F238E27FC236}">
                  <a16:creationId xmlns:a16="http://schemas.microsoft.com/office/drawing/2014/main" id="{85958591-80BF-A8C9-6F0A-F36FDDEC9285}"/>
                </a:ext>
              </a:extLst>
            </p:cNvPr>
            <p:cNvSpPr>
              <a:spLocks/>
            </p:cNvSpPr>
            <p:nvPr/>
          </p:nvSpPr>
          <p:spPr bwMode="auto">
            <a:xfrm>
              <a:off x="4577" y="2405"/>
              <a:ext cx="28" cy="37"/>
            </a:xfrm>
            <a:custGeom>
              <a:avLst/>
              <a:gdLst>
                <a:gd name="T0" fmla="*/ 2147483647 w 20"/>
                <a:gd name="T1" fmla="*/ 2147483647 h 20"/>
                <a:gd name="T2" fmla="*/ 2147483647 w 20"/>
                <a:gd name="T3" fmla="*/ 2147483647 h 20"/>
                <a:gd name="T4" fmla="*/ 2147483647 w 20"/>
                <a:gd name="T5" fmla="*/ 2147483647 h 20"/>
                <a:gd name="T6" fmla="*/ 0 w 20"/>
                <a:gd name="T7" fmla="*/ 2147483647 h 20"/>
                <a:gd name="T8" fmla="*/ 2147483647 w 20"/>
                <a:gd name="T9" fmla="*/ 2147483647 h 20"/>
                <a:gd name="T10" fmla="*/ 2147483647 w 20"/>
                <a:gd name="T11" fmla="*/ 2147483647 h 20"/>
                <a:gd name="T12" fmla="*/ 2147483647 w 20"/>
                <a:gd name="T13" fmla="*/ 2147483647 h 20"/>
                <a:gd name="T14" fmla="*/ 2147483647 w 20"/>
                <a:gd name="T15" fmla="*/ 0 h 20"/>
                <a:gd name="T16" fmla="*/ 2147483647 w 20"/>
                <a:gd name="T17" fmla="*/ 2147483647 h 20"/>
                <a:gd name="T18" fmla="*/ 2147483647 w 20"/>
                <a:gd name="T19" fmla="*/ 2147483647 h 20"/>
                <a:gd name="T20" fmla="*/ 2147483647 w 20"/>
                <a:gd name="T21" fmla="*/ 2147483647 h 20"/>
                <a:gd name="T22" fmla="*/ 2147483647 w 20"/>
                <a:gd name="T23" fmla="*/ 2147483647 h 20"/>
                <a:gd name="T24" fmla="*/ 2147483647 w 20"/>
                <a:gd name="T25" fmla="*/ 2147483647 h 20"/>
                <a:gd name="T26" fmla="*/ 2147483647 w 20"/>
                <a:gd name="T27" fmla="*/ 2147483647 h 20"/>
                <a:gd name="T28" fmla="*/ 2147483647 w 20"/>
                <a:gd name="T29" fmla="*/ 2147483647 h 20"/>
                <a:gd name="T30" fmla="*/ 2147483647 w 20"/>
                <a:gd name="T31" fmla="*/ 2147483647 h 20"/>
                <a:gd name="T32" fmla="*/ 2147483647 w 20"/>
                <a:gd name="T33" fmla="*/ 2147483647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0"/>
                <a:gd name="T53" fmla="*/ 20 w 20"/>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0">
                  <a:moveTo>
                    <a:pt x="9" y="20"/>
                  </a:moveTo>
                  <a:lnTo>
                    <a:pt x="5" y="19"/>
                  </a:lnTo>
                  <a:lnTo>
                    <a:pt x="5" y="16"/>
                  </a:lnTo>
                  <a:lnTo>
                    <a:pt x="0" y="14"/>
                  </a:lnTo>
                  <a:lnTo>
                    <a:pt x="5" y="8"/>
                  </a:lnTo>
                  <a:lnTo>
                    <a:pt x="7" y="5"/>
                  </a:lnTo>
                  <a:lnTo>
                    <a:pt x="9" y="3"/>
                  </a:lnTo>
                  <a:lnTo>
                    <a:pt x="12" y="0"/>
                  </a:lnTo>
                  <a:lnTo>
                    <a:pt x="15" y="3"/>
                  </a:lnTo>
                  <a:lnTo>
                    <a:pt x="17" y="5"/>
                  </a:lnTo>
                  <a:lnTo>
                    <a:pt x="20" y="5"/>
                  </a:lnTo>
                  <a:lnTo>
                    <a:pt x="20" y="10"/>
                  </a:lnTo>
                  <a:lnTo>
                    <a:pt x="17" y="16"/>
                  </a:lnTo>
                  <a:lnTo>
                    <a:pt x="15" y="19"/>
                  </a:lnTo>
                  <a:lnTo>
                    <a:pt x="12" y="20"/>
                  </a:lnTo>
                  <a:lnTo>
                    <a:pt x="10" y="20"/>
                  </a:lnTo>
                  <a:lnTo>
                    <a:pt x="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75" name="Freeform 56">
              <a:extLst>
                <a:ext uri="{FF2B5EF4-FFF2-40B4-BE49-F238E27FC236}">
                  <a16:creationId xmlns:a16="http://schemas.microsoft.com/office/drawing/2014/main" id="{D93A48C4-13A7-B27F-D85D-E2A09CEDED59}"/>
                </a:ext>
              </a:extLst>
            </p:cNvPr>
            <p:cNvSpPr>
              <a:spLocks/>
            </p:cNvSpPr>
            <p:nvPr/>
          </p:nvSpPr>
          <p:spPr bwMode="auto">
            <a:xfrm>
              <a:off x="4581" y="2411"/>
              <a:ext cx="24" cy="31"/>
            </a:xfrm>
            <a:custGeom>
              <a:avLst/>
              <a:gdLst>
                <a:gd name="T0" fmla="*/ 2147483647 w 17"/>
                <a:gd name="T1" fmla="*/ 2147483647 h 17"/>
                <a:gd name="T2" fmla="*/ 2147483647 w 17"/>
                <a:gd name="T3" fmla="*/ 2147483647 h 17"/>
                <a:gd name="T4" fmla="*/ 2147483647 w 17"/>
                <a:gd name="T5" fmla="*/ 0 h 17"/>
                <a:gd name="T6" fmla="*/ 2147483647 w 17"/>
                <a:gd name="T7" fmla="*/ 0 h 17"/>
                <a:gd name="T8" fmla="*/ 2147483647 w 17"/>
                <a:gd name="T9" fmla="*/ 0 h 17"/>
                <a:gd name="T10" fmla="*/ 2147483647 w 17"/>
                <a:gd name="T11" fmla="*/ 0 h 17"/>
                <a:gd name="T12" fmla="*/ 2147483647 w 17"/>
                <a:gd name="T13" fmla="*/ 2147483647 h 17"/>
                <a:gd name="T14" fmla="*/ 2147483647 w 17"/>
                <a:gd name="T15" fmla="*/ 2147483647 h 17"/>
                <a:gd name="T16" fmla="*/ 0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14" y="13"/>
                  </a:moveTo>
                  <a:lnTo>
                    <a:pt x="17" y="5"/>
                  </a:lnTo>
                  <a:lnTo>
                    <a:pt x="17" y="0"/>
                  </a:lnTo>
                  <a:lnTo>
                    <a:pt x="14" y="0"/>
                  </a:lnTo>
                  <a:lnTo>
                    <a:pt x="11" y="0"/>
                  </a:lnTo>
                  <a:lnTo>
                    <a:pt x="8" y="0"/>
                  </a:lnTo>
                  <a:lnTo>
                    <a:pt x="6" y="2"/>
                  </a:lnTo>
                  <a:lnTo>
                    <a:pt x="3" y="5"/>
                  </a:lnTo>
                  <a:lnTo>
                    <a:pt x="0" y="13"/>
                  </a:lnTo>
                  <a:lnTo>
                    <a:pt x="3" y="16"/>
                  </a:lnTo>
                  <a:lnTo>
                    <a:pt x="3" y="17"/>
                  </a:lnTo>
                  <a:lnTo>
                    <a:pt x="6" y="17"/>
                  </a:lnTo>
                  <a:lnTo>
                    <a:pt x="8" y="17"/>
                  </a:lnTo>
                  <a:lnTo>
                    <a:pt x="11" y="16"/>
                  </a:lnTo>
                  <a:lnTo>
                    <a:pt x="14" y="13"/>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76" name="Freeform 57">
              <a:extLst>
                <a:ext uri="{FF2B5EF4-FFF2-40B4-BE49-F238E27FC236}">
                  <a16:creationId xmlns:a16="http://schemas.microsoft.com/office/drawing/2014/main" id="{1A48AA0D-B8F5-6ED0-70C1-AC3AF283023A}"/>
                </a:ext>
              </a:extLst>
            </p:cNvPr>
            <p:cNvSpPr>
              <a:spLocks/>
            </p:cNvSpPr>
            <p:nvPr/>
          </p:nvSpPr>
          <p:spPr bwMode="auto">
            <a:xfrm>
              <a:off x="4586" y="2414"/>
              <a:ext cx="17" cy="26"/>
            </a:xfrm>
            <a:custGeom>
              <a:avLst/>
              <a:gdLst>
                <a:gd name="T0" fmla="*/ 2147483647 w 13"/>
                <a:gd name="T1" fmla="*/ 2147483647 h 14"/>
                <a:gd name="T2" fmla="*/ 2147483647 w 13"/>
                <a:gd name="T3" fmla="*/ 2147483647 h 14"/>
                <a:gd name="T4" fmla="*/ 2147483647 w 13"/>
                <a:gd name="T5" fmla="*/ 0 h 14"/>
                <a:gd name="T6" fmla="*/ 2147483647 w 13"/>
                <a:gd name="T7" fmla="*/ 0 h 14"/>
                <a:gd name="T8" fmla="*/ 0 w 13"/>
                <a:gd name="T9" fmla="*/ 2147483647 h 14"/>
                <a:gd name="T10" fmla="*/ 0 w 13"/>
                <a:gd name="T11" fmla="*/ 2147483647 h 14"/>
                <a:gd name="T12" fmla="*/ 0 w 13"/>
                <a:gd name="T13" fmla="*/ 2147483647 h 14"/>
                <a:gd name="T14" fmla="*/ 2147483647 w 13"/>
                <a:gd name="T15" fmla="*/ 2147483647 h 14"/>
                <a:gd name="T16" fmla="*/ 2147483647 w 13"/>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4"/>
                <a:gd name="T29" fmla="*/ 13 w 13"/>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4">
                  <a:moveTo>
                    <a:pt x="8" y="9"/>
                  </a:moveTo>
                  <a:lnTo>
                    <a:pt x="13" y="5"/>
                  </a:lnTo>
                  <a:lnTo>
                    <a:pt x="8" y="0"/>
                  </a:lnTo>
                  <a:lnTo>
                    <a:pt x="4" y="0"/>
                  </a:lnTo>
                  <a:lnTo>
                    <a:pt x="0" y="5"/>
                  </a:lnTo>
                  <a:lnTo>
                    <a:pt x="0" y="9"/>
                  </a:lnTo>
                  <a:lnTo>
                    <a:pt x="0" y="14"/>
                  </a:lnTo>
                  <a:lnTo>
                    <a:pt x="4" y="14"/>
                  </a:lnTo>
                  <a:lnTo>
                    <a:pt x="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77" name="Freeform 58">
              <a:extLst>
                <a:ext uri="{FF2B5EF4-FFF2-40B4-BE49-F238E27FC236}">
                  <a16:creationId xmlns:a16="http://schemas.microsoft.com/office/drawing/2014/main" id="{8EED016F-5BFE-23B1-7318-A39072B90852}"/>
                </a:ext>
              </a:extLst>
            </p:cNvPr>
            <p:cNvSpPr>
              <a:spLocks/>
            </p:cNvSpPr>
            <p:nvPr/>
          </p:nvSpPr>
          <p:spPr bwMode="auto">
            <a:xfrm>
              <a:off x="4598" y="2399"/>
              <a:ext cx="26" cy="41"/>
            </a:xfrm>
            <a:custGeom>
              <a:avLst/>
              <a:gdLst>
                <a:gd name="T0" fmla="*/ 2147483647 w 19"/>
                <a:gd name="T1" fmla="*/ 2147483647 h 22"/>
                <a:gd name="T2" fmla="*/ 0 w 19"/>
                <a:gd name="T3" fmla="*/ 2147483647 h 22"/>
                <a:gd name="T4" fmla="*/ 0 w 19"/>
                <a:gd name="T5" fmla="*/ 2147483647 h 22"/>
                <a:gd name="T6" fmla="*/ 0 w 19"/>
                <a:gd name="T7" fmla="*/ 2147483647 h 22"/>
                <a:gd name="T8" fmla="*/ 2147483647 w 19"/>
                <a:gd name="T9" fmla="*/ 2147483647 h 22"/>
                <a:gd name="T10" fmla="*/ 2147483647 w 19"/>
                <a:gd name="T11" fmla="*/ 2147483647 h 22"/>
                <a:gd name="T12" fmla="*/ 2147483647 w 19"/>
                <a:gd name="T13" fmla="*/ 2147483647 h 22"/>
                <a:gd name="T14" fmla="*/ 2147483647 w 19"/>
                <a:gd name="T15" fmla="*/ 0 h 22"/>
                <a:gd name="T16" fmla="*/ 2147483647 w 19"/>
                <a:gd name="T17" fmla="*/ 0 h 22"/>
                <a:gd name="T18" fmla="*/ 2147483647 w 19"/>
                <a:gd name="T19" fmla="*/ 2147483647 h 22"/>
                <a:gd name="T20" fmla="*/ 2147483647 w 19"/>
                <a:gd name="T21" fmla="*/ 2147483647 h 22"/>
                <a:gd name="T22" fmla="*/ 2147483647 w 19"/>
                <a:gd name="T23" fmla="*/ 2147483647 h 22"/>
                <a:gd name="T24" fmla="*/ 2147483647 w 19"/>
                <a:gd name="T25" fmla="*/ 2147483647 h 22"/>
                <a:gd name="T26" fmla="*/ 2147483647 w 19"/>
                <a:gd name="T27" fmla="*/ 2147483647 h 22"/>
                <a:gd name="T28" fmla="*/ 2147483647 w 19"/>
                <a:gd name="T29" fmla="*/ 2147483647 h 22"/>
                <a:gd name="T30" fmla="*/ 2147483647 w 19"/>
                <a:gd name="T31" fmla="*/ 2147483647 h 22"/>
                <a:gd name="T32" fmla="*/ 2147483647 w 19"/>
                <a:gd name="T33" fmla="*/ 2147483647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2"/>
                <a:gd name="T53" fmla="*/ 19 w 19"/>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2">
                  <a:moveTo>
                    <a:pt x="5" y="22"/>
                  </a:moveTo>
                  <a:lnTo>
                    <a:pt x="0" y="19"/>
                  </a:lnTo>
                  <a:lnTo>
                    <a:pt x="0" y="17"/>
                  </a:lnTo>
                  <a:lnTo>
                    <a:pt x="0" y="16"/>
                  </a:lnTo>
                  <a:lnTo>
                    <a:pt x="2" y="8"/>
                  </a:lnTo>
                  <a:lnTo>
                    <a:pt x="2" y="6"/>
                  </a:lnTo>
                  <a:lnTo>
                    <a:pt x="8" y="2"/>
                  </a:lnTo>
                  <a:lnTo>
                    <a:pt x="11" y="0"/>
                  </a:lnTo>
                  <a:lnTo>
                    <a:pt x="14" y="0"/>
                  </a:lnTo>
                  <a:lnTo>
                    <a:pt x="19" y="2"/>
                  </a:lnTo>
                  <a:lnTo>
                    <a:pt x="19" y="6"/>
                  </a:lnTo>
                  <a:lnTo>
                    <a:pt x="19" y="8"/>
                  </a:lnTo>
                  <a:lnTo>
                    <a:pt x="19" y="16"/>
                  </a:lnTo>
                  <a:lnTo>
                    <a:pt x="16" y="19"/>
                  </a:lnTo>
                  <a:lnTo>
                    <a:pt x="11" y="22"/>
                  </a:lnTo>
                  <a:lnTo>
                    <a:pt x="8" y="22"/>
                  </a:lnTo>
                  <a:lnTo>
                    <a:pt x="5"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78" name="Freeform 59">
              <a:extLst>
                <a:ext uri="{FF2B5EF4-FFF2-40B4-BE49-F238E27FC236}">
                  <a16:creationId xmlns:a16="http://schemas.microsoft.com/office/drawing/2014/main" id="{89ADB771-2D36-9566-E0C2-18CAAF8F1AF6}"/>
                </a:ext>
              </a:extLst>
            </p:cNvPr>
            <p:cNvSpPr>
              <a:spLocks/>
            </p:cNvSpPr>
            <p:nvPr/>
          </p:nvSpPr>
          <p:spPr bwMode="auto">
            <a:xfrm>
              <a:off x="4601" y="2401"/>
              <a:ext cx="23" cy="39"/>
            </a:xfrm>
            <a:custGeom>
              <a:avLst/>
              <a:gdLst>
                <a:gd name="T0" fmla="*/ 2147483647 w 17"/>
                <a:gd name="T1" fmla="*/ 2147483647 h 21"/>
                <a:gd name="T2" fmla="*/ 2147483647 w 17"/>
                <a:gd name="T3" fmla="*/ 2147483647 h 21"/>
                <a:gd name="T4" fmla="*/ 2147483647 w 17"/>
                <a:gd name="T5" fmla="*/ 2147483647 h 21"/>
                <a:gd name="T6" fmla="*/ 2147483647 w 17"/>
                <a:gd name="T7" fmla="*/ 0 h 21"/>
                <a:gd name="T8" fmla="*/ 2147483647 w 17"/>
                <a:gd name="T9" fmla="*/ 0 h 21"/>
                <a:gd name="T10" fmla="*/ 2147483647 w 17"/>
                <a:gd name="T11" fmla="*/ 2147483647 h 21"/>
                <a:gd name="T12" fmla="*/ 2147483647 w 17"/>
                <a:gd name="T13" fmla="*/ 2147483647 h 21"/>
                <a:gd name="T14" fmla="*/ 0 w 17"/>
                <a:gd name="T15" fmla="*/ 2147483647 h 21"/>
                <a:gd name="T16" fmla="*/ 0 w 17"/>
                <a:gd name="T17" fmla="*/ 2147483647 h 21"/>
                <a:gd name="T18" fmla="*/ 0 w 17"/>
                <a:gd name="T19" fmla="*/ 2147483647 h 21"/>
                <a:gd name="T20" fmla="*/ 0 w 17"/>
                <a:gd name="T21" fmla="*/ 2147483647 h 21"/>
                <a:gd name="T22" fmla="*/ 2147483647 w 17"/>
                <a:gd name="T23" fmla="*/ 2147483647 h 21"/>
                <a:gd name="T24" fmla="*/ 2147483647 w 17"/>
                <a:gd name="T25" fmla="*/ 2147483647 h 21"/>
                <a:gd name="T26" fmla="*/ 2147483647 w 17"/>
                <a:gd name="T27" fmla="*/ 2147483647 h 21"/>
                <a:gd name="T28" fmla="*/ 2147483647 w 17"/>
                <a:gd name="T29" fmla="*/ 2147483647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21"/>
                <a:gd name="T47" fmla="*/ 17 w 17"/>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21">
                  <a:moveTo>
                    <a:pt x="17" y="14"/>
                  </a:moveTo>
                  <a:lnTo>
                    <a:pt x="17" y="7"/>
                  </a:lnTo>
                  <a:lnTo>
                    <a:pt x="17" y="5"/>
                  </a:lnTo>
                  <a:lnTo>
                    <a:pt x="17" y="0"/>
                  </a:lnTo>
                  <a:lnTo>
                    <a:pt x="13" y="0"/>
                  </a:lnTo>
                  <a:lnTo>
                    <a:pt x="7" y="5"/>
                  </a:lnTo>
                  <a:lnTo>
                    <a:pt x="4" y="7"/>
                  </a:lnTo>
                  <a:lnTo>
                    <a:pt x="0" y="10"/>
                  </a:lnTo>
                  <a:lnTo>
                    <a:pt x="0" y="16"/>
                  </a:lnTo>
                  <a:lnTo>
                    <a:pt x="0" y="18"/>
                  </a:lnTo>
                  <a:lnTo>
                    <a:pt x="0" y="21"/>
                  </a:lnTo>
                  <a:lnTo>
                    <a:pt x="4" y="21"/>
                  </a:lnTo>
                  <a:lnTo>
                    <a:pt x="7" y="21"/>
                  </a:lnTo>
                  <a:lnTo>
                    <a:pt x="13" y="18"/>
                  </a:lnTo>
                  <a:lnTo>
                    <a:pt x="17" y="14"/>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79" name="Freeform 60">
              <a:extLst>
                <a:ext uri="{FF2B5EF4-FFF2-40B4-BE49-F238E27FC236}">
                  <a16:creationId xmlns:a16="http://schemas.microsoft.com/office/drawing/2014/main" id="{A554CFE7-6A89-3ADF-62DB-AA24539FC463}"/>
                </a:ext>
              </a:extLst>
            </p:cNvPr>
            <p:cNvSpPr>
              <a:spLocks/>
            </p:cNvSpPr>
            <p:nvPr/>
          </p:nvSpPr>
          <p:spPr bwMode="auto">
            <a:xfrm>
              <a:off x="4603" y="2409"/>
              <a:ext cx="19" cy="26"/>
            </a:xfrm>
            <a:custGeom>
              <a:avLst/>
              <a:gdLst>
                <a:gd name="T0" fmla="*/ 2147483647 w 14"/>
                <a:gd name="T1" fmla="*/ 2147483647 h 14"/>
                <a:gd name="T2" fmla="*/ 2147483647 w 14"/>
                <a:gd name="T3" fmla="*/ 2147483647 h 14"/>
                <a:gd name="T4" fmla="*/ 2147483647 w 14"/>
                <a:gd name="T5" fmla="*/ 0 h 14"/>
                <a:gd name="T6" fmla="*/ 2147483647 w 14"/>
                <a:gd name="T7" fmla="*/ 0 h 14"/>
                <a:gd name="T8" fmla="*/ 0 w 14"/>
                <a:gd name="T9" fmla="*/ 2147483647 h 14"/>
                <a:gd name="T10" fmla="*/ 0 w 14"/>
                <a:gd name="T11" fmla="*/ 2147483647 h 14"/>
                <a:gd name="T12" fmla="*/ 0 w 14"/>
                <a:gd name="T13" fmla="*/ 2147483647 h 14"/>
                <a:gd name="T14" fmla="*/ 2147483647 w 14"/>
                <a:gd name="T15" fmla="*/ 2147483647 h 14"/>
                <a:gd name="T16" fmla="*/ 2147483647 w 14"/>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4"/>
                <a:gd name="T29" fmla="*/ 14 w 1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4">
                  <a:moveTo>
                    <a:pt x="14" y="11"/>
                  </a:moveTo>
                  <a:lnTo>
                    <a:pt x="14" y="3"/>
                  </a:lnTo>
                  <a:lnTo>
                    <a:pt x="14" y="0"/>
                  </a:lnTo>
                  <a:lnTo>
                    <a:pt x="9" y="0"/>
                  </a:lnTo>
                  <a:lnTo>
                    <a:pt x="0" y="7"/>
                  </a:lnTo>
                  <a:lnTo>
                    <a:pt x="0" y="11"/>
                  </a:lnTo>
                  <a:lnTo>
                    <a:pt x="0" y="14"/>
                  </a:lnTo>
                  <a:lnTo>
                    <a:pt x="9" y="14"/>
                  </a:lnTo>
                  <a:lnTo>
                    <a:pt x="14" y="11"/>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80" name="Freeform 61">
              <a:extLst>
                <a:ext uri="{FF2B5EF4-FFF2-40B4-BE49-F238E27FC236}">
                  <a16:creationId xmlns:a16="http://schemas.microsoft.com/office/drawing/2014/main" id="{2C5D3D8D-6C48-5642-D19F-12706D599227}"/>
                </a:ext>
              </a:extLst>
            </p:cNvPr>
            <p:cNvSpPr>
              <a:spLocks/>
            </p:cNvSpPr>
            <p:nvPr/>
          </p:nvSpPr>
          <p:spPr bwMode="auto">
            <a:xfrm>
              <a:off x="4586" y="2411"/>
              <a:ext cx="25" cy="39"/>
            </a:xfrm>
            <a:custGeom>
              <a:avLst/>
              <a:gdLst>
                <a:gd name="T0" fmla="*/ 2147483647 w 19"/>
                <a:gd name="T1" fmla="*/ 2147483647 h 21"/>
                <a:gd name="T2" fmla="*/ 2147483647 w 19"/>
                <a:gd name="T3" fmla="*/ 2147483647 h 21"/>
                <a:gd name="T4" fmla="*/ 0 w 19"/>
                <a:gd name="T5" fmla="*/ 2147483647 h 21"/>
                <a:gd name="T6" fmla="*/ 0 w 19"/>
                <a:gd name="T7" fmla="*/ 2147483647 h 21"/>
                <a:gd name="T8" fmla="*/ 2147483647 w 19"/>
                <a:gd name="T9" fmla="*/ 2147483647 h 21"/>
                <a:gd name="T10" fmla="*/ 2147483647 w 19"/>
                <a:gd name="T11" fmla="*/ 2147483647 h 21"/>
                <a:gd name="T12" fmla="*/ 2147483647 w 19"/>
                <a:gd name="T13" fmla="*/ 2147483647 h 21"/>
                <a:gd name="T14" fmla="*/ 2147483647 w 19"/>
                <a:gd name="T15" fmla="*/ 0 h 21"/>
                <a:gd name="T16" fmla="*/ 2147483647 w 19"/>
                <a:gd name="T17" fmla="*/ 0 h 21"/>
                <a:gd name="T18" fmla="*/ 2147483647 w 19"/>
                <a:gd name="T19" fmla="*/ 2147483647 h 21"/>
                <a:gd name="T20" fmla="*/ 2147483647 w 19"/>
                <a:gd name="T21" fmla="*/ 2147483647 h 21"/>
                <a:gd name="T22" fmla="*/ 2147483647 w 19"/>
                <a:gd name="T23" fmla="*/ 2147483647 h 21"/>
                <a:gd name="T24" fmla="*/ 2147483647 w 19"/>
                <a:gd name="T25" fmla="*/ 2147483647 h 21"/>
                <a:gd name="T26" fmla="*/ 2147483647 w 19"/>
                <a:gd name="T27" fmla="*/ 2147483647 h 21"/>
                <a:gd name="T28" fmla="*/ 2147483647 w 19"/>
                <a:gd name="T29" fmla="*/ 2147483647 h 21"/>
                <a:gd name="T30" fmla="*/ 2147483647 w 19"/>
                <a:gd name="T31" fmla="*/ 2147483647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21"/>
                <a:gd name="T50" fmla="*/ 19 w 19"/>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21">
                  <a:moveTo>
                    <a:pt x="4" y="21"/>
                  </a:moveTo>
                  <a:lnTo>
                    <a:pt x="3" y="18"/>
                  </a:lnTo>
                  <a:lnTo>
                    <a:pt x="0" y="16"/>
                  </a:lnTo>
                  <a:lnTo>
                    <a:pt x="0" y="13"/>
                  </a:lnTo>
                  <a:lnTo>
                    <a:pt x="3" y="6"/>
                  </a:lnTo>
                  <a:lnTo>
                    <a:pt x="3" y="5"/>
                  </a:lnTo>
                  <a:lnTo>
                    <a:pt x="6" y="2"/>
                  </a:lnTo>
                  <a:lnTo>
                    <a:pt x="9" y="0"/>
                  </a:lnTo>
                  <a:lnTo>
                    <a:pt x="11" y="0"/>
                  </a:lnTo>
                  <a:lnTo>
                    <a:pt x="19" y="5"/>
                  </a:lnTo>
                  <a:lnTo>
                    <a:pt x="19" y="6"/>
                  </a:lnTo>
                  <a:lnTo>
                    <a:pt x="19" y="13"/>
                  </a:lnTo>
                  <a:lnTo>
                    <a:pt x="14" y="18"/>
                  </a:lnTo>
                  <a:lnTo>
                    <a:pt x="9" y="21"/>
                  </a:lnTo>
                  <a:lnTo>
                    <a:pt x="6" y="21"/>
                  </a:lnTo>
                  <a:lnTo>
                    <a:pt x="4"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81" name="Freeform 62">
              <a:extLst>
                <a:ext uri="{FF2B5EF4-FFF2-40B4-BE49-F238E27FC236}">
                  <a16:creationId xmlns:a16="http://schemas.microsoft.com/office/drawing/2014/main" id="{8BF358DE-C480-D9EE-836B-54C868AD3D3E}"/>
                </a:ext>
              </a:extLst>
            </p:cNvPr>
            <p:cNvSpPr>
              <a:spLocks/>
            </p:cNvSpPr>
            <p:nvPr/>
          </p:nvSpPr>
          <p:spPr bwMode="auto">
            <a:xfrm>
              <a:off x="4590" y="2412"/>
              <a:ext cx="21" cy="38"/>
            </a:xfrm>
            <a:custGeom>
              <a:avLst/>
              <a:gdLst>
                <a:gd name="T0" fmla="*/ 2147483647 w 16"/>
                <a:gd name="T1" fmla="*/ 2147483647 h 20"/>
                <a:gd name="T2" fmla="*/ 2147483647 w 16"/>
                <a:gd name="T3" fmla="*/ 2147483647 h 20"/>
                <a:gd name="T4" fmla="*/ 2147483647 w 16"/>
                <a:gd name="T5" fmla="*/ 2147483647 h 20"/>
                <a:gd name="T6" fmla="*/ 2147483647 w 16"/>
                <a:gd name="T7" fmla="*/ 0 h 20"/>
                <a:gd name="T8" fmla="*/ 2147483647 w 16"/>
                <a:gd name="T9" fmla="*/ 2147483647 h 20"/>
                <a:gd name="T10" fmla="*/ 1 w 16"/>
                <a:gd name="T11" fmla="*/ 2147483647 h 20"/>
                <a:gd name="T12" fmla="*/ 0 w 16"/>
                <a:gd name="T13" fmla="*/ 2147483647 h 20"/>
                <a:gd name="T14" fmla="*/ 0 w 16"/>
                <a:gd name="T15" fmla="*/ 2147483647 h 20"/>
                <a:gd name="T16" fmla="*/ 0 w 16"/>
                <a:gd name="T17" fmla="*/ 2147483647 h 20"/>
                <a:gd name="T18" fmla="*/ 0 w 16"/>
                <a:gd name="T19" fmla="*/ 2147483647 h 20"/>
                <a:gd name="T20" fmla="*/ 1 w 16"/>
                <a:gd name="T21" fmla="*/ 2147483647 h 20"/>
                <a:gd name="T22" fmla="*/ 2147483647 w 16"/>
                <a:gd name="T23" fmla="*/ 2147483647 h 20"/>
                <a:gd name="T24" fmla="*/ 2147483647 w 16"/>
                <a:gd name="T25" fmla="*/ 2147483647 h 20"/>
                <a:gd name="T26" fmla="*/ 2147483647 w 16"/>
                <a:gd name="T27" fmla="*/ 2147483647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20"/>
                <a:gd name="T44" fmla="*/ 16 w 16"/>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20">
                  <a:moveTo>
                    <a:pt x="16" y="11"/>
                  </a:moveTo>
                  <a:lnTo>
                    <a:pt x="16" y="5"/>
                  </a:lnTo>
                  <a:lnTo>
                    <a:pt x="16" y="3"/>
                  </a:lnTo>
                  <a:lnTo>
                    <a:pt x="10" y="0"/>
                  </a:lnTo>
                  <a:lnTo>
                    <a:pt x="7" y="3"/>
                  </a:lnTo>
                  <a:lnTo>
                    <a:pt x="1" y="5"/>
                  </a:lnTo>
                  <a:lnTo>
                    <a:pt x="0" y="8"/>
                  </a:lnTo>
                  <a:lnTo>
                    <a:pt x="0" y="14"/>
                  </a:lnTo>
                  <a:lnTo>
                    <a:pt x="0" y="17"/>
                  </a:lnTo>
                  <a:lnTo>
                    <a:pt x="0" y="20"/>
                  </a:lnTo>
                  <a:lnTo>
                    <a:pt x="1" y="20"/>
                  </a:lnTo>
                  <a:lnTo>
                    <a:pt x="5" y="20"/>
                  </a:lnTo>
                  <a:lnTo>
                    <a:pt x="10" y="17"/>
                  </a:lnTo>
                  <a:lnTo>
                    <a:pt x="16" y="11"/>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82" name="Freeform 63">
              <a:extLst>
                <a:ext uri="{FF2B5EF4-FFF2-40B4-BE49-F238E27FC236}">
                  <a16:creationId xmlns:a16="http://schemas.microsoft.com/office/drawing/2014/main" id="{207973A3-D260-F415-230B-C6B02ACC577D}"/>
                </a:ext>
              </a:extLst>
            </p:cNvPr>
            <p:cNvSpPr>
              <a:spLocks/>
            </p:cNvSpPr>
            <p:nvPr/>
          </p:nvSpPr>
          <p:spPr bwMode="auto">
            <a:xfrm>
              <a:off x="4590" y="2418"/>
              <a:ext cx="19" cy="24"/>
            </a:xfrm>
            <a:custGeom>
              <a:avLst/>
              <a:gdLst>
                <a:gd name="T0" fmla="*/ 2147483647 w 14"/>
                <a:gd name="T1" fmla="*/ 2147483647 h 13"/>
                <a:gd name="T2" fmla="*/ 2147483647 w 14"/>
                <a:gd name="T3" fmla="*/ 2147483647 h 13"/>
                <a:gd name="T4" fmla="*/ 2147483647 w 14"/>
                <a:gd name="T5" fmla="*/ 0 h 13"/>
                <a:gd name="T6" fmla="*/ 2147483647 w 14"/>
                <a:gd name="T7" fmla="*/ 0 h 13"/>
                <a:gd name="T8" fmla="*/ 0 w 14"/>
                <a:gd name="T9" fmla="*/ 2147483647 h 13"/>
                <a:gd name="T10" fmla="*/ 0 w 14"/>
                <a:gd name="T11" fmla="*/ 2147483647 h 13"/>
                <a:gd name="T12" fmla="*/ 0 w 14"/>
                <a:gd name="T13" fmla="*/ 2147483647 h 13"/>
                <a:gd name="T14" fmla="*/ 2147483647 w 14"/>
                <a:gd name="T15" fmla="*/ 2147483647 h 13"/>
                <a:gd name="T16" fmla="*/ 2147483647 w 14"/>
                <a:gd name="T17" fmla="*/ 214748364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3"/>
                <a:gd name="T29" fmla="*/ 14 w 14"/>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3">
                  <a:moveTo>
                    <a:pt x="14" y="11"/>
                  </a:moveTo>
                  <a:lnTo>
                    <a:pt x="14" y="3"/>
                  </a:lnTo>
                  <a:lnTo>
                    <a:pt x="14" y="0"/>
                  </a:lnTo>
                  <a:lnTo>
                    <a:pt x="8" y="0"/>
                  </a:lnTo>
                  <a:lnTo>
                    <a:pt x="0" y="7"/>
                  </a:lnTo>
                  <a:lnTo>
                    <a:pt x="0" y="11"/>
                  </a:lnTo>
                  <a:lnTo>
                    <a:pt x="0" y="13"/>
                  </a:lnTo>
                  <a:lnTo>
                    <a:pt x="8" y="13"/>
                  </a:lnTo>
                  <a:lnTo>
                    <a:pt x="14" y="11"/>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83" name="Freeform 64">
              <a:extLst>
                <a:ext uri="{FF2B5EF4-FFF2-40B4-BE49-F238E27FC236}">
                  <a16:creationId xmlns:a16="http://schemas.microsoft.com/office/drawing/2014/main" id="{BA31DE29-D140-0B1C-7F0A-FC7DB226B9EA}"/>
                </a:ext>
              </a:extLst>
            </p:cNvPr>
            <p:cNvSpPr>
              <a:spLocks/>
            </p:cNvSpPr>
            <p:nvPr/>
          </p:nvSpPr>
          <p:spPr bwMode="auto">
            <a:xfrm>
              <a:off x="4463" y="2310"/>
              <a:ext cx="176" cy="141"/>
            </a:xfrm>
            <a:custGeom>
              <a:avLst/>
              <a:gdLst>
                <a:gd name="T0" fmla="*/ 2147483647 w 129"/>
                <a:gd name="T1" fmla="*/ 2147483647 h 76"/>
                <a:gd name="T2" fmla="*/ 2147483647 w 129"/>
                <a:gd name="T3" fmla="*/ 0 h 76"/>
                <a:gd name="T4" fmla="*/ 0 w 129"/>
                <a:gd name="T5" fmla="*/ 2147483647 h 76"/>
                <a:gd name="T6" fmla="*/ 2147483647 w 129"/>
                <a:gd name="T7" fmla="*/ 2147483647 h 76"/>
                <a:gd name="T8" fmla="*/ 2147483647 w 129"/>
                <a:gd name="T9" fmla="*/ 2147483647 h 76"/>
                <a:gd name="T10" fmla="*/ 0 60000 65536"/>
                <a:gd name="T11" fmla="*/ 0 60000 65536"/>
                <a:gd name="T12" fmla="*/ 0 60000 65536"/>
                <a:gd name="T13" fmla="*/ 0 60000 65536"/>
                <a:gd name="T14" fmla="*/ 0 60000 65536"/>
                <a:gd name="T15" fmla="*/ 0 w 129"/>
                <a:gd name="T16" fmla="*/ 0 h 76"/>
                <a:gd name="T17" fmla="*/ 129 w 129"/>
                <a:gd name="T18" fmla="*/ 76 h 76"/>
              </a:gdLst>
              <a:ahLst/>
              <a:cxnLst>
                <a:cxn ang="T10">
                  <a:pos x="T0" y="T1"/>
                </a:cxn>
                <a:cxn ang="T11">
                  <a:pos x="T2" y="T3"/>
                </a:cxn>
                <a:cxn ang="T12">
                  <a:pos x="T4" y="T5"/>
                </a:cxn>
                <a:cxn ang="T13">
                  <a:pos x="T6" y="T7"/>
                </a:cxn>
                <a:cxn ang="T14">
                  <a:pos x="T8" y="T9"/>
                </a:cxn>
              </a:cxnLst>
              <a:rect l="T15" t="T16" r="T17" b="T18"/>
              <a:pathLst>
                <a:path w="129" h="76">
                  <a:moveTo>
                    <a:pt x="129" y="17"/>
                  </a:moveTo>
                  <a:lnTo>
                    <a:pt x="101" y="0"/>
                  </a:lnTo>
                  <a:lnTo>
                    <a:pt x="0" y="61"/>
                  </a:lnTo>
                  <a:lnTo>
                    <a:pt x="27" y="76"/>
                  </a:lnTo>
                  <a:lnTo>
                    <a:pt x="129" y="1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84" name="Freeform 65">
              <a:extLst>
                <a:ext uri="{FF2B5EF4-FFF2-40B4-BE49-F238E27FC236}">
                  <a16:creationId xmlns:a16="http://schemas.microsoft.com/office/drawing/2014/main" id="{BEE26E9B-9D73-8968-71D2-53C783A7B1C9}"/>
                </a:ext>
              </a:extLst>
            </p:cNvPr>
            <p:cNvSpPr>
              <a:spLocks/>
            </p:cNvSpPr>
            <p:nvPr/>
          </p:nvSpPr>
          <p:spPr bwMode="auto">
            <a:xfrm>
              <a:off x="4495" y="2338"/>
              <a:ext cx="144" cy="166"/>
            </a:xfrm>
            <a:custGeom>
              <a:avLst/>
              <a:gdLst>
                <a:gd name="T0" fmla="*/ 2147483647 w 105"/>
                <a:gd name="T1" fmla="*/ 0 h 89"/>
                <a:gd name="T2" fmla="*/ 0 w 105"/>
                <a:gd name="T3" fmla="*/ 2147483647 h 89"/>
                <a:gd name="T4" fmla="*/ 0 w 105"/>
                <a:gd name="T5" fmla="*/ 2147483647 h 89"/>
                <a:gd name="T6" fmla="*/ 2147483647 w 105"/>
                <a:gd name="T7" fmla="*/ 2147483647 h 89"/>
                <a:gd name="T8" fmla="*/ 2147483647 w 105"/>
                <a:gd name="T9" fmla="*/ 0 h 89"/>
                <a:gd name="T10" fmla="*/ 0 60000 65536"/>
                <a:gd name="T11" fmla="*/ 0 60000 65536"/>
                <a:gd name="T12" fmla="*/ 0 60000 65536"/>
                <a:gd name="T13" fmla="*/ 0 60000 65536"/>
                <a:gd name="T14" fmla="*/ 0 60000 65536"/>
                <a:gd name="T15" fmla="*/ 0 w 105"/>
                <a:gd name="T16" fmla="*/ 0 h 89"/>
                <a:gd name="T17" fmla="*/ 105 w 105"/>
                <a:gd name="T18" fmla="*/ 89 h 89"/>
              </a:gdLst>
              <a:ahLst/>
              <a:cxnLst>
                <a:cxn ang="T10">
                  <a:pos x="T0" y="T1"/>
                </a:cxn>
                <a:cxn ang="T11">
                  <a:pos x="T2" y="T3"/>
                </a:cxn>
                <a:cxn ang="T12">
                  <a:pos x="T4" y="T5"/>
                </a:cxn>
                <a:cxn ang="T13">
                  <a:pos x="T6" y="T7"/>
                </a:cxn>
                <a:cxn ang="T14">
                  <a:pos x="T8" y="T9"/>
                </a:cxn>
              </a:cxnLst>
              <a:rect l="T15" t="T16" r="T17" b="T18"/>
              <a:pathLst>
                <a:path w="105" h="89">
                  <a:moveTo>
                    <a:pt x="105" y="0"/>
                  </a:moveTo>
                  <a:lnTo>
                    <a:pt x="0" y="57"/>
                  </a:lnTo>
                  <a:lnTo>
                    <a:pt x="0" y="89"/>
                  </a:lnTo>
                  <a:lnTo>
                    <a:pt x="105" y="29"/>
                  </a:lnTo>
                  <a:lnTo>
                    <a:pt x="105"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85" name="Freeform 66">
              <a:extLst>
                <a:ext uri="{FF2B5EF4-FFF2-40B4-BE49-F238E27FC236}">
                  <a16:creationId xmlns:a16="http://schemas.microsoft.com/office/drawing/2014/main" id="{21AD1B38-F4A3-5664-8B5D-C468A9586C0E}"/>
                </a:ext>
              </a:extLst>
            </p:cNvPr>
            <p:cNvSpPr>
              <a:spLocks/>
            </p:cNvSpPr>
            <p:nvPr/>
          </p:nvSpPr>
          <p:spPr bwMode="auto">
            <a:xfrm>
              <a:off x="3913" y="2444"/>
              <a:ext cx="402" cy="463"/>
            </a:xfrm>
            <a:custGeom>
              <a:avLst/>
              <a:gdLst>
                <a:gd name="T0" fmla="*/ 0 w 295"/>
                <a:gd name="T1" fmla="*/ 2147483647 h 249"/>
                <a:gd name="T2" fmla="*/ 0 w 295"/>
                <a:gd name="T3" fmla="*/ 0 h 249"/>
                <a:gd name="T4" fmla="*/ 2147483647 w 295"/>
                <a:gd name="T5" fmla="*/ 2147483647 h 249"/>
                <a:gd name="T6" fmla="*/ 2147483647 w 295"/>
                <a:gd name="T7" fmla="*/ 2147483647 h 249"/>
                <a:gd name="T8" fmla="*/ 0 w 295"/>
                <a:gd name="T9" fmla="*/ 2147483647 h 249"/>
                <a:gd name="T10" fmla="*/ 0 60000 65536"/>
                <a:gd name="T11" fmla="*/ 0 60000 65536"/>
                <a:gd name="T12" fmla="*/ 0 60000 65536"/>
                <a:gd name="T13" fmla="*/ 0 60000 65536"/>
                <a:gd name="T14" fmla="*/ 0 60000 65536"/>
                <a:gd name="T15" fmla="*/ 0 w 295"/>
                <a:gd name="T16" fmla="*/ 0 h 249"/>
                <a:gd name="T17" fmla="*/ 295 w 295"/>
                <a:gd name="T18" fmla="*/ 249 h 249"/>
              </a:gdLst>
              <a:ahLst/>
              <a:cxnLst>
                <a:cxn ang="T10">
                  <a:pos x="T0" y="T1"/>
                </a:cxn>
                <a:cxn ang="T11">
                  <a:pos x="T2" y="T3"/>
                </a:cxn>
                <a:cxn ang="T12">
                  <a:pos x="T4" y="T5"/>
                </a:cxn>
                <a:cxn ang="T13">
                  <a:pos x="T6" y="T7"/>
                </a:cxn>
                <a:cxn ang="T14">
                  <a:pos x="T8" y="T9"/>
                </a:cxn>
              </a:cxnLst>
              <a:rect l="T15" t="T16" r="T17" b="T18"/>
              <a:pathLst>
                <a:path w="295" h="249">
                  <a:moveTo>
                    <a:pt x="0" y="84"/>
                  </a:moveTo>
                  <a:lnTo>
                    <a:pt x="0" y="0"/>
                  </a:lnTo>
                  <a:lnTo>
                    <a:pt x="295" y="165"/>
                  </a:lnTo>
                  <a:lnTo>
                    <a:pt x="295" y="249"/>
                  </a:lnTo>
                  <a:lnTo>
                    <a:pt x="0" y="84"/>
                  </a:lnTo>
                  <a:close/>
                </a:path>
              </a:pathLst>
            </a:custGeom>
            <a:solidFill>
              <a:srgbClr val="FF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86" name="Freeform 67">
              <a:extLst>
                <a:ext uri="{FF2B5EF4-FFF2-40B4-BE49-F238E27FC236}">
                  <a16:creationId xmlns:a16="http://schemas.microsoft.com/office/drawing/2014/main" id="{E374F36A-5A73-00D8-25DC-9B43BB202D86}"/>
                </a:ext>
              </a:extLst>
            </p:cNvPr>
            <p:cNvSpPr>
              <a:spLocks/>
            </p:cNvSpPr>
            <p:nvPr/>
          </p:nvSpPr>
          <p:spPr bwMode="auto">
            <a:xfrm>
              <a:off x="4068" y="2208"/>
              <a:ext cx="558" cy="375"/>
            </a:xfrm>
            <a:custGeom>
              <a:avLst/>
              <a:gdLst>
                <a:gd name="T0" fmla="*/ 2147483647 w 409"/>
                <a:gd name="T1" fmla="*/ 0 h 202"/>
                <a:gd name="T2" fmla="*/ 2147483647 w 409"/>
                <a:gd name="T3" fmla="*/ 2147483647 h 202"/>
                <a:gd name="T4" fmla="*/ 2147483647 w 409"/>
                <a:gd name="T5" fmla="*/ 2147483647 h 202"/>
                <a:gd name="T6" fmla="*/ 0 w 409"/>
                <a:gd name="T7" fmla="*/ 2147483647 h 202"/>
                <a:gd name="T8" fmla="*/ 2147483647 w 409"/>
                <a:gd name="T9" fmla="*/ 0 h 202"/>
                <a:gd name="T10" fmla="*/ 0 60000 65536"/>
                <a:gd name="T11" fmla="*/ 0 60000 65536"/>
                <a:gd name="T12" fmla="*/ 0 60000 65536"/>
                <a:gd name="T13" fmla="*/ 0 60000 65536"/>
                <a:gd name="T14" fmla="*/ 0 60000 65536"/>
                <a:gd name="T15" fmla="*/ 0 w 409"/>
                <a:gd name="T16" fmla="*/ 0 h 202"/>
                <a:gd name="T17" fmla="*/ 409 w 409"/>
                <a:gd name="T18" fmla="*/ 202 h 202"/>
              </a:gdLst>
              <a:ahLst/>
              <a:cxnLst>
                <a:cxn ang="T10">
                  <a:pos x="T0" y="T1"/>
                </a:cxn>
                <a:cxn ang="T11">
                  <a:pos x="T2" y="T3"/>
                </a:cxn>
                <a:cxn ang="T12">
                  <a:pos x="T4" y="T5"/>
                </a:cxn>
                <a:cxn ang="T13">
                  <a:pos x="T6" y="T7"/>
                </a:cxn>
                <a:cxn ang="T14">
                  <a:pos x="T8" y="T9"/>
                </a:cxn>
              </a:cxnLst>
              <a:rect l="T15" t="T16" r="T17" b="T18"/>
              <a:pathLst>
                <a:path w="409" h="202">
                  <a:moveTo>
                    <a:pt x="116" y="0"/>
                  </a:moveTo>
                  <a:lnTo>
                    <a:pt x="409" y="168"/>
                  </a:lnTo>
                  <a:lnTo>
                    <a:pt x="293" y="202"/>
                  </a:lnTo>
                  <a:lnTo>
                    <a:pt x="0" y="33"/>
                  </a:lnTo>
                  <a:lnTo>
                    <a:pt x="116" y="0"/>
                  </a:lnTo>
                  <a:close/>
                </a:path>
              </a:pathLst>
            </a:custGeom>
            <a:solidFill>
              <a:srgbClr val="FF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87" name="Freeform 68">
              <a:extLst>
                <a:ext uri="{FF2B5EF4-FFF2-40B4-BE49-F238E27FC236}">
                  <a16:creationId xmlns:a16="http://schemas.microsoft.com/office/drawing/2014/main" id="{0BC9AAEB-B3DA-09B2-B38F-BAB28A2013FA}"/>
                </a:ext>
              </a:extLst>
            </p:cNvPr>
            <p:cNvSpPr>
              <a:spLocks/>
            </p:cNvSpPr>
            <p:nvPr/>
          </p:nvSpPr>
          <p:spPr bwMode="auto">
            <a:xfrm>
              <a:off x="3913" y="2267"/>
              <a:ext cx="558" cy="491"/>
            </a:xfrm>
            <a:custGeom>
              <a:avLst/>
              <a:gdLst>
                <a:gd name="T0" fmla="*/ 2147483647 w 409"/>
                <a:gd name="T1" fmla="*/ 0 h 264"/>
                <a:gd name="T2" fmla="*/ 0 w 409"/>
                <a:gd name="T3" fmla="*/ 2147483647 h 264"/>
                <a:gd name="T4" fmla="*/ 2147483647 w 409"/>
                <a:gd name="T5" fmla="*/ 2147483647 h 264"/>
                <a:gd name="T6" fmla="*/ 2147483647 w 409"/>
                <a:gd name="T7" fmla="*/ 2147483647 h 264"/>
                <a:gd name="T8" fmla="*/ 2147483647 w 409"/>
                <a:gd name="T9" fmla="*/ 0 h 264"/>
                <a:gd name="T10" fmla="*/ 0 60000 65536"/>
                <a:gd name="T11" fmla="*/ 0 60000 65536"/>
                <a:gd name="T12" fmla="*/ 0 60000 65536"/>
                <a:gd name="T13" fmla="*/ 0 60000 65536"/>
                <a:gd name="T14" fmla="*/ 0 60000 65536"/>
                <a:gd name="T15" fmla="*/ 0 w 409"/>
                <a:gd name="T16" fmla="*/ 0 h 264"/>
                <a:gd name="T17" fmla="*/ 409 w 409"/>
                <a:gd name="T18" fmla="*/ 264 h 264"/>
              </a:gdLst>
              <a:ahLst/>
              <a:cxnLst>
                <a:cxn ang="T10">
                  <a:pos x="T0" y="T1"/>
                </a:cxn>
                <a:cxn ang="T11">
                  <a:pos x="T2" y="T3"/>
                </a:cxn>
                <a:cxn ang="T12">
                  <a:pos x="T4" y="T5"/>
                </a:cxn>
                <a:cxn ang="T13">
                  <a:pos x="T6" y="T7"/>
                </a:cxn>
                <a:cxn ang="T14">
                  <a:pos x="T8" y="T9"/>
                </a:cxn>
              </a:cxnLst>
              <a:rect l="T15" t="T16" r="T17" b="T18"/>
              <a:pathLst>
                <a:path w="409" h="264">
                  <a:moveTo>
                    <a:pt x="116" y="0"/>
                  </a:moveTo>
                  <a:lnTo>
                    <a:pt x="0" y="99"/>
                  </a:lnTo>
                  <a:lnTo>
                    <a:pt x="294" y="264"/>
                  </a:lnTo>
                  <a:lnTo>
                    <a:pt x="409" y="167"/>
                  </a:lnTo>
                  <a:lnTo>
                    <a:pt x="116" y="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88" name="Freeform 69">
              <a:extLst>
                <a:ext uri="{FF2B5EF4-FFF2-40B4-BE49-F238E27FC236}">
                  <a16:creationId xmlns:a16="http://schemas.microsoft.com/office/drawing/2014/main" id="{32012AFC-CB99-662A-84C2-195D6AD5FD81}"/>
                </a:ext>
              </a:extLst>
            </p:cNvPr>
            <p:cNvSpPr>
              <a:spLocks/>
            </p:cNvSpPr>
            <p:nvPr/>
          </p:nvSpPr>
          <p:spPr bwMode="auto">
            <a:xfrm>
              <a:off x="3928" y="2507"/>
              <a:ext cx="24" cy="102"/>
            </a:xfrm>
            <a:custGeom>
              <a:avLst/>
              <a:gdLst>
                <a:gd name="T0" fmla="*/ 0 w 18"/>
                <a:gd name="T1" fmla="*/ 0 h 55"/>
                <a:gd name="T2" fmla="*/ 2147483647 w 18"/>
                <a:gd name="T3" fmla="*/ 2147483647 h 55"/>
                <a:gd name="T4" fmla="*/ 2147483647 w 18"/>
                <a:gd name="T5" fmla="*/ 2147483647 h 55"/>
                <a:gd name="T6" fmla="*/ 0 w 18"/>
                <a:gd name="T7" fmla="*/ 2147483647 h 55"/>
                <a:gd name="T8" fmla="*/ 0 w 18"/>
                <a:gd name="T9" fmla="*/ 0 h 55"/>
                <a:gd name="T10" fmla="*/ 0 60000 65536"/>
                <a:gd name="T11" fmla="*/ 0 60000 65536"/>
                <a:gd name="T12" fmla="*/ 0 60000 65536"/>
                <a:gd name="T13" fmla="*/ 0 60000 65536"/>
                <a:gd name="T14" fmla="*/ 0 60000 65536"/>
                <a:gd name="T15" fmla="*/ 0 w 18"/>
                <a:gd name="T16" fmla="*/ 0 h 55"/>
                <a:gd name="T17" fmla="*/ 18 w 18"/>
                <a:gd name="T18" fmla="*/ 55 h 55"/>
              </a:gdLst>
              <a:ahLst/>
              <a:cxnLst>
                <a:cxn ang="T10">
                  <a:pos x="T0" y="T1"/>
                </a:cxn>
                <a:cxn ang="T11">
                  <a:pos x="T2" y="T3"/>
                </a:cxn>
                <a:cxn ang="T12">
                  <a:pos x="T4" y="T5"/>
                </a:cxn>
                <a:cxn ang="T13">
                  <a:pos x="T6" y="T7"/>
                </a:cxn>
                <a:cxn ang="T14">
                  <a:pos x="T8" y="T9"/>
                </a:cxn>
              </a:cxnLst>
              <a:rect l="T15" t="T16" r="T17" b="T18"/>
              <a:pathLst>
                <a:path w="18" h="55">
                  <a:moveTo>
                    <a:pt x="0" y="0"/>
                  </a:moveTo>
                  <a:lnTo>
                    <a:pt x="18" y="3"/>
                  </a:lnTo>
                  <a:lnTo>
                    <a:pt x="18" y="49"/>
                  </a:lnTo>
                  <a:lnTo>
                    <a:pt x="0" y="55"/>
                  </a:lnTo>
                  <a:lnTo>
                    <a:pt x="0" y="0"/>
                  </a:lnTo>
                  <a:close/>
                </a:path>
              </a:pathLst>
            </a:custGeom>
            <a:solidFill>
              <a:srgbClr val="FF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89" name="Freeform 70">
              <a:extLst>
                <a:ext uri="{FF2B5EF4-FFF2-40B4-BE49-F238E27FC236}">
                  <a16:creationId xmlns:a16="http://schemas.microsoft.com/office/drawing/2014/main" id="{68577092-C6E3-0CE9-D4CD-597BD71B894E}"/>
                </a:ext>
              </a:extLst>
            </p:cNvPr>
            <p:cNvSpPr>
              <a:spLocks/>
            </p:cNvSpPr>
            <p:nvPr/>
          </p:nvSpPr>
          <p:spPr bwMode="auto">
            <a:xfrm>
              <a:off x="3928" y="2583"/>
              <a:ext cx="64" cy="66"/>
            </a:xfrm>
            <a:custGeom>
              <a:avLst/>
              <a:gdLst>
                <a:gd name="T0" fmla="*/ 2147483647 w 47"/>
                <a:gd name="T1" fmla="*/ 0 h 35"/>
                <a:gd name="T2" fmla="*/ 2147483647 w 47"/>
                <a:gd name="T3" fmla="*/ 2147483647 h 35"/>
                <a:gd name="T4" fmla="*/ 2147483647 w 47"/>
                <a:gd name="T5" fmla="*/ 2147483647 h 35"/>
                <a:gd name="T6" fmla="*/ 0 w 47"/>
                <a:gd name="T7" fmla="*/ 2147483647 h 35"/>
                <a:gd name="T8" fmla="*/ 2147483647 w 47"/>
                <a:gd name="T9" fmla="*/ 0 h 35"/>
                <a:gd name="T10" fmla="*/ 0 60000 65536"/>
                <a:gd name="T11" fmla="*/ 0 60000 65536"/>
                <a:gd name="T12" fmla="*/ 0 60000 65536"/>
                <a:gd name="T13" fmla="*/ 0 60000 65536"/>
                <a:gd name="T14" fmla="*/ 0 60000 65536"/>
                <a:gd name="T15" fmla="*/ 0 w 47"/>
                <a:gd name="T16" fmla="*/ 0 h 35"/>
                <a:gd name="T17" fmla="*/ 47 w 47"/>
                <a:gd name="T18" fmla="*/ 35 h 35"/>
              </a:gdLst>
              <a:ahLst/>
              <a:cxnLst>
                <a:cxn ang="T10">
                  <a:pos x="T0" y="T1"/>
                </a:cxn>
                <a:cxn ang="T11">
                  <a:pos x="T2" y="T3"/>
                </a:cxn>
                <a:cxn ang="T12">
                  <a:pos x="T4" y="T5"/>
                </a:cxn>
                <a:cxn ang="T13">
                  <a:pos x="T6" y="T7"/>
                </a:cxn>
                <a:cxn ang="T14">
                  <a:pos x="T8" y="T9"/>
                </a:cxn>
              </a:cxnLst>
              <a:rect l="T15" t="T16" r="T17" b="T18"/>
              <a:pathLst>
                <a:path w="47" h="35">
                  <a:moveTo>
                    <a:pt x="10" y="0"/>
                  </a:moveTo>
                  <a:lnTo>
                    <a:pt x="47" y="22"/>
                  </a:lnTo>
                  <a:lnTo>
                    <a:pt x="47" y="35"/>
                  </a:lnTo>
                  <a:lnTo>
                    <a:pt x="0" y="6"/>
                  </a:lnTo>
                  <a:lnTo>
                    <a:pt x="10" y="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90" name="Freeform 71">
              <a:extLst>
                <a:ext uri="{FF2B5EF4-FFF2-40B4-BE49-F238E27FC236}">
                  <a16:creationId xmlns:a16="http://schemas.microsoft.com/office/drawing/2014/main" id="{33202803-7E44-F2CD-6CD0-D567573C3BEC}"/>
                </a:ext>
              </a:extLst>
            </p:cNvPr>
            <p:cNvSpPr>
              <a:spLocks/>
            </p:cNvSpPr>
            <p:nvPr/>
          </p:nvSpPr>
          <p:spPr bwMode="auto">
            <a:xfrm>
              <a:off x="3939" y="2513"/>
              <a:ext cx="53" cy="119"/>
            </a:xfrm>
            <a:custGeom>
              <a:avLst/>
              <a:gdLst>
                <a:gd name="T0" fmla="*/ 0 w 39"/>
                <a:gd name="T1" fmla="*/ 2147483647 h 64"/>
                <a:gd name="T2" fmla="*/ 0 w 39"/>
                <a:gd name="T3" fmla="*/ 0 h 64"/>
                <a:gd name="T4" fmla="*/ 2147483647 w 39"/>
                <a:gd name="T5" fmla="*/ 2147483647 h 64"/>
                <a:gd name="T6" fmla="*/ 2147483647 w 39"/>
                <a:gd name="T7" fmla="*/ 2147483647 h 64"/>
                <a:gd name="T8" fmla="*/ 0 w 39"/>
                <a:gd name="T9" fmla="*/ 2147483647 h 64"/>
                <a:gd name="T10" fmla="*/ 0 60000 65536"/>
                <a:gd name="T11" fmla="*/ 0 60000 65536"/>
                <a:gd name="T12" fmla="*/ 0 60000 65536"/>
                <a:gd name="T13" fmla="*/ 0 60000 65536"/>
                <a:gd name="T14" fmla="*/ 0 60000 65536"/>
                <a:gd name="T15" fmla="*/ 0 w 39"/>
                <a:gd name="T16" fmla="*/ 0 h 64"/>
                <a:gd name="T17" fmla="*/ 39 w 39"/>
                <a:gd name="T18" fmla="*/ 64 h 64"/>
              </a:gdLst>
              <a:ahLst/>
              <a:cxnLst>
                <a:cxn ang="T10">
                  <a:pos x="T0" y="T1"/>
                </a:cxn>
                <a:cxn ang="T11">
                  <a:pos x="T2" y="T3"/>
                </a:cxn>
                <a:cxn ang="T12">
                  <a:pos x="T4" y="T5"/>
                </a:cxn>
                <a:cxn ang="T13">
                  <a:pos x="T6" y="T7"/>
                </a:cxn>
                <a:cxn ang="T14">
                  <a:pos x="T8" y="T9"/>
                </a:cxn>
              </a:cxnLst>
              <a:rect l="T15" t="T16" r="T17" b="T18"/>
              <a:pathLst>
                <a:path w="39" h="64">
                  <a:moveTo>
                    <a:pt x="0" y="44"/>
                  </a:moveTo>
                  <a:lnTo>
                    <a:pt x="0" y="0"/>
                  </a:lnTo>
                  <a:lnTo>
                    <a:pt x="39" y="17"/>
                  </a:lnTo>
                  <a:lnTo>
                    <a:pt x="39" y="64"/>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91" name="Freeform 72">
              <a:extLst>
                <a:ext uri="{FF2B5EF4-FFF2-40B4-BE49-F238E27FC236}">
                  <a16:creationId xmlns:a16="http://schemas.microsoft.com/office/drawing/2014/main" id="{A678CF97-A3AF-B261-EB03-FD389B989AD0}"/>
                </a:ext>
              </a:extLst>
            </p:cNvPr>
            <p:cNvSpPr>
              <a:spLocks/>
            </p:cNvSpPr>
            <p:nvPr/>
          </p:nvSpPr>
          <p:spPr bwMode="auto">
            <a:xfrm>
              <a:off x="4303" y="2507"/>
              <a:ext cx="323" cy="400"/>
            </a:xfrm>
            <a:custGeom>
              <a:avLst/>
              <a:gdLst>
                <a:gd name="T0" fmla="*/ 0 w 237"/>
                <a:gd name="T1" fmla="*/ 2147483647 h 215"/>
                <a:gd name="T2" fmla="*/ 2147483647 w 237"/>
                <a:gd name="T3" fmla="*/ 2147483647 h 215"/>
                <a:gd name="T4" fmla="*/ 2147483647 w 237"/>
                <a:gd name="T5" fmla="*/ 0 h 215"/>
                <a:gd name="T6" fmla="*/ 2147483647 w 237"/>
                <a:gd name="T7" fmla="*/ 2147483647 h 215"/>
                <a:gd name="T8" fmla="*/ 0 w 237"/>
                <a:gd name="T9" fmla="*/ 2147483647 h 215"/>
                <a:gd name="T10" fmla="*/ 0 w 237"/>
                <a:gd name="T11" fmla="*/ 2147483647 h 215"/>
                <a:gd name="T12" fmla="*/ 0 60000 65536"/>
                <a:gd name="T13" fmla="*/ 0 60000 65536"/>
                <a:gd name="T14" fmla="*/ 0 60000 65536"/>
                <a:gd name="T15" fmla="*/ 0 60000 65536"/>
                <a:gd name="T16" fmla="*/ 0 60000 65536"/>
                <a:gd name="T17" fmla="*/ 0 60000 65536"/>
                <a:gd name="T18" fmla="*/ 0 w 237"/>
                <a:gd name="T19" fmla="*/ 0 h 215"/>
                <a:gd name="T20" fmla="*/ 237 w 237"/>
                <a:gd name="T21" fmla="*/ 215 h 215"/>
              </a:gdLst>
              <a:ahLst/>
              <a:cxnLst>
                <a:cxn ang="T12">
                  <a:pos x="T0" y="T1"/>
                </a:cxn>
                <a:cxn ang="T13">
                  <a:pos x="T2" y="T3"/>
                </a:cxn>
                <a:cxn ang="T14">
                  <a:pos x="T4" y="T5"/>
                </a:cxn>
                <a:cxn ang="T15">
                  <a:pos x="T6" y="T7"/>
                </a:cxn>
                <a:cxn ang="T16">
                  <a:pos x="T8" y="T9"/>
                </a:cxn>
                <a:cxn ang="T17">
                  <a:pos x="T10" y="T11"/>
                </a:cxn>
              </a:cxnLst>
              <a:rect l="T18" t="T19" r="T20" b="T21"/>
              <a:pathLst>
                <a:path w="237" h="215">
                  <a:moveTo>
                    <a:pt x="0" y="215"/>
                  </a:moveTo>
                  <a:lnTo>
                    <a:pt x="237" y="82"/>
                  </a:lnTo>
                  <a:lnTo>
                    <a:pt x="237" y="0"/>
                  </a:lnTo>
                  <a:lnTo>
                    <a:pt x="118" y="33"/>
                  </a:lnTo>
                  <a:lnTo>
                    <a:pt x="0" y="131"/>
                  </a:lnTo>
                  <a:lnTo>
                    <a:pt x="0" y="215"/>
                  </a:lnTo>
                  <a:close/>
                </a:path>
              </a:pathLst>
            </a:custGeom>
            <a:solidFill>
              <a:srgbClr val="FF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92" name="Freeform 73">
              <a:extLst>
                <a:ext uri="{FF2B5EF4-FFF2-40B4-BE49-F238E27FC236}">
                  <a16:creationId xmlns:a16="http://schemas.microsoft.com/office/drawing/2014/main" id="{CEF29F9C-1D24-6F37-C324-6BD207104D93}"/>
                </a:ext>
              </a:extLst>
            </p:cNvPr>
            <p:cNvSpPr>
              <a:spLocks/>
            </p:cNvSpPr>
            <p:nvPr/>
          </p:nvSpPr>
          <p:spPr bwMode="auto">
            <a:xfrm>
              <a:off x="4018" y="2570"/>
              <a:ext cx="22" cy="105"/>
            </a:xfrm>
            <a:custGeom>
              <a:avLst/>
              <a:gdLst>
                <a:gd name="T0" fmla="*/ 0 w 16"/>
                <a:gd name="T1" fmla="*/ 0 h 56"/>
                <a:gd name="T2" fmla="*/ 2147483647 w 16"/>
                <a:gd name="T3" fmla="*/ 2147483647 h 56"/>
                <a:gd name="T4" fmla="*/ 2147483647 w 16"/>
                <a:gd name="T5" fmla="*/ 2147483647 h 56"/>
                <a:gd name="T6" fmla="*/ 0 w 16"/>
                <a:gd name="T7" fmla="*/ 2147483647 h 56"/>
                <a:gd name="T8" fmla="*/ 0 w 16"/>
                <a:gd name="T9" fmla="*/ 0 h 56"/>
                <a:gd name="T10" fmla="*/ 0 60000 65536"/>
                <a:gd name="T11" fmla="*/ 0 60000 65536"/>
                <a:gd name="T12" fmla="*/ 0 60000 65536"/>
                <a:gd name="T13" fmla="*/ 0 60000 65536"/>
                <a:gd name="T14" fmla="*/ 0 60000 65536"/>
                <a:gd name="T15" fmla="*/ 0 w 16"/>
                <a:gd name="T16" fmla="*/ 0 h 56"/>
                <a:gd name="T17" fmla="*/ 16 w 16"/>
                <a:gd name="T18" fmla="*/ 56 h 56"/>
              </a:gdLst>
              <a:ahLst/>
              <a:cxnLst>
                <a:cxn ang="T10">
                  <a:pos x="T0" y="T1"/>
                </a:cxn>
                <a:cxn ang="T11">
                  <a:pos x="T2" y="T3"/>
                </a:cxn>
                <a:cxn ang="T12">
                  <a:pos x="T4" y="T5"/>
                </a:cxn>
                <a:cxn ang="T13">
                  <a:pos x="T6" y="T7"/>
                </a:cxn>
                <a:cxn ang="T14">
                  <a:pos x="T8" y="T9"/>
                </a:cxn>
              </a:cxnLst>
              <a:rect l="T15" t="T16" r="T17" b="T18"/>
              <a:pathLst>
                <a:path w="16" h="56">
                  <a:moveTo>
                    <a:pt x="0" y="0"/>
                  </a:moveTo>
                  <a:lnTo>
                    <a:pt x="16" y="7"/>
                  </a:lnTo>
                  <a:lnTo>
                    <a:pt x="16" y="52"/>
                  </a:lnTo>
                  <a:lnTo>
                    <a:pt x="0" y="56"/>
                  </a:lnTo>
                  <a:lnTo>
                    <a:pt x="0" y="0"/>
                  </a:lnTo>
                  <a:close/>
                </a:path>
              </a:pathLst>
            </a:custGeom>
            <a:solidFill>
              <a:srgbClr val="FF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93" name="Freeform 74">
              <a:extLst>
                <a:ext uri="{FF2B5EF4-FFF2-40B4-BE49-F238E27FC236}">
                  <a16:creationId xmlns:a16="http://schemas.microsoft.com/office/drawing/2014/main" id="{7B4CDEF1-772C-454A-EDF6-91B6473832E9}"/>
                </a:ext>
              </a:extLst>
            </p:cNvPr>
            <p:cNvSpPr>
              <a:spLocks/>
            </p:cNvSpPr>
            <p:nvPr/>
          </p:nvSpPr>
          <p:spPr bwMode="auto">
            <a:xfrm>
              <a:off x="4018" y="2652"/>
              <a:ext cx="64" cy="65"/>
            </a:xfrm>
            <a:custGeom>
              <a:avLst/>
              <a:gdLst>
                <a:gd name="T0" fmla="*/ 2147483647 w 47"/>
                <a:gd name="T1" fmla="*/ 0 h 35"/>
                <a:gd name="T2" fmla="*/ 2147483647 w 47"/>
                <a:gd name="T3" fmla="*/ 2147483647 h 35"/>
                <a:gd name="T4" fmla="*/ 2147483647 w 47"/>
                <a:gd name="T5" fmla="*/ 2147483647 h 35"/>
                <a:gd name="T6" fmla="*/ 0 w 47"/>
                <a:gd name="T7" fmla="*/ 2147483647 h 35"/>
                <a:gd name="T8" fmla="*/ 2147483647 w 47"/>
                <a:gd name="T9" fmla="*/ 0 h 35"/>
                <a:gd name="T10" fmla="*/ 0 60000 65536"/>
                <a:gd name="T11" fmla="*/ 0 60000 65536"/>
                <a:gd name="T12" fmla="*/ 0 60000 65536"/>
                <a:gd name="T13" fmla="*/ 0 60000 65536"/>
                <a:gd name="T14" fmla="*/ 0 60000 65536"/>
                <a:gd name="T15" fmla="*/ 0 w 47"/>
                <a:gd name="T16" fmla="*/ 0 h 35"/>
                <a:gd name="T17" fmla="*/ 47 w 47"/>
                <a:gd name="T18" fmla="*/ 35 h 35"/>
              </a:gdLst>
              <a:ahLst/>
              <a:cxnLst>
                <a:cxn ang="T10">
                  <a:pos x="T0" y="T1"/>
                </a:cxn>
                <a:cxn ang="T11">
                  <a:pos x="T2" y="T3"/>
                </a:cxn>
                <a:cxn ang="T12">
                  <a:pos x="T4" y="T5"/>
                </a:cxn>
                <a:cxn ang="T13">
                  <a:pos x="T6" y="T7"/>
                </a:cxn>
                <a:cxn ang="T14">
                  <a:pos x="T8" y="T9"/>
                </a:cxn>
              </a:cxnLst>
              <a:rect l="T15" t="T16" r="T17" b="T18"/>
              <a:pathLst>
                <a:path w="47" h="35">
                  <a:moveTo>
                    <a:pt x="10" y="0"/>
                  </a:moveTo>
                  <a:lnTo>
                    <a:pt x="47" y="21"/>
                  </a:lnTo>
                  <a:lnTo>
                    <a:pt x="47" y="35"/>
                  </a:lnTo>
                  <a:lnTo>
                    <a:pt x="0" y="4"/>
                  </a:lnTo>
                  <a:lnTo>
                    <a:pt x="10" y="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94" name="Freeform 75">
              <a:extLst>
                <a:ext uri="{FF2B5EF4-FFF2-40B4-BE49-F238E27FC236}">
                  <a16:creationId xmlns:a16="http://schemas.microsoft.com/office/drawing/2014/main" id="{D82472AC-CD6F-F58E-470A-9E08D303743A}"/>
                </a:ext>
              </a:extLst>
            </p:cNvPr>
            <p:cNvSpPr>
              <a:spLocks/>
            </p:cNvSpPr>
            <p:nvPr/>
          </p:nvSpPr>
          <p:spPr bwMode="auto">
            <a:xfrm>
              <a:off x="4029" y="2582"/>
              <a:ext cx="53" cy="117"/>
            </a:xfrm>
            <a:custGeom>
              <a:avLst/>
              <a:gdLst>
                <a:gd name="T0" fmla="*/ 0 w 39"/>
                <a:gd name="T1" fmla="*/ 2147483647 h 63"/>
                <a:gd name="T2" fmla="*/ 0 w 39"/>
                <a:gd name="T3" fmla="*/ 0 h 63"/>
                <a:gd name="T4" fmla="*/ 2147483647 w 39"/>
                <a:gd name="T5" fmla="*/ 2147483647 h 63"/>
                <a:gd name="T6" fmla="*/ 2147483647 w 39"/>
                <a:gd name="T7" fmla="*/ 2147483647 h 63"/>
                <a:gd name="T8" fmla="*/ 0 w 39"/>
                <a:gd name="T9" fmla="*/ 2147483647 h 63"/>
                <a:gd name="T10" fmla="*/ 0 60000 65536"/>
                <a:gd name="T11" fmla="*/ 0 60000 65536"/>
                <a:gd name="T12" fmla="*/ 0 60000 65536"/>
                <a:gd name="T13" fmla="*/ 0 60000 65536"/>
                <a:gd name="T14" fmla="*/ 0 60000 65536"/>
                <a:gd name="T15" fmla="*/ 0 w 39"/>
                <a:gd name="T16" fmla="*/ 0 h 63"/>
                <a:gd name="T17" fmla="*/ 39 w 39"/>
                <a:gd name="T18" fmla="*/ 63 h 63"/>
              </a:gdLst>
              <a:ahLst/>
              <a:cxnLst>
                <a:cxn ang="T10">
                  <a:pos x="T0" y="T1"/>
                </a:cxn>
                <a:cxn ang="T11">
                  <a:pos x="T2" y="T3"/>
                </a:cxn>
                <a:cxn ang="T12">
                  <a:pos x="T4" y="T5"/>
                </a:cxn>
                <a:cxn ang="T13">
                  <a:pos x="T6" y="T7"/>
                </a:cxn>
                <a:cxn ang="T14">
                  <a:pos x="T8" y="T9"/>
                </a:cxn>
              </a:cxnLst>
              <a:rect l="T15" t="T16" r="T17" b="T18"/>
              <a:pathLst>
                <a:path w="39" h="63">
                  <a:moveTo>
                    <a:pt x="0" y="44"/>
                  </a:moveTo>
                  <a:lnTo>
                    <a:pt x="0" y="0"/>
                  </a:lnTo>
                  <a:lnTo>
                    <a:pt x="39" y="17"/>
                  </a:lnTo>
                  <a:lnTo>
                    <a:pt x="39" y="63"/>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95" name="Freeform 76">
              <a:extLst>
                <a:ext uri="{FF2B5EF4-FFF2-40B4-BE49-F238E27FC236}">
                  <a16:creationId xmlns:a16="http://schemas.microsoft.com/office/drawing/2014/main" id="{C7935010-86B6-E586-DB09-E7175B2DC8E5}"/>
                </a:ext>
              </a:extLst>
            </p:cNvPr>
            <p:cNvSpPr>
              <a:spLocks/>
            </p:cNvSpPr>
            <p:nvPr/>
          </p:nvSpPr>
          <p:spPr bwMode="auto">
            <a:xfrm>
              <a:off x="4107" y="2639"/>
              <a:ext cx="26" cy="108"/>
            </a:xfrm>
            <a:custGeom>
              <a:avLst/>
              <a:gdLst>
                <a:gd name="T0" fmla="*/ 0 w 19"/>
                <a:gd name="T1" fmla="*/ 0 h 58"/>
                <a:gd name="T2" fmla="*/ 2147483647 w 19"/>
                <a:gd name="T3" fmla="*/ 2147483647 h 58"/>
                <a:gd name="T4" fmla="*/ 2147483647 w 19"/>
                <a:gd name="T5" fmla="*/ 2147483647 h 58"/>
                <a:gd name="T6" fmla="*/ 0 w 19"/>
                <a:gd name="T7" fmla="*/ 2147483647 h 58"/>
                <a:gd name="T8" fmla="*/ 0 w 19"/>
                <a:gd name="T9" fmla="*/ 0 h 58"/>
                <a:gd name="T10" fmla="*/ 0 60000 65536"/>
                <a:gd name="T11" fmla="*/ 0 60000 65536"/>
                <a:gd name="T12" fmla="*/ 0 60000 65536"/>
                <a:gd name="T13" fmla="*/ 0 60000 65536"/>
                <a:gd name="T14" fmla="*/ 0 60000 65536"/>
                <a:gd name="T15" fmla="*/ 0 w 19"/>
                <a:gd name="T16" fmla="*/ 0 h 58"/>
                <a:gd name="T17" fmla="*/ 19 w 19"/>
                <a:gd name="T18" fmla="*/ 58 h 58"/>
              </a:gdLst>
              <a:ahLst/>
              <a:cxnLst>
                <a:cxn ang="T10">
                  <a:pos x="T0" y="T1"/>
                </a:cxn>
                <a:cxn ang="T11">
                  <a:pos x="T2" y="T3"/>
                </a:cxn>
                <a:cxn ang="T12">
                  <a:pos x="T4" y="T5"/>
                </a:cxn>
                <a:cxn ang="T13">
                  <a:pos x="T6" y="T7"/>
                </a:cxn>
                <a:cxn ang="T14">
                  <a:pos x="T8" y="T9"/>
                </a:cxn>
              </a:cxnLst>
              <a:rect l="T15" t="T16" r="T17" b="T18"/>
              <a:pathLst>
                <a:path w="19" h="58">
                  <a:moveTo>
                    <a:pt x="0" y="0"/>
                  </a:moveTo>
                  <a:lnTo>
                    <a:pt x="19" y="7"/>
                  </a:lnTo>
                  <a:lnTo>
                    <a:pt x="19" y="50"/>
                  </a:lnTo>
                  <a:lnTo>
                    <a:pt x="0" y="58"/>
                  </a:lnTo>
                  <a:lnTo>
                    <a:pt x="0" y="0"/>
                  </a:lnTo>
                  <a:close/>
                </a:path>
              </a:pathLst>
            </a:custGeom>
            <a:solidFill>
              <a:srgbClr val="FF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96" name="Freeform 77">
              <a:extLst>
                <a:ext uri="{FF2B5EF4-FFF2-40B4-BE49-F238E27FC236}">
                  <a16:creationId xmlns:a16="http://schemas.microsoft.com/office/drawing/2014/main" id="{27242F3A-D93E-D963-26C3-852646D43E41}"/>
                </a:ext>
              </a:extLst>
            </p:cNvPr>
            <p:cNvSpPr>
              <a:spLocks/>
            </p:cNvSpPr>
            <p:nvPr/>
          </p:nvSpPr>
          <p:spPr bwMode="auto">
            <a:xfrm>
              <a:off x="4107" y="2719"/>
              <a:ext cx="65" cy="63"/>
            </a:xfrm>
            <a:custGeom>
              <a:avLst/>
              <a:gdLst>
                <a:gd name="T0" fmla="*/ 2147483647 w 48"/>
                <a:gd name="T1" fmla="*/ 0 h 34"/>
                <a:gd name="T2" fmla="*/ 2147483647 w 48"/>
                <a:gd name="T3" fmla="*/ 2147483647 h 34"/>
                <a:gd name="T4" fmla="*/ 2147483647 w 48"/>
                <a:gd name="T5" fmla="*/ 2147483647 h 34"/>
                <a:gd name="T6" fmla="*/ 0 w 48"/>
                <a:gd name="T7" fmla="*/ 2147483647 h 34"/>
                <a:gd name="T8" fmla="*/ 2147483647 w 48"/>
                <a:gd name="T9" fmla="*/ 0 h 34"/>
                <a:gd name="T10" fmla="*/ 0 60000 65536"/>
                <a:gd name="T11" fmla="*/ 0 60000 65536"/>
                <a:gd name="T12" fmla="*/ 0 60000 65536"/>
                <a:gd name="T13" fmla="*/ 0 60000 65536"/>
                <a:gd name="T14" fmla="*/ 0 60000 65536"/>
                <a:gd name="T15" fmla="*/ 0 w 48"/>
                <a:gd name="T16" fmla="*/ 0 h 34"/>
                <a:gd name="T17" fmla="*/ 48 w 48"/>
                <a:gd name="T18" fmla="*/ 34 h 34"/>
              </a:gdLst>
              <a:ahLst/>
              <a:cxnLst>
                <a:cxn ang="T10">
                  <a:pos x="T0" y="T1"/>
                </a:cxn>
                <a:cxn ang="T11">
                  <a:pos x="T2" y="T3"/>
                </a:cxn>
                <a:cxn ang="T12">
                  <a:pos x="T4" y="T5"/>
                </a:cxn>
                <a:cxn ang="T13">
                  <a:pos x="T6" y="T7"/>
                </a:cxn>
                <a:cxn ang="T14">
                  <a:pos x="T8" y="T9"/>
                </a:cxn>
              </a:cxnLst>
              <a:rect l="T15" t="T16" r="T17" b="T18"/>
              <a:pathLst>
                <a:path w="48" h="34">
                  <a:moveTo>
                    <a:pt x="11" y="0"/>
                  </a:moveTo>
                  <a:lnTo>
                    <a:pt x="48" y="22"/>
                  </a:lnTo>
                  <a:lnTo>
                    <a:pt x="48" y="34"/>
                  </a:lnTo>
                  <a:lnTo>
                    <a:pt x="0" y="7"/>
                  </a:lnTo>
                  <a:lnTo>
                    <a:pt x="11" y="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97" name="Freeform 78">
              <a:extLst>
                <a:ext uri="{FF2B5EF4-FFF2-40B4-BE49-F238E27FC236}">
                  <a16:creationId xmlns:a16="http://schemas.microsoft.com/office/drawing/2014/main" id="{7C4616E7-0EB6-08E5-9DFF-B2FF170AD151}"/>
                </a:ext>
              </a:extLst>
            </p:cNvPr>
            <p:cNvSpPr>
              <a:spLocks/>
            </p:cNvSpPr>
            <p:nvPr/>
          </p:nvSpPr>
          <p:spPr bwMode="auto">
            <a:xfrm>
              <a:off x="4119" y="2650"/>
              <a:ext cx="53" cy="117"/>
            </a:xfrm>
            <a:custGeom>
              <a:avLst/>
              <a:gdLst>
                <a:gd name="T0" fmla="*/ 0 w 39"/>
                <a:gd name="T1" fmla="*/ 2147483647 h 63"/>
                <a:gd name="T2" fmla="*/ 0 w 39"/>
                <a:gd name="T3" fmla="*/ 0 h 63"/>
                <a:gd name="T4" fmla="*/ 2147483647 w 39"/>
                <a:gd name="T5" fmla="*/ 2147483647 h 63"/>
                <a:gd name="T6" fmla="*/ 2147483647 w 39"/>
                <a:gd name="T7" fmla="*/ 2147483647 h 63"/>
                <a:gd name="T8" fmla="*/ 0 w 39"/>
                <a:gd name="T9" fmla="*/ 2147483647 h 63"/>
                <a:gd name="T10" fmla="*/ 0 60000 65536"/>
                <a:gd name="T11" fmla="*/ 0 60000 65536"/>
                <a:gd name="T12" fmla="*/ 0 60000 65536"/>
                <a:gd name="T13" fmla="*/ 0 60000 65536"/>
                <a:gd name="T14" fmla="*/ 0 60000 65536"/>
                <a:gd name="T15" fmla="*/ 0 w 39"/>
                <a:gd name="T16" fmla="*/ 0 h 63"/>
                <a:gd name="T17" fmla="*/ 39 w 39"/>
                <a:gd name="T18" fmla="*/ 63 h 63"/>
              </a:gdLst>
              <a:ahLst/>
              <a:cxnLst>
                <a:cxn ang="T10">
                  <a:pos x="T0" y="T1"/>
                </a:cxn>
                <a:cxn ang="T11">
                  <a:pos x="T2" y="T3"/>
                </a:cxn>
                <a:cxn ang="T12">
                  <a:pos x="T4" y="T5"/>
                </a:cxn>
                <a:cxn ang="T13">
                  <a:pos x="T6" y="T7"/>
                </a:cxn>
                <a:cxn ang="T14">
                  <a:pos x="T8" y="T9"/>
                </a:cxn>
              </a:cxnLst>
              <a:rect l="T15" t="T16" r="T17" b="T18"/>
              <a:pathLst>
                <a:path w="39" h="63">
                  <a:moveTo>
                    <a:pt x="0" y="44"/>
                  </a:moveTo>
                  <a:lnTo>
                    <a:pt x="0" y="0"/>
                  </a:lnTo>
                  <a:lnTo>
                    <a:pt x="39" y="17"/>
                  </a:lnTo>
                  <a:lnTo>
                    <a:pt x="39" y="63"/>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98" name="Freeform 79">
              <a:extLst>
                <a:ext uri="{FF2B5EF4-FFF2-40B4-BE49-F238E27FC236}">
                  <a16:creationId xmlns:a16="http://schemas.microsoft.com/office/drawing/2014/main" id="{42979354-53DB-C694-60B8-16C9FCB44F7F}"/>
                </a:ext>
              </a:extLst>
            </p:cNvPr>
            <p:cNvSpPr>
              <a:spLocks/>
            </p:cNvSpPr>
            <p:nvPr/>
          </p:nvSpPr>
          <p:spPr bwMode="auto">
            <a:xfrm>
              <a:off x="4223" y="2730"/>
              <a:ext cx="23" cy="103"/>
            </a:xfrm>
            <a:custGeom>
              <a:avLst/>
              <a:gdLst>
                <a:gd name="T0" fmla="*/ 0 w 17"/>
                <a:gd name="T1" fmla="*/ 0 h 55"/>
                <a:gd name="T2" fmla="*/ 2147483647 w 17"/>
                <a:gd name="T3" fmla="*/ 2147483647 h 55"/>
                <a:gd name="T4" fmla="*/ 2147483647 w 17"/>
                <a:gd name="T5" fmla="*/ 2147483647 h 55"/>
                <a:gd name="T6" fmla="*/ 0 w 17"/>
                <a:gd name="T7" fmla="*/ 2147483647 h 55"/>
                <a:gd name="T8" fmla="*/ 0 w 17"/>
                <a:gd name="T9" fmla="*/ 0 h 55"/>
                <a:gd name="T10" fmla="*/ 0 60000 65536"/>
                <a:gd name="T11" fmla="*/ 0 60000 65536"/>
                <a:gd name="T12" fmla="*/ 0 60000 65536"/>
                <a:gd name="T13" fmla="*/ 0 60000 65536"/>
                <a:gd name="T14" fmla="*/ 0 60000 65536"/>
                <a:gd name="T15" fmla="*/ 0 w 17"/>
                <a:gd name="T16" fmla="*/ 0 h 55"/>
                <a:gd name="T17" fmla="*/ 17 w 17"/>
                <a:gd name="T18" fmla="*/ 55 h 55"/>
              </a:gdLst>
              <a:ahLst/>
              <a:cxnLst>
                <a:cxn ang="T10">
                  <a:pos x="T0" y="T1"/>
                </a:cxn>
                <a:cxn ang="T11">
                  <a:pos x="T2" y="T3"/>
                </a:cxn>
                <a:cxn ang="T12">
                  <a:pos x="T4" y="T5"/>
                </a:cxn>
                <a:cxn ang="T13">
                  <a:pos x="T6" y="T7"/>
                </a:cxn>
                <a:cxn ang="T14">
                  <a:pos x="T8" y="T9"/>
                </a:cxn>
              </a:cxnLst>
              <a:rect l="T15" t="T16" r="T17" b="T18"/>
              <a:pathLst>
                <a:path w="17" h="55">
                  <a:moveTo>
                    <a:pt x="0" y="0"/>
                  </a:moveTo>
                  <a:lnTo>
                    <a:pt x="17" y="4"/>
                  </a:lnTo>
                  <a:lnTo>
                    <a:pt x="17" y="49"/>
                  </a:lnTo>
                  <a:lnTo>
                    <a:pt x="0" y="55"/>
                  </a:lnTo>
                  <a:lnTo>
                    <a:pt x="0" y="0"/>
                  </a:lnTo>
                  <a:close/>
                </a:path>
              </a:pathLst>
            </a:custGeom>
            <a:solidFill>
              <a:srgbClr val="FF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99" name="Freeform 80">
              <a:extLst>
                <a:ext uri="{FF2B5EF4-FFF2-40B4-BE49-F238E27FC236}">
                  <a16:creationId xmlns:a16="http://schemas.microsoft.com/office/drawing/2014/main" id="{E7AEB38D-1F4F-5194-816D-C9B9CCB27A73}"/>
                </a:ext>
              </a:extLst>
            </p:cNvPr>
            <p:cNvSpPr>
              <a:spLocks/>
            </p:cNvSpPr>
            <p:nvPr/>
          </p:nvSpPr>
          <p:spPr bwMode="auto">
            <a:xfrm>
              <a:off x="4223" y="2805"/>
              <a:ext cx="64" cy="67"/>
            </a:xfrm>
            <a:custGeom>
              <a:avLst/>
              <a:gdLst>
                <a:gd name="T0" fmla="*/ 2147483647 w 47"/>
                <a:gd name="T1" fmla="*/ 0 h 36"/>
                <a:gd name="T2" fmla="*/ 2147483647 w 47"/>
                <a:gd name="T3" fmla="*/ 2147483647 h 36"/>
                <a:gd name="T4" fmla="*/ 2147483647 w 47"/>
                <a:gd name="T5" fmla="*/ 2147483647 h 36"/>
                <a:gd name="T6" fmla="*/ 0 w 47"/>
                <a:gd name="T7" fmla="*/ 2147483647 h 36"/>
                <a:gd name="T8" fmla="*/ 2147483647 w 47"/>
                <a:gd name="T9" fmla="*/ 0 h 36"/>
                <a:gd name="T10" fmla="*/ 0 60000 65536"/>
                <a:gd name="T11" fmla="*/ 0 60000 65536"/>
                <a:gd name="T12" fmla="*/ 0 60000 65536"/>
                <a:gd name="T13" fmla="*/ 0 60000 65536"/>
                <a:gd name="T14" fmla="*/ 0 60000 65536"/>
                <a:gd name="T15" fmla="*/ 0 w 47"/>
                <a:gd name="T16" fmla="*/ 0 h 36"/>
                <a:gd name="T17" fmla="*/ 47 w 47"/>
                <a:gd name="T18" fmla="*/ 36 h 36"/>
              </a:gdLst>
              <a:ahLst/>
              <a:cxnLst>
                <a:cxn ang="T10">
                  <a:pos x="T0" y="T1"/>
                </a:cxn>
                <a:cxn ang="T11">
                  <a:pos x="T2" y="T3"/>
                </a:cxn>
                <a:cxn ang="T12">
                  <a:pos x="T4" y="T5"/>
                </a:cxn>
                <a:cxn ang="T13">
                  <a:pos x="T6" y="T7"/>
                </a:cxn>
                <a:cxn ang="T14">
                  <a:pos x="T8" y="T9"/>
                </a:cxn>
              </a:cxnLst>
              <a:rect l="T15" t="T16" r="T17" b="T18"/>
              <a:pathLst>
                <a:path w="47" h="36">
                  <a:moveTo>
                    <a:pt x="10" y="0"/>
                  </a:moveTo>
                  <a:lnTo>
                    <a:pt x="47" y="23"/>
                  </a:lnTo>
                  <a:lnTo>
                    <a:pt x="47" y="36"/>
                  </a:lnTo>
                  <a:lnTo>
                    <a:pt x="0" y="8"/>
                  </a:lnTo>
                  <a:lnTo>
                    <a:pt x="10" y="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00" name="Freeform 81">
              <a:extLst>
                <a:ext uri="{FF2B5EF4-FFF2-40B4-BE49-F238E27FC236}">
                  <a16:creationId xmlns:a16="http://schemas.microsoft.com/office/drawing/2014/main" id="{A5211EE1-4A38-CD90-E54D-C352F7F26467}"/>
                </a:ext>
              </a:extLst>
            </p:cNvPr>
            <p:cNvSpPr>
              <a:spLocks/>
            </p:cNvSpPr>
            <p:nvPr/>
          </p:nvSpPr>
          <p:spPr bwMode="auto">
            <a:xfrm>
              <a:off x="4232" y="2734"/>
              <a:ext cx="55" cy="119"/>
            </a:xfrm>
            <a:custGeom>
              <a:avLst/>
              <a:gdLst>
                <a:gd name="T0" fmla="*/ 0 w 40"/>
                <a:gd name="T1" fmla="*/ 2147483647 h 64"/>
                <a:gd name="T2" fmla="*/ 0 w 40"/>
                <a:gd name="T3" fmla="*/ 0 h 64"/>
                <a:gd name="T4" fmla="*/ 2147483647 w 40"/>
                <a:gd name="T5" fmla="*/ 2147483647 h 64"/>
                <a:gd name="T6" fmla="*/ 2147483647 w 40"/>
                <a:gd name="T7" fmla="*/ 2147483647 h 64"/>
                <a:gd name="T8" fmla="*/ 0 w 40"/>
                <a:gd name="T9" fmla="*/ 2147483647 h 64"/>
                <a:gd name="T10" fmla="*/ 0 60000 65536"/>
                <a:gd name="T11" fmla="*/ 0 60000 65536"/>
                <a:gd name="T12" fmla="*/ 0 60000 65536"/>
                <a:gd name="T13" fmla="*/ 0 60000 65536"/>
                <a:gd name="T14" fmla="*/ 0 60000 65536"/>
                <a:gd name="T15" fmla="*/ 0 w 40"/>
                <a:gd name="T16" fmla="*/ 0 h 64"/>
                <a:gd name="T17" fmla="*/ 40 w 40"/>
                <a:gd name="T18" fmla="*/ 64 h 64"/>
              </a:gdLst>
              <a:ahLst/>
              <a:cxnLst>
                <a:cxn ang="T10">
                  <a:pos x="T0" y="T1"/>
                </a:cxn>
                <a:cxn ang="T11">
                  <a:pos x="T2" y="T3"/>
                </a:cxn>
                <a:cxn ang="T12">
                  <a:pos x="T4" y="T5"/>
                </a:cxn>
                <a:cxn ang="T13">
                  <a:pos x="T6" y="T7"/>
                </a:cxn>
                <a:cxn ang="T14">
                  <a:pos x="T8" y="T9"/>
                </a:cxn>
              </a:cxnLst>
              <a:rect l="T15" t="T16" r="T17" b="T18"/>
              <a:pathLst>
                <a:path w="40" h="64">
                  <a:moveTo>
                    <a:pt x="0" y="46"/>
                  </a:moveTo>
                  <a:lnTo>
                    <a:pt x="0" y="0"/>
                  </a:lnTo>
                  <a:lnTo>
                    <a:pt x="40" y="18"/>
                  </a:lnTo>
                  <a:lnTo>
                    <a:pt x="40" y="64"/>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01" name="Freeform 82">
              <a:extLst>
                <a:ext uri="{FF2B5EF4-FFF2-40B4-BE49-F238E27FC236}">
                  <a16:creationId xmlns:a16="http://schemas.microsoft.com/office/drawing/2014/main" id="{F853548F-285E-403E-CA98-E9AA62A3AF1E}"/>
                </a:ext>
              </a:extLst>
            </p:cNvPr>
            <p:cNvSpPr>
              <a:spLocks/>
            </p:cNvSpPr>
            <p:nvPr/>
          </p:nvSpPr>
          <p:spPr bwMode="auto">
            <a:xfrm>
              <a:off x="3999" y="2349"/>
              <a:ext cx="114" cy="116"/>
            </a:xfrm>
            <a:custGeom>
              <a:avLst/>
              <a:gdLst>
                <a:gd name="T0" fmla="*/ 2147483647 w 84"/>
                <a:gd name="T1" fmla="*/ 0 h 62"/>
                <a:gd name="T2" fmla="*/ 2147483647 w 84"/>
                <a:gd name="T3" fmla="*/ 2147483647 h 62"/>
                <a:gd name="T4" fmla="*/ 2147483647 w 84"/>
                <a:gd name="T5" fmla="*/ 2147483647 h 62"/>
                <a:gd name="T6" fmla="*/ 0 w 84"/>
                <a:gd name="T7" fmla="*/ 2147483647 h 62"/>
                <a:gd name="T8" fmla="*/ 2147483647 w 84"/>
                <a:gd name="T9" fmla="*/ 0 h 62"/>
                <a:gd name="T10" fmla="*/ 0 60000 65536"/>
                <a:gd name="T11" fmla="*/ 0 60000 65536"/>
                <a:gd name="T12" fmla="*/ 0 60000 65536"/>
                <a:gd name="T13" fmla="*/ 0 60000 65536"/>
                <a:gd name="T14" fmla="*/ 0 60000 65536"/>
                <a:gd name="T15" fmla="*/ 0 w 84"/>
                <a:gd name="T16" fmla="*/ 0 h 62"/>
                <a:gd name="T17" fmla="*/ 84 w 84"/>
                <a:gd name="T18" fmla="*/ 62 h 62"/>
              </a:gdLst>
              <a:ahLst/>
              <a:cxnLst>
                <a:cxn ang="T10">
                  <a:pos x="T0" y="T1"/>
                </a:cxn>
                <a:cxn ang="T11">
                  <a:pos x="T2" y="T3"/>
                </a:cxn>
                <a:cxn ang="T12">
                  <a:pos x="T4" y="T5"/>
                </a:cxn>
                <a:cxn ang="T13">
                  <a:pos x="T6" y="T7"/>
                </a:cxn>
                <a:cxn ang="T14">
                  <a:pos x="T8" y="T9"/>
                </a:cxn>
              </a:cxnLst>
              <a:rect l="T15" t="T16" r="T17" b="T18"/>
              <a:pathLst>
                <a:path w="84" h="62">
                  <a:moveTo>
                    <a:pt x="51" y="0"/>
                  </a:moveTo>
                  <a:lnTo>
                    <a:pt x="84" y="17"/>
                  </a:lnTo>
                  <a:lnTo>
                    <a:pt x="30" y="62"/>
                  </a:lnTo>
                  <a:lnTo>
                    <a:pt x="0" y="45"/>
                  </a:lnTo>
                  <a:lnTo>
                    <a:pt x="51" y="0"/>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02" name="Freeform 83">
              <a:extLst>
                <a:ext uri="{FF2B5EF4-FFF2-40B4-BE49-F238E27FC236}">
                  <a16:creationId xmlns:a16="http://schemas.microsoft.com/office/drawing/2014/main" id="{89383B42-57FB-C6E3-1813-6488C24E2275}"/>
                </a:ext>
              </a:extLst>
            </p:cNvPr>
            <p:cNvSpPr>
              <a:spLocks/>
            </p:cNvSpPr>
            <p:nvPr/>
          </p:nvSpPr>
          <p:spPr bwMode="auto">
            <a:xfrm>
              <a:off x="4115" y="2440"/>
              <a:ext cx="114" cy="114"/>
            </a:xfrm>
            <a:custGeom>
              <a:avLst/>
              <a:gdLst>
                <a:gd name="T0" fmla="*/ 2147483647 w 84"/>
                <a:gd name="T1" fmla="*/ 0 h 61"/>
                <a:gd name="T2" fmla="*/ 2147483647 w 84"/>
                <a:gd name="T3" fmla="*/ 2147483647 h 61"/>
                <a:gd name="T4" fmla="*/ 2147483647 w 84"/>
                <a:gd name="T5" fmla="*/ 2147483647 h 61"/>
                <a:gd name="T6" fmla="*/ 0 w 84"/>
                <a:gd name="T7" fmla="*/ 2147483647 h 61"/>
                <a:gd name="T8" fmla="*/ 2147483647 w 84"/>
                <a:gd name="T9" fmla="*/ 0 h 61"/>
                <a:gd name="T10" fmla="*/ 0 60000 65536"/>
                <a:gd name="T11" fmla="*/ 0 60000 65536"/>
                <a:gd name="T12" fmla="*/ 0 60000 65536"/>
                <a:gd name="T13" fmla="*/ 0 60000 65536"/>
                <a:gd name="T14" fmla="*/ 0 60000 65536"/>
                <a:gd name="T15" fmla="*/ 0 w 84"/>
                <a:gd name="T16" fmla="*/ 0 h 61"/>
                <a:gd name="T17" fmla="*/ 84 w 84"/>
                <a:gd name="T18" fmla="*/ 61 h 61"/>
              </a:gdLst>
              <a:ahLst/>
              <a:cxnLst>
                <a:cxn ang="T10">
                  <a:pos x="T0" y="T1"/>
                </a:cxn>
                <a:cxn ang="T11">
                  <a:pos x="T2" y="T3"/>
                </a:cxn>
                <a:cxn ang="T12">
                  <a:pos x="T4" y="T5"/>
                </a:cxn>
                <a:cxn ang="T13">
                  <a:pos x="T6" y="T7"/>
                </a:cxn>
                <a:cxn ang="T14">
                  <a:pos x="T8" y="T9"/>
                </a:cxn>
              </a:cxnLst>
              <a:rect l="T15" t="T16" r="T17" b="T18"/>
              <a:pathLst>
                <a:path w="84" h="61">
                  <a:moveTo>
                    <a:pt x="53" y="0"/>
                  </a:moveTo>
                  <a:lnTo>
                    <a:pt x="84" y="17"/>
                  </a:lnTo>
                  <a:lnTo>
                    <a:pt x="33" y="61"/>
                  </a:lnTo>
                  <a:lnTo>
                    <a:pt x="0" y="44"/>
                  </a:lnTo>
                  <a:lnTo>
                    <a:pt x="53" y="0"/>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03" name="Freeform 84">
              <a:extLst>
                <a:ext uri="{FF2B5EF4-FFF2-40B4-BE49-F238E27FC236}">
                  <a16:creationId xmlns:a16="http://schemas.microsoft.com/office/drawing/2014/main" id="{FC8E8323-DC3C-130F-78A9-DF93018656A3}"/>
                </a:ext>
              </a:extLst>
            </p:cNvPr>
            <p:cNvSpPr>
              <a:spLocks/>
            </p:cNvSpPr>
            <p:nvPr/>
          </p:nvSpPr>
          <p:spPr bwMode="auto">
            <a:xfrm>
              <a:off x="4257" y="2543"/>
              <a:ext cx="110" cy="117"/>
            </a:xfrm>
            <a:custGeom>
              <a:avLst/>
              <a:gdLst>
                <a:gd name="T0" fmla="*/ 2147483647 w 81"/>
                <a:gd name="T1" fmla="*/ 0 h 63"/>
                <a:gd name="T2" fmla="*/ 2147483647 w 81"/>
                <a:gd name="T3" fmla="*/ 2147483647 h 63"/>
                <a:gd name="T4" fmla="*/ 2147483647 w 81"/>
                <a:gd name="T5" fmla="*/ 2147483647 h 63"/>
                <a:gd name="T6" fmla="*/ 0 w 81"/>
                <a:gd name="T7" fmla="*/ 2147483647 h 63"/>
                <a:gd name="T8" fmla="*/ 2147483647 w 81"/>
                <a:gd name="T9" fmla="*/ 0 h 63"/>
                <a:gd name="T10" fmla="*/ 0 60000 65536"/>
                <a:gd name="T11" fmla="*/ 0 60000 65536"/>
                <a:gd name="T12" fmla="*/ 0 60000 65536"/>
                <a:gd name="T13" fmla="*/ 0 60000 65536"/>
                <a:gd name="T14" fmla="*/ 0 60000 65536"/>
                <a:gd name="T15" fmla="*/ 0 w 81"/>
                <a:gd name="T16" fmla="*/ 0 h 63"/>
                <a:gd name="T17" fmla="*/ 81 w 81"/>
                <a:gd name="T18" fmla="*/ 63 h 63"/>
              </a:gdLst>
              <a:ahLst/>
              <a:cxnLst>
                <a:cxn ang="T10">
                  <a:pos x="T0" y="T1"/>
                </a:cxn>
                <a:cxn ang="T11">
                  <a:pos x="T2" y="T3"/>
                </a:cxn>
                <a:cxn ang="T12">
                  <a:pos x="T4" y="T5"/>
                </a:cxn>
                <a:cxn ang="T13">
                  <a:pos x="T6" y="T7"/>
                </a:cxn>
                <a:cxn ang="T14">
                  <a:pos x="T8" y="T9"/>
                </a:cxn>
              </a:cxnLst>
              <a:rect l="T15" t="T16" r="T17" b="T18"/>
              <a:pathLst>
                <a:path w="81" h="63">
                  <a:moveTo>
                    <a:pt x="49" y="0"/>
                  </a:moveTo>
                  <a:lnTo>
                    <a:pt x="81" y="19"/>
                  </a:lnTo>
                  <a:lnTo>
                    <a:pt x="30" y="63"/>
                  </a:lnTo>
                  <a:lnTo>
                    <a:pt x="0" y="46"/>
                  </a:lnTo>
                  <a:lnTo>
                    <a:pt x="49" y="0"/>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04" name="Freeform 85">
              <a:extLst>
                <a:ext uri="{FF2B5EF4-FFF2-40B4-BE49-F238E27FC236}">
                  <a16:creationId xmlns:a16="http://schemas.microsoft.com/office/drawing/2014/main" id="{800C4B97-29FD-3237-5F15-6E563B2EF260}"/>
                </a:ext>
              </a:extLst>
            </p:cNvPr>
            <p:cNvSpPr>
              <a:spLocks/>
            </p:cNvSpPr>
            <p:nvPr/>
          </p:nvSpPr>
          <p:spPr bwMode="auto">
            <a:xfrm>
              <a:off x="4272" y="2347"/>
              <a:ext cx="125" cy="73"/>
            </a:xfrm>
            <a:custGeom>
              <a:avLst/>
              <a:gdLst>
                <a:gd name="T0" fmla="*/ 2147483647 w 92"/>
                <a:gd name="T1" fmla="*/ 0 h 39"/>
                <a:gd name="T2" fmla="*/ 2147483647 w 92"/>
                <a:gd name="T3" fmla="*/ 2147483647 h 39"/>
                <a:gd name="T4" fmla="*/ 2147483647 w 92"/>
                <a:gd name="T5" fmla="*/ 2147483647 h 39"/>
                <a:gd name="T6" fmla="*/ 0 w 92"/>
                <a:gd name="T7" fmla="*/ 2147483647 h 39"/>
                <a:gd name="T8" fmla="*/ 2147483647 w 92"/>
                <a:gd name="T9" fmla="*/ 0 h 39"/>
                <a:gd name="T10" fmla="*/ 0 60000 65536"/>
                <a:gd name="T11" fmla="*/ 0 60000 65536"/>
                <a:gd name="T12" fmla="*/ 0 60000 65536"/>
                <a:gd name="T13" fmla="*/ 0 60000 65536"/>
                <a:gd name="T14" fmla="*/ 0 60000 65536"/>
                <a:gd name="T15" fmla="*/ 0 w 92"/>
                <a:gd name="T16" fmla="*/ 0 h 39"/>
                <a:gd name="T17" fmla="*/ 92 w 92"/>
                <a:gd name="T18" fmla="*/ 39 h 39"/>
              </a:gdLst>
              <a:ahLst/>
              <a:cxnLst>
                <a:cxn ang="T10">
                  <a:pos x="T0" y="T1"/>
                </a:cxn>
                <a:cxn ang="T11">
                  <a:pos x="T2" y="T3"/>
                </a:cxn>
                <a:cxn ang="T12">
                  <a:pos x="T4" y="T5"/>
                </a:cxn>
                <a:cxn ang="T13">
                  <a:pos x="T6" y="T7"/>
                </a:cxn>
                <a:cxn ang="T14">
                  <a:pos x="T8" y="T9"/>
                </a:cxn>
              </a:cxnLst>
              <a:rect l="T15" t="T16" r="T17" b="T18"/>
              <a:pathLst>
                <a:path w="92" h="39">
                  <a:moveTo>
                    <a:pt x="60" y="0"/>
                  </a:moveTo>
                  <a:lnTo>
                    <a:pt x="92" y="19"/>
                  </a:lnTo>
                  <a:lnTo>
                    <a:pt x="32" y="39"/>
                  </a:lnTo>
                  <a:lnTo>
                    <a:pt x="0" y="19"/>
                  </a:lnTo>
                  <a:lnTo>
                    <a:pt x="60" y="0"/>
                  </a:lnTo>
                  <a:close/>
                </a:path>
              </a:pathLst>
            </a:custGeom>
            <a:solidFill>
              <a:srgbClr val="9DB9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05" name="Freeform 86">
              <a:extLst>
                <a:ext uri="{FF2B5EF4-FFF2-40B4-BE49-F238E27FC236}">
                  <a16:creationId xmlns:a16="http://schemas.microsoft.com/office/drawing/2014/main" id="{DA25A7ED-C896-E2FD-C92C-9578445105BE}"/>
                </a:ext>
              </a:extLst>
            </p:cNvPr>
            <p:cNvSpPr>
              <a:spLocks/>
            </p:cNvSpPr>
            <p:nvPr/>
          </p:nvSpPr>
          <p:spPr bwMode="auto">
            <a:xfrm>
              <a:off x="4152" y="2253"/>
              <a:ext cx="122" cy="78"/>
            </a:xfrm>
            <a:custGeom>
              <a:avLst/>
              <a:gdLst>
                <a:gd name="T0" fmla="*/ 2147483647 w 90"/>
                <a:gd name="T1" fmla="*/ 0 h 42"/>
                <a:gd name="T2" fmla="*/ 2147483647 w 90"/>
                <a:gd name="T3" fmla="*/ 2147483647 h 42"/>
                <a:gd name="T4" fmla="*/ 2147483647 w 90"/>
                <a:gd name="T5" fmla="*/ 2147483647 h 42"/>
                <a:gd name="T6" fmla="*/ 0 w 90"/>
                <a:gd name="T7" fmla="*/ 2147483647 h 42"/>
                <a:gd name="T8" fmla="*/ 2147483647 w 90"/>
                <a:gd name="T9" fmla="*/ 0 h 42"/>
                <a:gd name="T10" fmla="*/ 0 60000 65536"/>
                <a:gd name="T11" fmla="*/ 0 60000 65536"/>
                <a:gd name="T12" fmla="*/ 0 60000 65536"/>
                <a:gd name="T13" fmla="*/ 0 60000 65536"/>
                <a:gd name="T14" fmla="*/ 0 60000 65536"/>
                <a:gd name="T15" fmla="*/ 0 w 90"/>
                <a:gd name="T16" fmla="*/ 0 h 42"/>
                <a:gd name="T17" fmla="*/ 90 w 90"/>
                <a:gd name="T18" fmla="*/ 42 h 42"/>
              </a:gdLst>
              <a:ahLst/>
              <a:cxnLst>
                <a:cxn ang="T10">
                  <a:pos x="T0" y="T1"/>
                </a:cxn>
                <a:cxn ang="T11">
                  <a:pos x="T2" y="T3"/>
                </a:cxn>
                <a:cxn ang="T12">
                  <a:pos x="T4" y="T5"/>
                </a:cxn>
                <a:cxn ang="T13">
                  <a:pos x="T6" y="T7"/>
                </a:cxn>
                <a:cxn ang="T14">
                  <a:pos x="T8" y="T9"/>
                </a:cxn>
              </a:cxnLst>
              <a:rect l="T15" t="T16" r="T17" b="T18"/>
              <a:pathLst>
                <a:path w="90" h="42">
                  <a:moveTo>
                    <a:pt x="59" y="0"/>
                  </a:moveTo>
                  <a:lnTo>
                    <a:pt x="90" y="22"/>
                  </a:lnTo>
                  <a:lnTo>
                    <a:pt x="31" y="42"/>
                  </a:lnTo>
                  <a:lnTo>
                    <a:pt x="0" y="22"/>
                  </a:lnTo>
                  <a:lnTo>
                    <a:pt x="59" y="0"/>
                  </a:lnTo>
                  <a:close/>
                </a:path>
              </a:pathLst>
            </a:custGeom>
            <a:solidFill>
              <a:srgbClr val="9DB9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06" name="Freeform 87">
              <a:extLst>
                <a:ext uri="{FF2B5EF4-FFF2-40B4-BE49-F238E27FC236}">
                  <a16:creationId xmlns:a16="http://schemas.microsoft.com/office/drawing/2014/main" id="{CCFDDCBF-A4B8-DA8C-4F98-2C1FCE1609E7}"/>
                </a:ext>
              </a:extLst>
            </p:cNvPr>
            <p:cNvSpPr>
              <a:spLocks/>
            </p:cNvSpPr>
            <p:nvPr/>
          </p:nvSpPr>
          <p:spPr bwMode="auto">
            <a:xfrm>
              <a:off x="4407" y="2448"/>
              <a:ext cx="123" cy="74"/>
            </a:xfrm>
            <a:custGeom>
              <a:avLst/>
              <a:gdLst>
                <a:gd name="T0" fmla="*/ 2147483647 w 90"/>
                <a:gd name="T1" fmla="*/ 0 h 40"/>
                <a:gd name="T2" fmla="*/ 2147483647 w 90"/>
                <a:gd name="T3" fmla="*/ 2147483647 h 40"/>
                <a:gd name="T4" fmla="*/ 2147483647 w 90"/>
                <a:gd name="T5" fmla="*/ 2147483647 h 40"/>
                <a:gd name="T6" fmla="*/ 0 w 90"/>
                <a:gd name="T7" fmla="*/ 2147483647 h 40"/>
                <a:gd name="T8" fmla="*/ 2147483647 w 90"/>
                <a:gd name="T9" fmla="*/ 0 h 40"/>
                <a:gd name="T10" fmla="*/ 0 60000 65536"/>
                <a:gd name="T11" fmla="*/ 0 60000 65536"/>
                <a:gd name="T12" fmla="*/ 0 60000 65536"/>
                <a:gd name="T13" fmla="*/ 0 60000 65536"/>
                <a:gd name="T14" fmla="*/ 0 60000 65536"/>
                <a:gd name="T15" fmla="*/ 0 w 90"/>
                <a:gd name="T16" fmla="*/ 0 h 40"/>
                <a:gd name="T17" fmla="*/ 90 w 90"/>
                <a:gd name="T18" fmla="*/ 40 h 40"/>
              </a:gdLst>
              <a:ahLst/>
              <a:cxnLst>
                <a:cxn ang="T10">
                  <a:pos x="T0" y="T1"/>
                </a:cxn>
                <a:cxn ang="T11">
                  <a:pos x="T2" y="T3"/>
                </a:cxn>
                <a:cxn ang="T12">
                  <a:pos x="T4" y="T5"/>
                </a:cxn>
                <a:cxn ang="T13">
                  <a:pos x="T6" y="T7"/>
                </a:cxn>
                <a:cxn ang="T14">
                  <a:pos x="T8" y="T9"/>
                </a:cxn>
              </a:cxnLst>
              <a:rect l="T15" t="T16" r="T17" b="T18"/>
              <a:pathLst>
                <a:path w="90" h="40">
                  <a:moveTo>
                    <a:pt x="57" y="0"/>
                  </a:moveTo>
                  <a:lnTo>
                    <a:pt x="90" y="22"/>
                  </a:lnTo>
                  <a:lnTo>
                    <a:pt x="31" y="40"/>
                  </a:lnTo>
                  <a:lnTo>
                    <a:pt x="0" y="19"/>
                  </a:lnTo>
                  <a:lnTo>
                    <a:pt x="57" y="0"/>
                  </a:lnTo>
                  <a:close/>
                </a:path>
              </a:pathLst>
            </a:custGeom>
            <a:solidFill>
              <a:srgbClr val="9DB9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07" name="Line 88">
              <a:extLst>
                <a:ext uri="{FF2B5EF4-FFF2-40B4-BE49-F238E27FC236}">
                  <a16:creationId xmlns:a16="http://schemas.microsoft.com/office/drawing/2014/main" id="{DBA26635-DE92-EEE6-6BA0-650A8CB1D448}"/>
                </a:ext>
              </a:extLst>
            </p:cNvPr>
            <p:cNvSpPr>
              <a:spLocks noChangeShapeType="1"/>
            </p:cNvSpPr>
            <p:nvPr/>
          </p:nvSpPr>
          <p:spPr bwMode="auto">
            <a:xfrm>
              <a:off x="4045" y="2823"/>
              <a:ext cx="2" cy="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it-IT" sz="1644">
                <a:latin typeface="Calibri" panose="020F0502020204030204" pitchFamily="34" charset="0"/>
              </a:endParaRPr>
            </a:p>
          </p:txBody>
        </p:sp>
        <p:sp>
          <p:nvSpPr>
            <p:cNvPr id="108" name="Freeform 89">
              <a:extLst>
                <a:ext uri="{FF2B5EF4-FFF2-40B4-BE49-F238E27FC236}">
                  <a16:creationId xmlns:a16="http://schemas.microsoft.com/office/drawing/2014/main" id="{9778A4C7-FAEA-271F-0019-16768B0ECF6D}"/>
                </a:ext>
              </a:extLst>
            </p:cNvPr>
            <p:cNvSpPr>
              <a:spLocks/>
            </p:cNvSpPr>
            <p:nvPr/>
          </p:nvSpPr>
          <p:spPr bwMode="auto">
            <a:xfrm>
              <a:off x="4044" y="2831"/>
              <a:ext cx="20" cy="28"/>
            </a:xfrm>
            <a:custGeom>
              <a:avLst/>
              <a:gdLst>
                <a:gd name="T0" fmla="*/ 2147483647 w 15"/>
                <a:gd name="T1" fmla="*/ 2147483647 h 15"/>
                <a:gd name="T2" fmla="*/ 2147483647 w 15"/>
                <a:gd name="T3" fmla="*/ 2147483647 h 15"/>
                <a:gd name="T4" fmla="*/ 0 w 15"/>
                <a:gd name="T5" fmla="*/ 2147483647 h 15"/>
                <a:gd name="T6" fmla="*/ 2147483647 w 15"/>
                <a:gd name="T7" fmla="*/ 2147483647 h 15"/>
                <a:gd name="T8" fmla="*/ 2147483647 w 15"/>
                <a:gd name="T9" fmla="*/ 0 h 15"/>
                <a:gd name="T10" fmla="*/ 2147483647 w 15"/>
                <a:gd name="T11" fmla="*/ 2147483647 h 15"/>
                <a:gd name="T12" fmla="*/ 2147483647 w 15"/>
                <a:gd name="T13" fmla="*/ 2147483647 h 15"/>
                <a:gd name="T14" fmla="*/ 2147483647 w 15"/>
                <a:gd name="T15" fmla="*/ 2147483647 h 15"/>
                <a:gd name="T16" fmla="*/ 2147483647 w 15"/>
                <a:gd name="T17" fmla="*/ 2147483647 h 15"/>
                <a:gd name="T18" fmla="*/ 2147483647 w 15"/>
                <a:gd name="T19" fmla="*/ 214748364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5"/>
                <a:gd name="T32" fmla="*/ 15 w 15"/>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5">
                  <a:moveTo>
                    <a:pt x="4" y="15"/>
                  </a:moveTo>
                  <a:lnTo>
                    <a:pt x="4" y="11"/>
                  </a:lnTo>
                  <a:lnTo>
                    <a:pt x="0" y="7"/>
                  </a:lnTo>
                  <a:lnTo>
                    <a:pt x="4" y="4"/>
                  </a:lnTo>
                  <a:lnTo>
                    <a:pt x="8" y="0"/>
                  </a:lnTo>
                  <a:lnTo>
                    <a:pt x="11" y="4"/>
                  </a:lnTo>
                  <a:lnTo>
                    <a:pt x="15" y="7"/>
                  </a:lnTo>
                  <a:lnTo>
                    <a:pt x="11" y="11"/>
                  </a:lnTo>
                  <a:lnTo>
                    <a:pt x="8" y="15"/>
                  </a:lnTo>
                  <a:lnTo>
                    <a:pt x="4" y="15"/>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09" name="Freeform 90">
              <a:extLst>
                <a:ext uri="{FF2B5EF4-FFF2-40B4-BE49-F238E27FC236}">
                  <a16:creationId xmlns:a16="http://schemas.microsoft.com/office/drawing/2014/main" id="{86B54267-D8C8-F6A5-96E2-4EE20D646D07}"/>
                </a:ext>
              </a:extLst>
            </p:cNvPr>
            <p:cNvSpPr>
              <a:spLocks/>
            </p:cNvSpPr>
            <p:nvPr/>
          </p:nvSpPr>
          <p:spPr bwMode="auto">
            <a:xfrm>
              <a:off x="4045" y="2833"/>
              <a:ext cx="19" cy="26"/>
            </a:xfrm>
            <a:custGeom>
              <a:avLst/>
              <a:gdLst>
                <a:gd name="T0" fmla="*/ 2147483647 w 14"/>
                <a:gd name="T1" fmla="*/ 2147483647 h 14"/>
                <a:gd name="T2" fmla="*/ 2147483647 w 14"/>
                <a:gd name="T3" fmla="*/ 2147483647 h 14"/>
                <a:gd name="T4" fmla="*/ 2147483647 w 14"/>
                <a:gd name="T5" fmla="*/ 0 h 14"/>
                <a:gd name="T6" fmla="*/ 2147483647 w 14"/>
                <a:gd name="T7" fmla="*/ 0 h 14"/>
                <a:gd name="T8" fmla="*/ 0 w 14"/>
                <a:gd name="T9" fmla="*/ 2147483647 h 14"/>
                <a:gd name="T10" fmla="*/ 0 w 14"/>
                <a:gd name="T11" fmla="*/ 2147483647 h 14"/>
                <a:gd name="T12" fmla="*/ 0 w 14"/>
                <a:gd name="T13" fmla="*/ 2147483647 h 14"/>
                <a:gd name="T14" fmla="*/ 2147483647 w 14"/>
                <a:gd name="T15" fmla="*/ 2147483647 h 14"/>
                <a:gd name="T16" fmla="*/ 2147483647 w 14"/>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4"/>
                <a:gd name="T29" fmla="*/ 14 w 1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4">
                  <a:moveTo>
                    <a:pt x="9" y="9"/>
                  </a:moveTo>
                  <a:lnTo>
                    <a:pt x="14" y="5"/>
                  </a:lnTo>
                  <a:lnTo>
                    <a:pt x="9" y="0"/>
                  </a:lnTo>
                  <a:lnTo>
                    <a:pt x="5" y="0"/>
                  </a:lnTo>
                  <a:lnTo>
                    <a:pt x="0" y="5"/>
                  </a:lnTo>
                  <a:lnTo>
                    <a:pt x="0" y="9"/>
                  </a:lnTo>
                  <a:lnTo>
                    <a:pt x="0" y="14"/>
                  </a:lnTo>
                  <a:lnTo>
                    <a:pt x="5" y="14"/>
                  </a:lnTo>
                  <a:lnTo>
                    <a:pt x="9" y="9"/>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10" name="Freeform 91">
              <a:extLst>
                <a:ext uri="{FF2B5EF4-FFF2-40B4-BE49-F238E27FC236}">
                  <a16:creationId xmlns:a16="http://schemas.microsoft.com/office/drawing/2014/main" id="{3AC09457-6D4D-52BA-C45A-3155AFE19729}"/>
                </a:ext>
              </a:extLst>
            </p:cNvPr>
            <p:cNvSpPr>
              <a:spLocks/>
            </p:cNvSpPr>
            <p:nvPr/>
          </p:nvSpPr>
          <p:spPr bwMode="auto">
            <a:xfrm>
              <a:off x="3992" y="2767"/>
              <a:ext cx="46" cy="95"/>
            </a:xfrm>
            <a:custGeom>
              <a:avLst/>
              <a:gdLst>
                <a:gd name="T0" fmla="*/ 2147483647 w 34"/>
                <a:gd name="T1" fmla="*/ 2147483647 h 51"/>
                <a:gd name="T2" fmla="*/ 0 w 34"/>
                <a:gd name="T3" fmla="*/ 0 h 51"/>
                <a:gd name="T4" fmla="*/ 0 w 34"/>
                <a:gd name="T5" fmla="*/ 2147483647 h 51"/>
                <a:gd name="T6" fmla="*/ 2147483647 w 34"/>
                <a:gd name="T7" fmla="*/ 2147483647 h 51"/>
                <a:gd name="T8" fmla="*/ 2147483647 w 34"/>
                <a:gd name="T9" fmla="*/ 2147483647 h 51"/>
                <a:gd name="T10" fmla="*/ 0 60000 65536"/>
                <a:gd name="T11" fmla="*/ 0 60000 65536"/>
                <a:gd name="T12" fmla="*/ 0 60000 65536"/>
                <a:gd name="T13" fmla="*/ 0 60000 65536"/>
                <a:gd name="T14" fmla="*/ 0 60000 65536"/>
                <a:gd name="T15" fmla="*/ 0 w 34"/>
                <a:gd name="T16" fmla="*/ 0 h 51"/>
                <a:gd name="T17" fmla="*/ 34 w 34"/>
                <a:gd name="T18" fmla="*/ 51 h 51"/>
              </a:gdLst>
              <a:ahLst/>
              <a:cxnLst>
                <a:cxn ang="T10">
                  <a:pos x="T0" y="T1"/>
                </a:cxn>
                <a:cxn ang="T11">
                  <a:pos x="T2" y="T3"/>
                </a:cxn>
                <a:cxn ang="T12">
                  <a:pos x="T4" y="T5"/>
                </a:cxn>
                <a:cxn ang="T13">
                  <a:pos x="T6" y="T7"/>
                </a:cxn>
                <a:cxn ang="T14">
                  <a:pos x="T8" y="T9"/>
                </a:cxn>
              </a:cxnLst>
              <a:rect l="T15" t="T16" r="T17" b="T18"/>
              <a:pathLst>
                <a:path w="34" h="51">
                  <a:moveTo>
                    <a:pt x="34" y="17"/>
                  </a:moveTo>
                  <a:lnTo>
                    <a:pt x="0" y="0"/>
                  </a:lnTo>
                  <a:lnTo>
                    <a:pt x="0" y="32"/>
                  </a:lnTo>
                  <a:lnTo>
                    <a:pt x="34" y="51"/>
                  </a:lnTo>
                  <a:lnTo>
                    <a:pt x="34" y="17"/>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11" name="Freeform 92">
              <a:extLst>
                <a:ext uri="{FF2B5EF4-FFF2-40B4-BE49-F238E27FC236}">
                  <a16:creationId xmlns:a16="http://schemas.microsoft.com/office/drawing/2014/main" id="{065FE055-178D-B578-E619-669EC2AD9D99}"/>
                </a:ext>
              </a:extLst>
            </p:cNvPr>
            <p:cNvSpPr>
              <a:spLocks/>
            </p:cNvSpPr>
            <p:nvPr/>
          </p:nvSpPr>
          <p:spPr bwMode="auto">
            <a:xfrm>
              <a:off x="4122" y="2753"/>
              <a:ext cx="27" cy="41"/>
            </a:xfrm>
            <a:custGeom>
              <a:avLst/>
              <a:gdLst>
                <a:gd name="T0" fmla="*/ 2147483647 w 20"/>
                <a:gd name="T1" fmla="*/ 2147483647 h 22"/>
                <a:gd name="T2" fmla="*/ 2147483647 w 20"/>
                <a:gd name="T3" fmla="*/ 2147483647 h 22"/>
                <a:gd name="T4" fmla="*/ 0 w 20"/>
                <a:gd name="T5" fmla="*/ 2147483647 h 22"/>
                <a:gd name="T6" fmla="*/ 0 w 20"/>
                <a:gd name="T7" fmla="*/ 2147483647 h 22"/>
                <a:gd name="T8" fmla="*/ 2147483647 w 20"/>
                <a:gd name="T9" fmla="*/ 2147483647 h 22"/>
                <a:gd name="T10" fmla="*/ 2147483647 w 20"/>
                <a:gd name="T11" fmla="*/ 2147483647 h 22"/>
                <a:gd name="T12" fmla="*/ 2147483647 w 20"/>
                <a:gd name="T13" fmla="*/ 2147483647 h 22"/>
                <a:gd name="T14" fmla="*/ 2147483647 w 20"/>
                <a:gd name="T15" fmla="*/ 0 h 22"/>
                <a:gd name="T16" fmla="*/ 2147483647 w 20"/>
                <a:gd name="T17" fmla="*/ 2147483647 h 22"/>
                <a:gd name="T18" fmla="*/ 2147483647 w 20"/>
                <a:gd name="T19" fmla="*/ 2147483647 h 22"/>
                <a:gd name="T20" fmla="*/ 2147483647 w 20"/>
                <a:gd name="T21" fmla="*/ 2147483647 h 22"/>
                <a:gd name="T22" fmla="*/ 2147483647 w 20"/>
                <a:gd name="T23" fmla="*/ 2147483647 h 22"/>
                <a:gd name="T24" fmla="*/ 2147483647 w 20"/>
                <a:gd name="T25" fmla="*/ 2147483647 h 22"/>
                <a:gd name="T26" fmla="*/ 2147483647 w 20"/>
                <a:gd name="T27" fmla="*/ 2147483647 h 22"/>
                <a:gd name="T28" fmla="*/ 2147483647 w 20"/>
                <a:gd name="T29" fmla="*/ 2147483647 h 22"/>
                <a:gd name="T30" fmla="*/ 2147483647 w 20"/>
                <a:gd name="T31" fmla="*/ 2147483647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22"/>
                <a:gd name="T50" fmla="*/ 20 w 20"/>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22">
                  <a:moveTo>
                    <a:pt x="8" y="22"/>
                  </a:moveTo>
                  <a:lnTo>
                    <a:pt x="3" y="20"/>
                  </a:lnTo>
                  <a:lnTo>
                    <a:pt x="0" y="17"/>
                  </a:lnTo>
                  <a:lnTo>
                    <a:pt x="0" y="14"/>
                  </a:lnTo>
                  <a:lnTo>
                    <a:pt x="3" y="6"/>
                  </a:lnTo>
                  <a:lnTo>
                    <a:pt x="5" y="5"/>
                  </a:lnTo>
                  <a:lnTo>
                    <a:pt x="8" y="3"/>
                  </a:lnTo>
                  <a:lnTo>
                    <a:pt x="10" y="0"/>
                  </a:lnTo>
                  <a:lnTo>
                    <a:pt x="12" y="3"/>
                  </a:lnTo>
                  <a:lnTo>
                    <a:pt x="17" y="5"/>
                  </a:lnTo>
                  <a:lnTo>
                    <a:pt x="20" y="9"/>
                  </a:lnTo>
                  <a:lnTo>
                    <a:pt x="17" y="17"/>
                  </a:lnTo>
                  <a:lnTo>
                    <a:pt x="14" y="20"/>
                  </a:lnTo>
                  <a:lnTo>
                    <a:pt x="12" y="22"/>
                  </a:lnTo>
                  <a:lnTo>
                    <a:pt x="10" y="22"/>
                  </a:lnTo>
                  <a:lnTo>
                    <a:pt x="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12" name="Freeform 93">
              <a:extLst>
                <a:ext uri="{FF2B5EF4-FFF2-40B4-BE49-F238E27FC236}">
                  <a16:creationId xmlns:a16="http://schemas.microsoft.com/office/drawing/2014/main" id="{951CFD29-37B7-39BD-09CD-60F57D9125A0}"/>
                </a:ext>
              </a:extLst>
            </p:cNvPr>
            <p:cNvSpPr>
              <a:spLocks/>
            </p:cNvSpPr>
            <p:nvPr/>
          </p:nvSpPr>
          <p:spPr bwMode="auto">
            <a:xfrm>
              <a:off x="4126" y="2754"/>
              <a:ext cx="23" cy="40"/>
            </a:xfrm>
            <a:custGeom>
              <a:avLst/>
              <a:gdLst>
                <a:gd name="T0" fmla="*/ 2147483647 w 17"/>
                <a:gd name="T1" fmla="*/ 2147483647 h 21"/>
                <a:gd name="T2" fmla="*/ 2147483647 w 17"/>
                <a:gd name="T3" fmla="*/ 2147483647 h 21"/>
                <a:gd name="T4" fmla="*/ 2147483647 w 17"/>
                <a:gd name="T5" fmla="*/ 2147483647 h 21"/>
                <a:gd name="T6" fmla="*/ 2147483647 w 17"/>
                <a:gd name="T7" fmla="*/ 0 h 21"/>
                <a:gd name="T8" fmla="*/ 2147483647 w 17"/>
                <a:gd name="T9" fmla="*/ 2147483647 h 21"/>
                <a:gd name="T10" fmla="*/ 2147483647 w 17"/>
                <a:gd name="T11" fmla="*/ 2147483647 h 21"/>
                <a:gd name="T12" fmla="*/ 2147483647 w 17"/>
                <a:gd name="T13" fmla="*/ 2147483647 h 21"/>
                <a:gd name="T14" fmla="*/ 0 w 17"/>
                <a:gd name="T15" fmla="*/ 2147483647 h 21"/>
                <a:gd name="T16" fmla="*/ 0 w 17"/>
                <a:gd name="T17" fmla="*/ 2147483647 h 21"/>
                <a:gd name="T18" fmla="*/ 2147483647 w 17"/>
                <a:gd name="T19" fmla="*/ 2147483647 h 21"/>
                <a:gd name="T20" fmla="*/ 2147483647 w 17"/>
                <a:gd name="T21" fmla="*/ 2147483647 h 21"/>
                <a:gd name="T22" fmla="*/ 2147483647 w 17"/>
                <a:gd name="T23" fmla="*/ 2147483647 h 21"/>
                <a:gd name="T24" fmla="*/ 2147483647 w 17"/>
                <a:gd name="T25" fmla="*/ 2147483647 h 21"/>
                <a:gd name="T26" fmla="*/ 2147483647 w 17"/>
                <a:gd name="T27" fmla="*/ 2147483647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21"/>
                <a:gd name="T44" fmla="*/ 17 w 17"/>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21">
                  <a:moveTo>
                    <a:pt x="14" y="16"/>
                  </a:moveTo>
                  <a:lnTo>
                    <a:pt x="17" y="8"/>
                  </a:lnTo>
                  <a:lnTo>
                    <a:pt x="14" y="3"/>
                  </a:lnTo>
                  <a:lnTo>
                    <a:pt x="11" y="0"/>
                  </a:lnTo>
                  <a:lnTo>
                    <a:pt x="7" y="3"/>
                  </a:lnTo>
                  <a:lnTo>
                    <a:pt x="5" y="5"/>
                  </a:lnTo>
                  <a:lnTo>
                    <a:pt x="2" y="8"/>
                  </a:lnTo>
                  <a:lnTo>
                    <a:pt x="0" y="16"/>
                  </a:lnTo>
                  <a:lnTo>
                    <a:pt x="0" y="19"/>
                  </a:lnTo>
                  <a:lnTo>
                    <a:pt x="2" y="21"/>
                  </a:lnTo>
                  <a:lnTo>
                    <a:pt x="5" y="21"/>
                  </a:lnTo>
                  <a:lnTo>
                    <a:pt x="7" y="21"/>
                  </a:lnTo>
                  <a:lnTo>
                    <a:pt x="11" y="19"/>
                  </a:lnTo>
                  <a:lnTo>
                    <a:pt x="14" y="1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13" name="Freeform 94">
              <a:extLst>
                <a:ext uri="{FF2B5EF4-FFF2-40B4-BE49-F238E27FC236}">
                  <a16:creationId xmlns:a16="http://schemas.microsoft.com/office/drawing/2014/main" id="{37C01655-0253-E4EA-45CC-1987B0FB79EE}"/>
                </a:ext>
              </a:extLst>
            </p:cNvPr>
            <p:cNvSpPr>
              <a:spLocks/>
            </p:cNvSpPr>
            <p:nvPr/>
          </p:nvSpPr>
          <p:spPr bwMode="auto">
            <a:xfrm>
              <a:off x="4127" y="2762"/>
              <a:ext cx="19" cy="28"/>
            </a:xfrm>
            <a:custGeom>
              <a:avLst/>
              <a:gdLst>
                <a:gd name="T0" fmla="*/ 2147483647 w 14"/>
                <a:gd name="T1" fmla="*/ 2147483647 h 15"/>
                <a:gd name="T2" fmla="*/ 2147483647 w 14"/>
                <a:gd name="T3" fmla="*/ 0 h 15"/>
                <a:gd name="T4" fmla="*/ 2147483647 w 14"/>
                <a:gd name="T5" fmla="*/ 0 h 15"/>
                <a:gd name="T6" fmla="*/ 2147483647 w 14"/>
                <a:gd name="T7" fmla="*/ 2147483647 h 15"/>
                <a:gd name="T8" fmla="*/ 0 w 14"/>
                <a:gd name="T9" fmla="*/ 2147483647 h 15"/>
                <a:gd name="T10" fmla="*/ 2147483647 w 14"/>
                <a:gd name="T11" fmla="*/ 2147483647 h 15"/>
                <a:gd name="T12" fmla="*/ 2147483647 w 14"/>
                <a:gd name="T13" fmla="*/ 2147483647 h 15"/>
                <a:gd name="T14" fmla="*/ 2147483647 w 14"/>
                <a:gd name="T15" fmla="*/ 2147483647 h 15"/>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5"/>
                <a:gd name="T26" fmla="*/ 14 w 14"/>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5">
                  <a:moveTo>
                    <a:pt x="14" y="8"/>
                  </a:moveTo>
                  <a:lnTo>
                    <a:pt x="14" y="0"/>
                  </a:lnTo>
                  <a:lnTo>
                    <a:pt x="9" y="0"/>
                  </a:lnTo>
                  <a:lnTo>
                    <a:pt x="5" y="4"/>
                  </a:lnTo>
                  <a:lnTo>
                    <a:pt x="0" y="8"/>
                  </a:lnTo>
                  <a:lnTo>
                    <a:pt x="5" y="15"/>
                  </a:lnTo>
                  <a:lnTo>
                    <a:pt x="9" y="15"/>
                  </a:lnTo>
                  <a:lnTo>
                    <a:pt x="14"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14" name="Freeform 95">
              <a:extLst>
                <a:ext uri="{FF2B5EF4-FFF2-40B4-BE49-F238E27FC236}">
                  <a16:creationId xmlns:a16="http://schemas.microsoft.com/office/drawing/2014/main" id="{5C71AD88-3C9E-1045-9329-062FA11E032C}"/>
                </a:ext>
              </a:extLst>
            </p:cNvPr>
            <p:cNvSpPr>
              <a:spLocks/>
            </p:cNvSpPr>
            <p:nvPr/>
          </p:nvSpPr>
          <p:spPr bwMode="auto">
            <a:xfrm>
              <a:off x="4108" y="2762"/>
              <a:ext cx="30" cy="41"/>
            </a:xfrm>
            <a:custGeom>
              <a:avLst/>
              <a:gdLst>
                <a:gd name="T0" fmla="*/ 2147483647 w 22"/>
                <a:gd name="T1" fmla="*/ 2147483647 h 22"/>
                <a:gd name="T2" fmla="*/ 2147483647 w 22"/>
                <a:gd name="T3" fmla="*/ 2147483647 h 22"/>
                <a:gd name="T4" fmla="*/ 0 w 22"/>
                <a:gd name="T5" fmla="*/ 2147483647 h 22"/>
                <a:gd name="T6" fmla="*/ 0 w 22"/>
                <a:gd name="T7" fmla="*/ 2147483647 h 22"/>
                <a:gd name="T8" fmla="*/ 2147483647 w 22"/>
                <a:gd name="T9" fmla="*/ 2147483647 h 22"/>
                <a:gd name="T10" fmla="*/ 2147483647 w 22"/>
                <a:gd name="T11" fmla="*/ 2147483647 h 22"/>
                <a:gd name="T12" fmla="*/ 2147483647 w 22"/>
                <a:gd name="T13" fmla="*/ 2147483647 h 22"/>
                <a:gd name="T14" fmla="*/ 2147483647 w 22"/>
                <a:gd name="T15" fmla="*/ 0 h 22"/>
                <a:gd name="T16" fmla="*/ 2147483647 w 22"/>
                <a:gd name="T17" fmla="*/ 2147483647 h 22"/>
                <a:gd name="T18" fmla="*/ 2147483647 w 22"/>
                <a:gd name="T19" fmla="*/ 2147483647 h 22"/>
                <a:gd name="T20" fmla="*/ 2147483647 w 22"/>
                <a:gd name="T21" fmla="*/ 2147483647 h 22"/>
                <a:gd name="T22" fmla="*/ 2147483647 w 22"/>
                <a:gd name="T23" fmla="*/ 2147483647 h 22"/>
                <a:gd name="T24" fmla="*/ 2147483647 w 22"/>
                <a:gd name="T25" fmla="*/ 2147483647 h 22"/>
                <a:gd name="T26" fmla="*/ 2147483647 w 22"/>
                <a:gd name="T27" fmla="*/ 2147483647 h 22"/>
                <a:gd name="T28" fmla="*/ 2147483647 w 22"/>
                <a:gd name="T29" fmla="*/ 2147483647 h 22"/>
                <a:gd name="T30" fmla="*/ 2147483647 w 22"/>
                <a:gd name="T31" fmla="*/ 2147483647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22"/>
                <a:gd name="T50" fmla="*/ 22 w 22"/>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22">
                  <a:moveTo>
                    <a:pt x="8" y="22"/>
                  </a:moveTo>
                  <a:lnTo>
                    <a:pt x="2" y="20"/>
                  </a:lnTo>
                  <a:lnTo>
                    <a:pt x="0" y="17"/>
                  </a:lnTo>
                  <a:lnTo>
                    <a:pt x="0" y="16"/>
                  </a:lnTo>
                  <a:lnTo>
                    <a:pt x="2" y="9"/>
                  </a:lnTo>
                  <a:lnTo>
                    <a:pt x="5" y="5"/>
                  </a:lnTo>
                  <a:lnTo>
                    <a:pt x="8" y="3"/>
                  </a:lnTo>
                  <a:lnTo>
                    <a:pt x="10" y="0"/>
                  </a:lnTo>
                  <a:lnTo>
                    <a:pt x="14" y="3"/>
                  </a:lnTo>
                  <a:lnTo>
                    <a:pt x="19" y="5"/>
                  </a:lnTo>
                  <a:lnTo>
                    <a:pt x="22" y="11"/>
                  </a:lnTo>
                  <a:lnTo>
                    <a:pt x="19" y="17"/>
                  </a:lnTo>
                  <a:lnTo>
                    <a:pt x="16" y="20"/>
                  </a:lnTo>
                  <a:lnTo>
                    <a:pt x="14" y="22"/>
                  </a:lnTo>
                  <a:lnTo>
                    <a:pt x="10" y="22"/>
                  </a:lnTo>
                  <a:lnTo>
                    <a:pt x="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15" name="Freeform 96">
              <a:extLst>
                <a:ext uri="{FF2B5EF4-FFF2-40B4-BE49-F238E27FC236}">
                  <a16:creationId xmlns:a16="http://schemas.microsoft.com/office/drawing/2014/main" id="{67D4BA2F-1861-45F0-465B-E1143A17F147}"/>
                </a:ext>
              </a:extLst>
            </p:cNvPr>
            <p:cNvSpPr>
              <a:spLocks/>
            </p:cNvSpPr>
            <p:nvPr/>
          </p:nvSpPr>
          <p:spPr bwMode="auto">
            <a:xfrm>
              <a:off x="4111" y="2767"/>
              <a:ext cx="27" cy="36"/>
            </a:xfrm>
            <a:custGeom>
              <a:avLst/>
              <a:gdLst>
                <a:gd name="T0" fmla="*/ 2147483647 w 20"/>
                <a:gd name="T1" fmla="*/ 2147483647 h 19"/>
                <a:gd name="T2" fmla="*/ 2147483647 w 20"/>
                <a:gd name="T3" fmla="*/ 2147483647 h 19"/>
                <a:gd name="T4" fmla="*/ 2147483647 w 20"/>
                <a:gd name="T5" fmla="*/ 0 h 19"/>
                <a:gd name="T6" fmla="*/ 2147483647 w 20"/>
                <a:gd name="T7" fmla="*/ 0 h 19"/>
                <a:gd name="T8" fmla="*/ 2147483647 w 20"/>
                <a:gd name="T9" fmla="*/ 0 h 19"/>
                <a:gd name="T10" fmla="*/ 2147483647 w 20"/>
                <a:gd name="T11" fmla="*/ 2147483647 h 19"/>
                <a:gd name="T12" fmla="*/ 2147483647 w 20"/>
                <a:gd name="T13" fmla="*/ 2147483647 h 19"/>
                <a:gd name="T14" fmla="*/ 0 w 20"/>
                <a:gd name="T15" fmla="*/ 2147483647 h 19"/>
                <a:gd name="T16" fmla="*/ 0 w 20"/>
                <a:gd name="T17" fmla="*/ 2147483647 h 19"/>
                <a:gd name="T18" fmla="*/ 2147483647 w 20"/>
                <a:gd name="T19" fmla="*/ 2147483647 h 19"/>
                <a:gd name="T20" fmla="*/ 2147483647 w 20"/>
                <a:gd name="T21" fmla="*/ 2147483647 h 19"/>
                <a:gd name="T22" fmla="*/ 2147483647 w 20"/>
                <a:gd name="T23" fmla="*/ 2147483647 h 19"/>
                <a:gd name="T24" fmla="*/ 2147483647 w 20"/>
                <a:gd name="T25" fmla="*/ 2147483647 h 19"/>
                <a:gd name="T26" fmla="*/ 2147483647 w 20"/>
                <a:gd name="T27" fmla="*/ 2147483647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19"/>
                <a:gd name="T44" fmla="*/ 20 w 20"/>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19">
                  <a:moveTo>
                    <a:pt x="17" y="14"/>
                  </a:moveTo>
                  <a:lnTo>
                    <a:pt x="20" y="7"/>
                  </a:lnTo>
                  <a:lnTo>
                    <a:pt x="17" y="0"/>
                  </a:lnTo>
                  <a:lnTo>
                    <a:pt x="14" y="0"/>
                  </a:lnTo>
                  <a:lnTo>
                    <a:pt x="12" y="0"/>
                  </a:lnTo>
                  <a:lnTo>
                    <a:pt x="6" y="5"/>
                  </a:lnTo>
                  <a:lnTo>
                    <a:pt x="3" y="7"/>
                  </a:lnTo>
                  <a:lnTo>
                    <a:pt x="0" y="14"/>
                  </a:lnTo>
                  <a:lnTo>
                    <a:pt x="0" y="17"/>
                  </a:lnTo>
                  <a:lnTo>
                    <a:pt x="3" y="19"/>
                  </a:lnTo>
                  <a:lnTo>
                    <a:pt x="6" y="19"/>
                  </a:lnTo>
                  <a:lnTo>
                    <a:pt x="12" y="19"/>
                  </a:lnTo>
                  <a:lnTo>
                    <a:pt x="14" y="17"/>
                  </a:lnTo>
                  <a:lnTo>
                    <a:pt x="17" y="14"/>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16" name="Freeform 97">
              <a:extLst>
                <a:ext uri="{FF2B5EF4-FFF2-40B4-BE49-F238E27FC236}">
                  <a16:creationId xmlns:a16="http://schemas.microsoft.com/office/drawing/2014/main" id="{79141D32-7E3B-9EB0-42D3-62AEB60D3351}"/>
                </a:ext>
              </a:extLst>
            </p:cNvPr>
            <p:cNvSpPr>
              <a:spLocks/>
            </p:cNvSpPr>
            <p:nvPr/>
          </p:nvSpPr>
          <p:spPr bwMode="auto">
            <a:xfrm>
              <a:off x="4113" y="2773"/>
              <a:ext cx="21" cy="26"/>
            </a:xfrm>
            <a:custGeom>
              <a:avLst/>
              <a:gdLst>
                <a:gd name="T0" fmla="*/ 2147483647 w 15"/>
                <a:gd name="T1" fmla="*/ 2147483647 h 14"/>
                <a:gd name="T2" fmla="*/ 2147483647 w 15"/>
                <a:gd name="T3" fmla="*/ 2147483647 h 14"/>
                <a:gd name="T4" fmla="*/ 2147483647 w 15"/>
                <a:gd name="T5" fmla="*/ 0 h 14"/>
                <a:gd name="T6" fmla="*/ 2147483647 w 15"/>
                <a:gd name="T7" fmla="*/ 0 h 14"/>
                <a:gd name="T8" fmla="*/ 2147483647 w 15"/>
                <a:gd name="T9" fmla="*/ 2147483647 h 14"/>
                <a:gd name="T10" fmla="*/ 0 w 15"/>
                <a:gd name="T11" fmla="*/ 2147483647 h 14"/>
                <a:gd name="T12" fmla="*/ 2147483647 w 15"/>
                <a:gd name="T13" fmla="*/ 2147483647 h 14"/>
                <a:gd name="T14" fmla="*/ 2147483647 w 15"/>
                <a:gd name="T15" fmla="*/ 2147483647 h 14"/>
                <a:gd name="T16" fmla="*/ 2147483647 w 15"/>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4"/>
                <a:gd name="T29" fmla="*/ 15 w 15"/>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4">
                  <a:moveTo>
                    <a:pt x="15" y="9"/>
                  </a:moveTo>
                  <a:lnTo>
                    <a:pt x="15" y="5"/>
                  </a:lnTo>
                  <a:lnTo>
                    <a:pt x="15" y="0"/>
                  </a:lnTo>
                  <a:lnTo>
                    <a:pt x="11" y="0"/>
                  </a:lnTo>
                  <a:lnTo>
                    <a:pt x="4" y="5"/>
                  </a:lnTo>
                  <a:lnTo>
                    <a:pt x="0" y="9"/>
                  </a:lnTo>
                  <a:lnTo>
                    <a:pt x="4" y="14"/>
                  </a:lnTo>
                  <a:lnTo>
                    <a:pt x="11" y="14"/>
                  </a:lnTo>
                  <a:lnTo>
                    <a:pt x="1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17" name="Freeform 98">
              <a:extLst>
                <a:ext uri="{FF2B5EF4-FFF2-40B4-BE49-F238E27FC236}">
                  <a16:creationId xmlns:a16="http://schemas.microsoft.com/office/drawing/2014/main" id="{93CDA6F8-E4B7-54A0-18C8-F58F5EF97558}"/>
                </a:ext>
              </a:extLst>
            </p:cNvPr>
            <p:cNvSpPr>
              <a:spLocks/>
            </p:cNvSpPr>
            <p:nvPr/>
          </p:nvSpPr>
          <p:spPr bwMode="auto">
            <a:xfrm>
              <a:off x="4127" y="2758"/>
              <a:ext cx="27" cy="41"/>
            </a:xfrm>
            <a:custGeom>
              <a:avLst/>
              <a:gdLst>
                <a:gd name="T0" fmla="*/ 2147483647 w 20"/>
                <a:gd name="T1" fmla="*/ 2147483647 h 22"/>
                <a:gd name="T2" fmla="*/ 2147483647 w 20"/>
                <a:gd name="T3" fmla="*/ 2147483647 h 22"/>
                <a:gd name="T4" fmla="*/ 0 w 20"/>
                <a:gd name="T5" fmla="*/ 2147483647 h 22"/>
                <a:gd name="T6" fmla="*/ 0 w 20"/>
                <a:gd name="T7" fmla="*/ 2147483647 h 22"/>
                <a:gd name="T8" fmla="*/ 2147483647 w 20"/>
                <a:gd name="T9" fmla="*/ 2147483647 h 22"/>
                <a:gd name="T10" fmla="*/ 2147483647 w 20"/>
                <a:gd name="T11" fmla="*/ 2147483647 h 22"/>
                <a:gd name="T12" fmla="*/ 2147483647 w 20"/>
                <a:gd name="T13" fmla="*/ 2147483647 h 22"/>
                <a:gd name="T14" fmla="*/ 2147483647 w 20"/>
                <a:gd name="T15" fmla="*/ 0 h 22"/>
                <a:gd name="T16" fmla="*/ 2147483647 w 20"/>
                <a:gd name="T17" fmla="*/ 0 h 22"/>
                <a:gd name="T18" fmla="*/ 2147483647 w 20"/>
                <a:gd name="T19" fmla="*/ 2147483647 h 22"/>
                <a:gd name="T20" fmla="*/ 2147483647 w 20"/>
                <a:gd name="T21" fmla="*/ 2147483647 h 22"/>
                <a:gd name="T22" fmla="*/ 2147483647 w 20"/>
                <a:gd name="T23" fmla="*/ 2147483647 h 22"/>
                <a:gd name="T24" fmla="*/ 2147483647 w 20"/>
                <a:gd name="T25" fmla="*/ 2147483647 h 22"/>
                <a:gd name="T26" fmla="*/ 2147483647 w 20"/>
                <a:gd name="T27" fmla="*/ 2147483647 h 22"/>
                <a:gd name="T28" fmla="*/ 2147483647 w 20"/>
                <a:gd name="T29" fmla="*/ 2147483647 h 22"/>
                <a:gd name="T30" fmla="*/ 2147483647 w 20"/>
                <a:gd name="T31" fmla="*/ 2147483647 h 22"/>
                <a:gd name="T32" fmla="*/ 2147483647 w 20"/>
                <a:gd name="T33" fmla="*/ 2147483647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2"/>
                <a:gd name="T53" fmla="*/ 20 w 2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2">
                  <a:moveTo>
                    <a:pt x="8" y="22"/>
                  </a:moveTo>
                  <a:lnTo>
                    <a:pt x="2" y="19"/>
                  </a:lnTo>
                  <a:lnTo>
                    <a:pt x="0" y="17"/>
                  </a:lnTo>
                  <a:lnTo>
                    <a:pt x="0" y="16"/>
                  </a:lnTo>
                  <a:lnTo>
                    <a:pt x="2" y="6"/>
                  </a:lnTo>
                  <a:lnTo>
                    <a:pt x="5" y="5"/>
                  </a:lnTo>
                  <a:lnTo>
                    <a:pt x="8" y="2"/>
                  </a:lnTo>
                  <a:lnTo>
                    <a:pt x="10" y="0"/>
                  </a:lnTo>
                  <a:lnTo>
                    <a:pt x="14" y="0"/>
                  </a:lnTo>
                  <a:lnTo>
                    <a:pt x="18" y="2"/>
                  </a:lnTo>
                  <a:lnTo>
                    <a:pt x="20" y="5"/>
                  </a:lnTo>
                  <a:lnTo>
                    <a:pt x="20" y="6"/>
                  </a:lnTo>
                  <a:lnTo>
                    <a:pt x="18" y="16"/>
                  </a:lnTo>
                  <a:lnTo>
                    <a:pt x="15" y="19"/>
                  </a:lnTo>
                  <a:lnTo>
                    <a:pt x="14" y="22"/>
                  </a:lnTo>
                  <a:lnTo>
                    <a:pt x="10" y="22"/>
                  </a:lnTo>
                  <a:lnTo>
                    <a:pt x="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18" name="Freeform 99">
              <a:extLst>
                <a:ext uri="{FF2B5EF4-FFF2-40B4-BE49-F238E27FC236}">
                  <a16:creationId xmlns:a16="http://schemas.microsoft.com/office/drawing/2014/main" id="{E0D3B9AF-4608-7256-2B5E-2A7E18322716}"/>
                </a:ext>
              </a:extLst>
            </p:cNvPr>
            <p:cNvSpPr>
              <a:spLocks/>
            </p:cNvSpPr>
            <p:nvPr/>
          </p:nvSpPr>
          <p:spPr bwMode="auto">
            <a:xfrm>
              <a:off x="4130" y="2760"/>
              <a:ext cx="24" cy="39"/>
            </a:xfrm>
            <a:custGeom>
              <a:avLst/>
              <a:gdLst>
                <a:gd name="T0" fmla="*/ 2147483647 w 18"/>
                <a:gd name="T1" fmla="*/ 2147483647 h 21"/>
                <a:gd name="T2" fmla="*/ 2147483647 w 18"/>
                <a:gd name="T3" fmla="*/ 2147483647 h 21"/>
                <a:gd name="T4" fmla="*/ 2147483647 w 18"/>
                <a:gd name="T5" fmla="*/ 2147483647 h 21"/>
                <a:gd name="T6" fmla="*/ 2147483647 w 18"/>
                <a:gd name="T7" fmla="*/ 0 h 21"/>
                <a:gd name="T8" fmla="*/ 2147483647 w 18"/>
                <a:gd name="T9" fmla="*/ 0 h 21"/>
                <a:gd name="T10" fmla="*/ 2147483647 w 18"/>
                <a:gd name="T11" fmla="*/ 2147483647 h 21"/>
                <a:gd name="T12" fmla="*/ 2147483647 w 18"/>
                <a:gd name="T13" fmla="*/ 2147483647 h 21"/>
                <a:gd name="T14" fmla="*/ 2147483647 w 18"/>
                <a:gd name="T15" fmla="*/ 2147483647 h 21"/>
                <a:gd name="T16" fmla="*/ 0 w 18"/>
                <a:gd name="T17" fmla="*/ 2147483647 h 21"/>
                <a:gd name="T18" fmla="*/ 0 w 18"/>
                <a:gd name="T19" fmla="*/ 2147483647 h 21"/>
                <a:gd name="T20" fmla="*/ 2147483647 w 18"/>
                <a:gd name="T21" fmla="*/ 2147483647 h 21"/>
                <a:gd name="T22" fmla="*/ 2147483647 w 18"/>
                <a:gd name="T23" fmla="*/ 2147483647 h 21"/>
                <a:gd name="T24" fmla="*/ 2147483647 w 18"/>
                <a:gd name="T25" fmla="*/ 2147483647 h 21"/>
                <a:gd name="T26" fmla="*/ 2147483647 w 18"/>
                <a:gd name="T27" fmla="*/ 2147483647 h 21"/>
                <a:gd name="T28" fmla="*/ 2147483647 w 18"/>
                <a:gd name="T29" fmla="*/ 2147483647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
                <a:gd name="T46" fmla="*/ 0 h 21"/>
                <a:gd name="T47" fmla="*/ 18 w 18"/>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 h="21">
                  <a:moveTo>
                    <a:pt x="16" y="13"/>
                  </a:moveTo>
                  <a:lnTo>
                    <a:pt x="18" y="5"/>
                  </a:lnTo>
                  <a:lnTo>
                    <a:pt x="18" y="2"/>
                  </a:lnTo>
                  <a:lnTo>
                    <a:pt x="16" y="0"/>
                  </a:lnTo>
                  <a:lnTo>
                    <a:pt x="13" y="0"/>
                  </a:lnTo>
                  <a:lnTo>
                    <a:pt x="12" y="2"/>
                  </a:lnTo>
                  <a:lnTo>
                    <a:pt x="6" y="5"/>
                  </a:lnTo>
                  <a:lnTo>
                    <a:pt x="3" y="7"/>
                  </a:lnTo>
                  <a:lnTo>
                    <a:pt x="0" y="16"/>
                  </a:lnTo>
                  <a:lnTo>
                    <a:pt x="0" y="18"/>
                  </a:lnTo>
                  <a:lnTo>
                    <a:pt x="3" y="21"/>
                  </a:lnTo>
                  <a:lnTo>
                    <a:pt x="6" y="21"/>
                  </a:lnTo>
                  <a:lnTo>
                    <a:pt x="12" y="21"/>
                  </a:lnTo>
                  <a:lnTo>
                    <a:pt x="13" y="18"/>
                  </a:lnTo>
                  <a:lnTo>
                    <a:pt x="16" y="13"/>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19" name="Freeform 100">
              <a:extLst>
                <a:ext uri="{FF2B5EF4-FFF2-40B4-BE49-F238E27FC236}">
                  <a16:creationId xmlns:a16="http://schemas.microsoft.com/office/drawing/2014/main" id="{3F7EA586-E372-1457-67D4-D5BA2123D40B}"/>
                </a:ext>
              </a:extLst>
            </p:cNvPr>
            <p:cNvSpPr>
              <a:spLocks/>
            </p:cNvSpPr>
            <p:nvPr/>
          </p:nvSpPr>
          <p:spPr bwMode="auto">
            <a:xfrm>
              <a:off x="4133" y="2764"/>
              <a:ext cx="19" cy="30"/>
            </a:xfrm>
            <a:custGeom>
              <a:avLst/>
              <a:gdLst>
                <a:gd name="T0" fmla="*/ 2147483647 w 14"/>
                <a:gd name="T1" fmla="*/ 2147483647 h 16"/>
                <a:gd name="T2" fmla="*/ 2147483647 w 14"/>
                <a:gd name="T3" fmla="*/ 2147483647 h 16"/>
                <a:gd name="T4" fmla="*/ 2147483647 w 14"/>
                <a:gd name="T5" fmla="*/ 0 h 16"/>
                <a:gd name="T6" fmla="*/ 2147483647 w 14"/>
                <a:gd name="T7" fmla="*/ 0 h 16"/>
                <a:gd name="T8" fmla="*/ 2147483647 w 14"/>
                <a:gd name="T9" fmla="*/ 2147483647 h 16"/>
                <a:gd name="T10" fmla="*/ 0 w 14"/>
                <a:gd name="T11" fmla="*/ 2147483647 h 16"/>
                <a:gd name="T12" fmla="*/ 2147483647 w 14"/>
                <a:gd name="T13" fmla="*/ 2147483647 h 16"/>
                <a:gd name="T14" fmla="*/ 2147483647 w 14"/>
                <a:gd name="T15" fmla="*/ 2147483647 h 16"/>
                <a:gd name="T16" fmla="*/ 2147483647 w 14"/>
                <a:gd name="T17" fmla="*/ 2147483647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6"/>
                <a:gd name="T29" fmla="*/ 14 w 14"/>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6">
                  <a:moveTo>
                    <a:pt x="14" y="13"/>
                  </a:moveTo>
                  <a:lnTo>
                    <a:pt x="14" y="4"/>
                  </a:lnTo>
                  <a:lnTo>
                    <a:pt x="14" y="0"/>
                  </a:lnTo>
                  <a:lnTo>
                    <a:pt x="11" y="0"/>
                  </a:lnTo>
                  <a:lnTo>
                    <a:pt x="4" y="10"/>
                  </a:lnTo>
                  <a:lnTo>
                    <a:pt x="0" y="13"/>
                  </a:lnTo>
                  <a:lnTo>
                    <a:pt x="4" y="16"/>
                  </a:lnTo>
                  <a:lnTo>
                    <a:pt x="11" y="16"/>
                  </a:lnTo>
                  <a:lnTo>
                    <a:pt x="14" y="13"/>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20" name="Freeform 101">
              <a:extLst>
                <a:ext uri="{FF2B5EF4-FFF2-40B4-BE49-F238E27FC236}">
                  <a16:creationId xmlns:a16="http://schemas.microsoft.com/office/drawing/2014/main" id="{42258EE4-B926-3A20-D87A-247AA9CCBCBE}"/>
                </a:ext>
              </a:extLst>
            </p:cNvPr>
            <p:cNvSpPr>
              <a:spLocks/>
            </p:cNvSpPr>
            <p:nvPr/>
          </p:nvSpPr>
          <p:spPr bwMode="auto">
            <a:xfrm>
              <a:off x="4113" y="2767"/>
              <a:ext cx="29" cy="38"/>
            </a:xfrm>
            <a:custGeom>
              <a:avLst/>
              <a:gdLst>
                <a:gd name="T0" fmla="*/ 2147483647 w 21"/>
                <a:gd name="T1" fmla="*/ 2147483647 h 20"/>
                <a:gd name="T2" fmla="*/ 2147483647 w 21"/>
                <a:gd name="T3" fmla="*/ 2147483647 h 20"/>
                <a:gd name="T4" fmla="*/ 0 w 21"/>
                <a:gd name="T5" fmla="*/ 2147483647 h 20"/>
                <a:gd name="T6" fmla="*/ 0 w 21"/>
                <a:gd name="T7" fmla="*/ 2147483647 h 20"/>
                <a:gd name="T8" fmla="*/ 2147483647 w 21"/>
                <a:gd name="T9" fmla="*/ 2147483647 h 20"/>
                <a:gd name="T10" fmla="*/ 2147483647 w 21"/>
                <a:gd name="T11" fmla="*/ 2147483647 h 20"/>
                <a:gd name="T12" fmla="*/ 2147483647 w 21"/>
                <a:gd name="T13" fmla="*/ 2147483647 h 20"/>
                <a:gd name="T14" fmla="*/ 2147483647 w 21"/>
                <a:gd name="T15" fmla="*/ 0 h 20"/>
                <a:gd name="T16" fmla="*/ 2147483647 w 21"/>
                <a:gd name="T17" fmla="*/ 0 h 20"/>
                <a:gd name="T18" fmla="*/ 2147483647 w 21"/>
                <a:gd name="T19" fmla="*/ 2147483647 h 20"/>
                <a:gd name="T20" fmla="*/ 2147483647 w 21"/>
                <a:gd name="T21" fmla="*/ 2147483647 h 20"/>
                <a:gd name="T22" fmla="*/ 2147483647 w 21"/>
                <a:gd name="T23" fmla="*/ 2147483647 h 20"/>
                <a:gd name="T24" fmla="*/ 2147483647 w 21"/>
                <a:gd name="T25" fmla="*/ 2147483647 h 20"/>
                <a:gd name="T26" fmla="*/ 2147483647 w 21"/>
                <a:gd name="T27" fmla="*/ 2147483647 h 20"/>
                <a:gd name="T28" fmla="*/ 2147483647 w 21"/>
                <a:gd name="T29" fmla="*/ 2147483647 h 20"/>
                <a:gd name="T30" fmla="*/ 2147483647 w 21"/>
                <a:gd name="T31" fmla="*/ 2147483647 h 20"/>
                <a:gd name="T32" fmla="*/ 2147483647 w 21"/>
                <a:gd name="T33" fmla="*/ 2147483647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0"/>
                <a:gd name="T53" fmla="*/ 21 w 21"/>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0">
                  <a:moveTo>
                    <a:pt x="10" y="20"/>
                  </a:moveTo>
                  <a:lnTo>
                    <a:pt x="2" y="19"/>
                  </a:lnTo>
                  <a:lnTo>
                    <a:pt x="0" y="17"/>
                  </a:lnTo>
                  <a:lnTo>
                    <a:pt x="0" y="16"/>
                  </a:lnTo>
                  <a:lnTo>
                    <a:pt x="2" y="8"/>
                  </a:lnTo>
                  <a:lnTo>
                    <a:pt x="7" y="6"/>
                  </a:lnTo>
                  <a:lnTo>
                    <a:pt x="10" y="5"/>
                  </a:lnTo>
                  <a:lnTo>
                    <a:pt x="11" y="0"/>
                  </a:lnTo>
                  <a:lnTo>
                    <a:pt x="14" y="0"/>
                  </a:lnTo>
                  <a:lnTo>
                    <a:pt x="19" y="6"/>
                  </a:lnTo>
                  <a:lnTo>
                    <a:pt x="21" y="6"/>
                  </a:lnTo>
                  <a:lnTo>
                    <a:pt x="21" y="8"/>
                  </a:lnTo>
                  <a:lnTo>
                    <a:pt x="19" y="16"/>
                  </a:lnTo>
                  <a:lnTo>
                    <a:pt x="16" y="19"/>
                  </a:lnTo>
                  <a:lnTo>
                    <a:pt x="14" y="20"/>
                  </a:lnTo>
                  <a:lnTo>
                    <a:pt x="11" y="20"/>
                  </a:lnTo>
                  <a:lnTo>
                    <a:pt x="1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21" name="Freeform 102">
              <a:extLst>
                <a:ext uri="{FF2B5EF4-FFF2-40B4-BE49-F238E27FC236}">
                  <a16:creationId xmlns:a16="http://schemas.microsoft.com/office/drawing/2014/main" id="{578F1EE9-ECF6-997D-22DF-45F4BCC1FBDF}"/>
                </a:ext>
              </a:extLst>
            </p:cNvPr>
            <p:cNvSpPr>
              <a:spLocks/>
            </p:cNvSpPr>
            <p:nvPr/>
          </p:nvSpPr>
          <p:spPr bwMode="auto">
            <a:xfrm>
              <a:off x="4119" y="2771"/>
              <a:ext cx="23" cy="34"/>
            </a:xfrm>
            <a:custGeom>
              <a:avLst/>
              <a:gdLst>
                <a:gd name="T0" fmla="*/ 2147483647 w 17"/>
                <a:gd name="T1" fmla="*/ 2147483647 h 18"/>
                <a:gd name="T2" fmla="*/ 2147483647 w 17"/>
                <a:gd name="T3" fmla="*/ 2147483647 h 18"/>
                <a:gd name="T4" fmla="*/ 2147483647 w 17"/>
                <a:gd name="T5" fmla="*/ 2147483647 h 18"/>
                <a:gd name="T6" fmla="*/ 2147483647 w 17"/>
                <a:gd name="T7" fmla="*/ 2147483647 h 18"/>
                <a:gd name="T8" fmla="*/ 2147483647 w 17"/>
                <a:gd name="T9" fmla="*/ 0 h 18"/>
                <a:gd name="T10" fmla="*/ 2147483647 w 17"/>
                <a:gd name="T11" fmla="*/ 2147483647 h 18"/>
                <a:gd name="T12" fmla="*/ 2147483647 w 17"/>
                <a:gd name="T13" fmla="*/ 2147483647 h 18"/>
                <a:gd name="T14" fmla="*/ 2147483647 w 17"/>
                <a:gd name="T15" fmla="*/ 2147483647 h 18"/>
                <a:gd name="T16" fmla="*/ 0 w 17"/>
                <a:gd name="T17" fmla="*/ 2147483647 h 18"/>
                <a:gd name="T18" fmla="*/ 0 w 17"/>
                <a:gd name="T19" fmla="*/ 2147483647 h 18"/>
                <a:gd name="T20" fmla="*/ 2147483647 w 17"/>
                <a:gd name="T21" fmla="*/ 2147483647 h 18"/>
                <a:gd name="T22" fmla="*/ 2147483647 w 17"/>
                <a:gd name="T23" fmla="*/ 2147483647 h 18"/>
                <a:gd name="T24" fmla="*/ 2147483647 w 17"/>
                <a:gd name="T25" fmla="*/ 2147483647 h 18"/>
                <a:gd name="T26" fmla="*/ 2147483647 w 17"/>
                <a:gd name="T27" fmla="*/ 2147483647 h 18"/>
                <a:gd name="T28" fmla="*/ 2147483647 w 17"/>
                <a:gd name="T29" fmla="*/ 2147483647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8"/>
                <a:gd name="T47" fmla="*/ 17 w 17"/>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8">
                  <a:moveTo>
                    <a:pt x="15" y="12"/>
                  </a:moveTo>
                  <a:lnTo>
                    <a:pt x="17" y="5"/>
                  </a:lnTo>
                  <a:lnTo>
                    <a:pt x="17" y="3"/>
                  </a:lnTo>
                  <a:lnTo>
                    <a:pt x="15" y="3"/>
                  </a:lnTo>
                  <a:lnTo>
                    <a:pt x="11" y="0"/>
                  </a:lnTo>
                  <a:lnTo>
                    <a:pt x="8" y="3"/>
                  </a:lnTo>
                  <a:lnTo>
                    <a:pt x="6" y="5"/>
                  </a:lnTo>
                  <a:lnTo>
                    <a:pt x="2" y="7"/>
                  </a:lnTo>
                  <a:lnTo>
                    <a:pt x="0" y="15"/>
                  </a:lnTo>
                  <a:lnTo>
                    <a:pt x="0" y="17"/>
                  </a:lnTo>
                  <a:lnTo>
                    <a:pt x="2" y="18"/>
                  </a:lnTo>
                  <a:lnTo>
                    <a:pt x="6" y="18"/>
                  </a:lnTo>
                  <a:lnTo>
                    <a:pt x="8" y="18"/>
                  </a:lnTo>
                  <a:lnTo>
                    <a:pt x="11" y="17"/>
                  </a:lnTo>
                  <a:lnTo>
                    <a:pt x="15" y="1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22" name="Freeform 103">
              <a:extLst>
                <a:ext uri="{FF2B5EF4-FFF2-40B4-BE49-F238E27FC236}">
                  <a16:creationId xmlns:a16="http://schemas.microsoft.com/office/drawing/2014/main" id="{332DFA0E-0147-5E71-1CC0-718BB1599A63}"/>
                </a:ext>
              </a:extLst>
            </p:cNvPr>
            <p:cNvSpPr>
              <a:spLocks/>
            </p:cNvSpPr>
            <p:nvPr/>
          </p:nvSpPr>
          <p:spPr bwMode="auto">
            <a:xfrm>
              <a:off x="4120" y="2777"/>
              <a:ext cx="19" cy="26"/>
            </a:xfrm>
            <a:custGeom>
              <a:avLst/>
              <a:gdLst>
                <a:gd name="T0" fmla="*/ 2147483647 w 14"/>
                <a:gd name="T1" fmla="*/ 2147483647 h 14"/>
                <a:gd name="T2" fmla="*/ 2147483647 w 14"/>
                <a:gd name="T3" fmla="*/ 2147483647 h 14"/>
                <a:gd name="T4" fmla="*/ 2147483647 w 14"/>
                <a:gd name="T5" fmla="*/ 0 h 14"/>
                <a:gd name="T6" fmla="*/ 2147483647 w 14"/>
                <a:gd name="T7" fmla="*/ 0 h 14"/>
                <a:gd name="T8" fmla="*/ 2147483647 w 14"/>
                <a:gd name="T9" fmla="*/ 2147483647 h 14"/>
                <a:gd name="T10" fmla="*/ 0 w 14"/>
                <a:gd name="T11" fmla="*/ 2147483647 h 14"/>
                <a:gd name="T12" fmla="*/ 2147483647 w 14"/>
                <a:gd name="T13" fmla="*/ 2147483647 h 14"/>
                <a:gd name="T14" fmla="*/ 2147483647 w 14"/>
                <a:gd name="T15" fmla="*/ 2147483647 h 14"/>
                <a:gd name="T16" fmla="*/ 2147483647 w 14"/>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4"/>
                <a:gd name="T29" fmla="*/ 14 w 1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4">
                  <a:moveTo>
                    <a:pt x="14" y="11"/>
                  </a:moveTo>
                  <a:lnTo>
                    <a:pt x="14" y="3"/>
                  </a:lnTo>
                  <a:lnTo>
                    <a:pt x="14" y="0"/>
                  </a:lnTo>
                  <a:lnTo>
                    <a:pt x="9" y="0"/>
                  </a:lnTo>
                  <a:lnTo>
                    <a:pt x="5" y="7"/>
                  </a:lnTo>
                  <a:lnTo>
                    <a:pt x="0" y="11"/>
                  </a:lnTo>
                  <a:lnTo>
                    <a:pt x="5" y="14"/>
                  </a:lnTo>
                  <a:lnTo>
                    <a:pt x="9" y="14"/>
                  </a:lnTo>
                  <a:lnTo>
                    <a:pt x="14" y="11"/>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23" name="Freeform 104">
              <a:extLst>
                <a:ext uri="{FF2B5EF4-FFF2-40B4-BE49-F238E27FC236}">
                  <a16:creationId xmlns:a16="http://schemas.microsoft.com/office/drawing/2014/main" id="{BFA4775F-6608-EE30-EEE5-D15B43098371}"/>
                </a:ext>
              </a:extLst>
            </p:cNvPr>
            <p:cNvSpPr>
              <a:spLocks/>
            </p:cNvSpPr>
            <p:nvPr/>
          </p:nvSpPr>
          <p:spPr bwMode="auto">
            <a:xfrm>
              <a:off x="3992" y="2667"/>
              <a:ext cx="176" cy="141"/>
            </a:xfrm>
            <a:custGeom>
              <a:avLst/>
              <a:gdLst>
                <a:gd name="T0" fmla="*/ 2147483647 w 129"/>
                <a:gd name="T1" fmla="*/ 2147483647 h 76"/>
                <a:gd name="T2" fmla="*/ 2147483647 w 129"/>
                <a:gd name="T3" fmla="*/ 0 h 76"/>
                <a:gd name="T4" fmla="*/ 0 w 129"/>
                <a:gd name="T5" fmla="*/ 2147483647 h 76"/>
                <a:gd name="T6" fmla="*/ 2147483647 w 129"/>
                <a:gd name="T7" fmla="*/ 2147483647 h 76"/>
                <a:gd name="T8" fmla="*/ 2147483647 w 129"/>
                <a:gd name="T9" fmla="*/ 2147483647 h 76"/>
                <a:gd name="T10" fmla="*/ 0 60000 65536"/>
                <a:gd name="T11" fmla="*/ 0 60000 65536"/>
                <a:gd name="T12" fmla="*/ 0 60000 65536"/>
                <a:gd name="T13" fmla="*/ 0 60000 65536"/>
                <a:gd name="T14" fmla="*/ 0 60000 65536"/>
                <a:gd name="T15" fmla="*/ 0 w 129"/>
                <a:gd name="T16" fmla="*/ 0 h 76"/>
                <a:gd name="T17" fmla="*/ 129 w 129"/>
                <a:gd name="T18" fmla="*/ 76 h 76"/>
              </a:gdLst>
              <a:ahLst/>
              <a:cxnLst>
                <a:cxn ang="T10">
                  <a:pos x="T0" y="T1"/>
                </a:cxn>
                <a:cxn ang="T11">
                  <a:pos x="T2" y="T3"/>
                </a:cxn>
                <a:cxn ang="T12">
                  <a:pos x="T4" y="T5"/>
                </a:cxn>
                <a:cxn ang="T13">
                  <a:pos x="T6" y="T7"/>
                </a:cxn>
                <a:cxn ang="T14">
                  <a:pos x="T8" y="T9"/>
                </a:cxn>
              </a:cxnLst>
              <a:rect l="T15" t="T16" r="T17" b="T18"/>
              <a:pathLst>
                <a:path w="129" h="76">
                  <a:moveTo>
                    <a:pt x="129" y="17"/>
                  </a:moveTo>
                  <a:lnTo>
                    <a:pt x="103" y="0"/>
                  </a:lnTo>
                  <a:lnTo>
                    <a:pt x="0" y="61"/>
                  </a:lnTo>
                  <a:lnTo>
                    <a:pt x="28" y="76"/>
                  </a:lnTo>
                  <a:lnTo>
                    <a:pt x="129" y="1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24" name="Freeform 105">
              <a:extLst>
                <a:ext uri="{FF2B5EF4-FFF2-40B4-BE49-F238E27FC236}">
                  <a16:creationId xmlns:a16="http://schemas.microsoft.com/office/drawing/2014/main" id="{3263614B-5AA5-B2E8-BDE3-057736BB8E85}"/>
                </a:ext>
              </a:extLst>
            </p:cNvPr>
            <p:cNvSpPr>
              <a:spLocks/>
            </p:cNvSpPr>
            <p:nvPr/>
          </p:nvSpPr>
          <p:spPr bwMode="auto">
            <a:xfrm>
              <a:off x="4026" y="2693"/>
              <a:ext cx="142" cy="169"/>
            </a:xfrm>
            <a:custGeom>
              <a:avLst/>
              <a:gdLst>
                <a:gd name="T0" fmla="*/ 2147483647 w 104"/>
                <a:gd name="T1" fmla="*/ 0 h 91"/>
                <a:gd name="T2" fmla="*/ 0 w 104"/>
                <a:gd name="T3" fmla="*/ 2147483647 h 91"/>
                <a:gd name="T4" fmla="*/ 0 w 104"/>
                <a:gd name="T5" fmla="*/ 2147483647 h 91"/>
                <a:gd name="T6" fmla="*/ 2147483647 w 104"/>
                <a:gd name="T7" fmla="*/ 2147483647 h 91"/>
                <a:gd name="T8" fmla="*/ 2147483647 w 104"/>
                <a:gd name="T9" fmla="*/ 0 h 91"/>
                <a:gd name="T10" fmla="*/ 0 60000 65536"/>
                <a:gd name="T11" fmla="*/ 0 60000 65536"/>
                <a:gd name="T12" fmla="*/ 0 60000 65536"/>
                <a:gd name="T13" fmla="*/ 0 60000 65536"/>
                <a:gd name="T14" fmla="*/ 0 60000 65536"/>
                <a:gd name="T15" fmla="*/ 0 w 104"/>
                <a:gd name="T16" fmla="*/ 0 h 91"/>
                <a:gd name="T17" fmla="*/ 104 w 104"/>
                <a:gd name="T18" fmla="*/ 91 h 91"/>
              </a:gdLst>
              <a:ahLst/>
              <a:cxnLst>
                <a:cxn ang="T10">
                  <a:pos x="T0" y="T1"/>
                </a:cxn>
                <a:cxn ang="T11">
                  <a:pos x="T2" y="T3"/>
                </a:cxn>
                <a:cxn ang="T12">
                  <a:pos x="T4" y="T5"/>
                </a:cxn>
                <a:cxn ang="T13">
                  <a:pos x="T6" y="T7"/>
                </a:cxn>
                <a:cxn ang="T14">
                  <a:pos x="T8" y="T9"/>
                </a:cxn>
              </a:cxnLst>
              <a:rect l="T15" t="T16" r="T17" b="T18"/>
              <a:pathLst>
                <a:path w="104" h="91">
                  <a:moveTo>
                    <a:pt x="104" y="0"/>
                  </a:moveTo>
                  <a:lnTo>
                    <a:pt x="0" y="59"/>
                  </a:lnTo>
                  <a:lnTo>
                    <a:pt x="0" y="91"/>
                  </a:lnTo>
                  <a:lnTo>
                    <a:pt x="104" y="30"/>
                  </a:lnTo>
                  <a:lnTo>
                    <a:pt x="104"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25" name="Line 106">
              <a:extLst>
                <a:ext uri="{FF2B5EF4-FFF2-40B4-BE49-F238E27FC236}">
                  <a16:creationId xmlns:a16="http://schemas.microsoft.com/office/drawing/2014/main" id="{A8B964E4-28B6-2999-B357-4DC49C9F7D19}"/>
                </a:ext>
              </a:extLst>
            </p:cNvPr>
            <p:cNvSpPr>
              <a:spLocks noChangeShapeType="1"/>
            </p:cNvSpPr>
            <p:nvPr/>
          </p:nvSpPr>
          <p:spPr bwMode="auto">
            <a:xfrm>
              <a:off x="3869" y="2689"/>
              <a:ext cx="2" cy="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it-IT" sz="1644">
                <a:latin typeface="Calibri" panose="020F0502020204030204" pitchFamily="34" charset="0"/>
              </a:endParaRPr>
            </a:p>
          </p:txBody>
        </p:sp>
        <p:sp>
          <p:nvSpPr>
            <p:cNvPr id="126" name="Freeform 107">
              <a:extLst>
                <a:ext uri="{FF2B5EF4-FFF2-40B4-BE49-F238E27FC236}">
                  <a16:creationId xmlns:a16="http://schemas.microsoft.com/office/drawing/2014/main" id="{D9322EC4-3A22-9A9D-2591-0AB343F3E3EA}"/>
                </a:ext>
              </a:extLst>
            </p:cNvPr>
            <p:cNvSpPr>
              <a:spLocks/>
            </p:cNvSpPr>
            <p:nvPr/>
          </p:nvSpPr>
          <p:spPr bwMode="auto">
            <a:xfrm>
              <a:off x="3868" y="2699"/>
              <a:ext cx="16" cy="24"/>
            </a:xfrm>
            <a:custGeom>
              <a:avLst/>
              <a:gdLst>
                <a:gd name="T0" fmla="*/ 2147483647 w 12"/>
                <a:gd name="T1" fmla="*/ 2147483647 h 13"/>
                <a:gd name="T2" fmla="*/ 0 w 12"/>
                <a:gd name="T3" fmla="*/ 2147483647 h 13"/>
                <a:gd name="T4" fmla="*/ 0 w 12"/>
                <a:gd name="T5" fmla="*/ 2147483647 h 13"/>
                <a:gd name="T6" fmla="*/ 0 w 12"/>
                <a:gd name="T7" fmla="*/ 2147483647 h 13"/>
                <a:gd name="T8" fmla="*/ 2147483647 w 12"/>
                <a:gd name="T9" fmla="*/ 0 h 13"/>
                <a:gd name="T10" fmla="*/ 2147483647 w 12"/>
                <a:gd name="T11" fmla="*/ 0 h 13"/>
                <a:gd name="T12" fmla="*/ 2147483647 w 12"/>
                <a:gd name="T13" fmla="*/ 0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3"/>
                <a:gd name="T35" fmla="*/ 12 w 12"/>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3">
                  <a:moveTo>
                    <a:pt x="3" y="13"/>
                  </a:moveTo>
                  <a:lnTo>
                    <a:pt x="0" y="13"/>
                  </a:lnTo>
                  <a:lnTo>
                    <a:pt x="0" y="8"/>
                  </a:lnTo>
                  <a:lnTo>
                    <a:pt x="0" y="5"/>
                  </a:lnTo>
                  <a:lnTo>
                    <a:pt x="3" y="0"/>
                  </a:lnTo>
                  <a:lnTo>
                    <a:pt x="7" y="0"/>
                  </a:lnTo>
                  <a:lnTo>
                    <a:pt x="12" y="0"/>
                  </a:lnTo>
                  <a:lnTo>
                    <a:pt x="12" y="5"/>
                  </a:lnTo>
                  <a:lnTo>
                    <a:pt x="12" y="8"/>
                  </a:lnTo>
                  <a:lnTo>
                    <a:pt x="7" y="13"/>
                  </a:lnTo>
                  <a:lnTo>
                    <a:pt x="3" y="13"/>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27" name="Freeform 108">
              <a:extLst>
                <a:ext uri="{FF2B5EF4-FFF2-40B4-BE49-F238E27FC236}">
                  <a16:creationId xmlns:a16="http://schemas.microsoft.com/office/drawing/2014/main" id="{126E4EC7-F1F6-8B6F-DA35-0F664B914F48}"/>
                </a:ext>
              </a:extLst>
            </p:cNvPr>
            <p:cNvSpPr>
              <a:spLocks/>
            </p:cNvSpPr>
            <p:nvPr/>
          </p:nvSpPr>
          <p:spPr bwMode="auto">
            <a:xfrm>
              <a:off x="3869" y="2699"/>
              <a:ext cx="15" cy="24"/>
            </a:xfrm>
            <a:custGeom>
              <a:avLst/>
              <a:gdLst>
                <a:gd name="T0" fmla="*/ 2147483647 w 11"/>
                <a:gd name="T1" fmla="*/ 2147483647 h 13"/>
                <a:gd name="T2" fmla="*/ 2147483647 w 11"/>
                <a:gd name="T3" fmla="*/ 2147483647 h 13"/>
                <a:gd name="T4" fmla="*/ 2147483647 w 11"/>
                <a:gd name="T5" fmla="*/ 0 h 13"/>
                <a:gd name="T6" fmla="*/ 2147483647 w 11"/>
                <a:gd name="T7" fmla="*/ 0 h 13"/>
                <a:gd name="T8" fmla="*/ 0 w 11"/>
                <a:gd name="T9" fmla="*/ 2147483647 h 13"/>
                <a:gd name="T10" fmla="*/ 0 w 11"/>
                <a:gd name="T11" fmla="*/ 2147483647 h 13"/>
                <a:gd name="T12" fmla="*/ 0 w 11"/>
                <a:gd name="T13" fmla="*/ 2147483647 h 13"/>
                <a:gd name="T14" fmla="*/ 2147483647 w 11"/>
                <a:gd name="T15" fmla="*/ 2147483647 h 13"/>
                <a:gd name="T16" fmla="*/ 2147483647 w 11"/>
                <a:gd name="T17" fmla="*/ 214748364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11" y="8"/>
                  </a:moveTo>
                  <a:lnTo>
                    <a:pt x="11" y="5"/>
                  </a:lnTo>
                  <a:lnTo>
                    <a:pt x="11" y="0"/>
                  </a:lnTo>
                  <a:lnTo>
                    <a:pt x="5" y="0"/>
                  </a:lnTo>
                  <a:lnTo>
                    <a:pt x="0" y="5"/>
                  </a:lnTo>
                  <a:lnTo>
                    <a:pt x="0" y="8"/>
                  </a:lnTo>
                  <a:lnTo>
                    <a:pt x="0" y="13"/>
                  </a:lnTo>
                  <a:lnTo>
                    <a:pt x="5" y="13"/>
                  </a:lnTo>
                  <a:lnTo>
                    <a:pt x="11" y="8"/>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28" name="Freeform 109">
              <a:extLst>
                <a:ext uri="{FF2B5EF4-FFF2-40B4-BE49-F238E27FC236}">
                  <a16:creationId xmlns:a16="http://schemas.microsoft.com/office/drawing/2014/main" id="{A9831158-D480-6940-5EC6-78C8F929D7C5}"/>
                </a:ext>
              </a:extLst>
            </p:cNvPr>
            <p:cNvSpPr>
              <a:spLocks/>
            </p:cNvSpPr>
            <p:nvPr/>
          </p:nvSpPr>
          <p:spPr bwMode="auto">
            <a:xfrm>
              <a:off x="3816" y="2632"/>
              <a:ext cx="46" cy="93"/>
            </a:xfrm>
            <a:custGeom>
              <a:avLst/>
              <a:gdLst>
                <a:gd name="T0" fmla="*/ 2147483647 w 34"/>
                <a:gd name="T1" fmla="*/ 2147483647 h 50"/>
                <a:gd name="T2" fmla="*/ 0 w 34"/>
                <a:gd name="T3" fmla="*/ 0 h 50"/>
                <a:gd name="T4" fmla="*/ 0 w 34"/>
                <a:gd name="T5" fmla="*/ 2147483647 h 50"/>
                <a:gd name="T6" fmla="*/ 2147483647 w 34"/>
                <a:gd name="T7" fmla="*/ 2147483647 h 50"/>
                <a:gd name="T8" fmla="*/ 2147483647 w 34"/>
                <a:gd name="T9" fmla="*/ 2147483647 h 50"/>
                <a:gd name="T10" fmla="*/ 0 60000 65536"/>
                <a:gd name="T11" fmla="*/ 0 60000 65536"/>
                <a:gd name="T12" fmla="*/ 0 60000 65536"/>
                <a:gd name="T13" fmla="*/ 0 60000 65536"/>
                <a:gd name="T14" fmla="*/ 0 60000 65536"/>
                <a:gd name="T15" fmla="*/ 0 w 34"/>
                <a:gd name="T16" fmla="*/ 0 h 50"/>
                <a:gd name="T17" fmla="*/ 34 w 34"/>
                <a:gd name="T18" fmla="*/ 50 h 50"/>
              </a:gdLst>
              <a:ahLst/>
              <a:cxnLst>
                <a:cxn ang="T10">
                  <a:pos x="T0" y="T1"/>
                </a:cxn>
                <a:cxn ang="T11">
                  <a:pos x="T2" y="T3"/>
                </a:cxn>
                <a:cxn ang="T12">
                  <a:pos x="T4" y="T5"/>
                </a:cxn>
                <a:cxn ang="T13">
                  <a:pos x="T6" y="T7"/>
                </a:cxn>
                <a:cxn ang="T14">
                  <a:pos x="T8" y="T9"/>
                </a:cxn>
              </a:cxnLst>
              <a:rect l="T15" t="T16" r="T17" b="T18"/>
              <a:pathLst>
                <a:path w="34" h="50">
                  <a:moveTo>
                    <a:pt x="34" y="16"/>
                  </a:moveTo>
                  <a:lnTo>
                    <a:pt x="0" y="0"/>
                  </a:lnTo>
                  <a:lnTo>
                    <a:pt x="0" y="33"/>
                  </a:lnTo>
                  <a:lnTo>
                    <a:pt x="34" y="50"/>
                  </a:lnTo>
                  <a:lnTo>
                    <a:pt x="34" y="16"/>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29" name="Freeform 110">
              <a:extLst>
                <a:ext uri="{FF2B5EF4-FFF2-40B4-BE49-F238E27FC236}">
                  <a16:creationId xmlns:a16="http://schemas.microsoft.com/office/drawing/2014/main" id="{9C78C894-0A5A-38BB-9A0A-D7473B36206B}"/>
                </a:ext>
              </a:extLst>
            </p:cNvPr>
            <p:cNvSpPr>
              <a:spLocks/>
            </p:cNvSpPr>
            <p:nvPr/>
          </p:nvSpPr>
          <p:spPr bwMode="auto">
            <a:xfrm>
              <a:off x="3942" y="2619"/>
              <a:ext cx="30" cy="41"/>
            </a:xfrm>
            <a:custGeom>
              <a:avLst/>
              <a:gdLst>
                <a:gd name="T0" fmla="*/ 2147483647 w 22"/>
                <a:gd name="T1" fmla="*/ 2147483647 h 22"/>
                <a:gd name="T2" fmla="*/ 2147483647 w 22"/>
                <a:gd name="T3" fmla="*/ 2147483647 h 22"/>
                <a:gd name="T4" fmla="*/ 2147483647 w 22"/>
                <a:gd name="T5" fmla="*/ 2147483647 h 22"/>
                <a:gd name="T6" fmla="*/ 0 w 22"/>
                <a:gd name="T7" fmla="*/ 2147483647 h 22"/>
                <a:gd name="T8" fmla="*/ 2147483647 w 22"/>
                <a:gd name="T9" fmla="*/ 2147483647 h 22"/>
                <a:gd name="T10" fmla="*/ 2147483647 w 22"/>
                <a:gd name="T11" fmla="*/ 2147483647 h 22"/>
                <a:gd name="T12" fmla="*/ 2147483647 w 22"/>
                <a:gd name="T13" fmla="*/ 0 h 22"/>
                <a:gd name="T14" fmla="*/ 2147483647 w 22"/>
                <a:gd name="T15" fmla="*/ 0 h 22"/>
                <a:gd name="T16" fmla="*/ 2147483647 w 22"/>
                <a:gd name="T17" fmla="*/ 0 h 22"/>
                <a:gd name="T18" fmla="*/ 2147483647 w 22"/>
                <a:gd name="T19" fmla="*/ 2147483647 h 22"/>
                <a:gd name="T20" fmla="*/ 2147483647 w 22"/>
                <a:gd name="T21" fmla="*/ 2147483647 h 22"/>
                <a:gd name="T22" fmla="*/ 2147483647 w 22"/>
                <a:gd name="T23" fmla="*/ 2147483647 h 22"/>
                <a:gd name="T24" fmla="*/ 2147483647 w 22"/>
                <a:gd name="T25" fmla="*/ 2147483647 h 22"/>
                <a:gd name="T26" fmla="*/ 2147483647 w 22"/>
                <a:gd name="T27" fmla="*/ 2147483647 h 22"/>
                <a:gd name="T28" fmla="*/ 2147483647 w 22"/>
                <a:gd name="T29" fmla="*/ 2147483647 h 22"/>
                <a:gd name="T30" fmla="*/ 2147483647 w 22"/>
                <a:gd name="T31" fmla="*/ 2147483647 h 22"/>
                <a:gd name="T32" fmla="*/ 2147483647 w 22"/>
                <a:gd name="T33" fmla="*/ 2147483647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2"/>
                <a:gd name="T53" fmla="*/ 22 w 22"/>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2">
                  <a:moveTo>
                    <a:pt x="8" y="19"/>
                  </a:moveTo>
                  <a:lnTo>
                    <a:pt x="3" y="17"/>
                  </a:lnTo>
                  <a:lnTo>
                    <a:pt x="3" y="16"/>
                  </a:lnTo>
                  <a:lnTo>
                    <a:pt x="0" y="13"/>
                  </a:lnTo>
                  <a:lnTo>
                    <a:pt x="3" y="6"/>
                  </a:lnTo>
                  <a:lnTo>
                    <a:pt x="5" y="2"/>
                  </a:lnTo>
                  <a:lnTo>
                    <a:pt x="8" y="0"/>
                  </a:lnTo>
                  <a:lnTo>
                    <a:pt x="12" y="0"/>
                  </a:lnTo>
                  <a:lnTo>
                    <a:pt x="17" y="0"/>
                  </a:lnTo>
                  <a:lnTo>
                    <a:pt x="19" y="2"/>
                  </a:lnTo>
                  <a:lnTo>
                    <a:pt x="22" y="6"/>
                  </a:lnTo>
                  <a:lnTo>
                    <a:pt x="22" y="8"/>
                  </a:lnTo>
                  <a:lnTo>
                    <a:pt x="19" y="16"/>
                  </a:lnTo>
                  <a:lnTo>
                    <a:pt x="17" y="17"/>
                  </a:lnTo>
                  <a:lnTo>
                    <a:pt x="12" y="19"/>
                  </a:lnTo>
                  <a:lnTo>
                    <a:pt x="10" y="22"/>
                  </a:lnTo>
                  <a:lnTo>
                    <a:pt x="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30" name="Freeform 111">
              <a:extLst>
                <a:ext uri="{FF2B5EF4-FFF2-40B4-BE49-F238E27FC236}">
                  <a16:creationId xmlns:a16="http://schemas.microsoft.com/office/drawing/2014/main" id="{0C8A39F3-8A46-F543-6517-864CB303123E}"/>
                </a:ext>
              </a:extLst>
            </p:cNvPr>
            <p:cNvSpPr>
              <a:spLocks/>
            </p:cNvSpPr>
            <p:nvPr/>
          </p:nvSpPr>
          <p:spPr bwMode="auto">
            <a:xfrm>
              <a:off x="3946" y="2621"/>
              <a:ext cx="26" cy="39"/>
            </a:xfrm>
            <a:custGeom>
              <a:avLst/>
              <a:gdLst>
                <a:gd name="T0" fmla="*/ 2147483647 w 19"/>
                <a:gd name="T1" fmla="*/ 2147483647 h 21"/>
                <a:gd name="T2" fmla="*/ 2147483647 w 19"/>
                <a:gd name="T3" fmla="*/ 2147483647 h 21"/>
                <a:gd name="T4" fmla="*/ 2147483647 w 19"/>
                <a:gd name="T5" fmla="*/ 2147483647 h 21"/>
                <a:gd name="T6" fmla="*/ 2147483647 w 19"/>
                <a:gd name="T7" fmla="*/ 0 h 21"/>
                <a:gd name="T8" fmla="*/ 2147483647 w 19"/>
                <a:gd name="T9" fmla="*/ 0 h 21"/>
                <a:gd name="T10" fmla="*/ 2147483647 w 19"/>
                <a:gd name="T11" fmla="*/ 0 h 21"/>
                <a:gd name="T12" fmla="*/ 2147483647 w 19"/>
                <a:gd name="T13" fmla="*/ 2147483647 h 21"/>
                <a:gd name="T14" fmla="*/ 2147483647 w 19"/>
                <a:gd name="T15" fmla="*/ 2147483647 h 21"/>
                <a:gd name="T16" fmla="*/ 0 w 19"/>
                <a:gd name="T17" fmla="*/ 2147483647 h 21"/>
                <a:gd name="T18" fmla="*/ 2147483647 w 19"/>
                <a:gd name="T19" fmla="*/ 2147483647 h 21"/>
                <a:gd name="T20" fmla="*/ 2147483647 w 19"/>
                <a:gd name="T21" fmla="*/ 2147483647 h 21"/>
                <a:gd name="T22" fmla="*/ 2147483647 w 19"/>
                <a:gd name="T23" fmla="*/ 2147483647 h 21"/>
                <a:gd name="T24" fmla="*/ 2147483647 w 19"/>
                <a:gd name="T25" fmla="*/ 2147483647 h 21"/>
                <a:gd name="T26" fmla="*/ 2147483647 w 19"/>
                <a:gd name="T27" fmla="*/ 2147483647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21"/>
                <a:gd name="T44" fmla="*/ 19 w 19"/>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21">
                  <a:moveTo>
                    <a:pt x="16" y="13"/>
                  </a:moveTo>
                  <a:lnTo>
                    <a:pt x="19" y="7"/>
                  </a:lnTo>
                  <a:lnTo>
                    <a:pt x="19" y="5"/>
                  </a:lnTo>
                  <a:lnTo>
                    <a:pt x="16" y="0"/>
                  </a:lnTo>
                  <a:lnTo>
                    <a:pt x="14" y="0"/>
                  </a:lnTo>
                  <a:lnTo>
                    <a:pt x="7" y="0"/>
                  </a:lnTo>
                  <a:lnTo>
                    <a:pt x="5" y="5"/>
                  </a:lnTo>
                  <a:lnTo>
                    <a:pt x="2" y="7"/>
                  </a:lnTo>
                  <a:lnTo>
                    <a:pt x="0" y="13"/>
                  </a:lnTo>
                  <a:lnTo>
                    <a:pt x="2" y="18"/>
                  </a:lnTo>
                  <a:lnTo>
                    <a:pt x="5" y="21"/>
                  </a:lnTo>
                  <a:lnTo>
                    <a:pt x="7" y="18"/>
                  </a:lnTo>
                  <a:lnTo>
                    <a:pt x="14" y="16"/>
                  </a:lnTo>
                  <a:lnTo>
                    <a:pt x="16" y="13"/>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31" name="Freeform 112">
              <a:extLst>
                <a:ext uri="{FF2B5EF4-FFF2-40B4-BE49-F238E27FC236}">
                  <a16:creationId xmlns:a16="http://schemas.microsoft.com/office/drawing/2014/main" id="{72D120DE-E9B0-6F7F-4FD8-D62372CFBD60}"/>
                </a:ext>
              </a:extLst>
            </p:cNvPr>
            <p:cNvSpPr>
              <a:spLocks/>
            </p:cNvSpPr>
            <p:nvPr/>
          </p:nvSpPr>
          <p:spPr bwMode="auto">
            <a:xfrm>
              <a:off x="3948" y="2628"/>
              <a:ext cx="21" cy="26"/>
            </a:xfrm>
            <a:custGeom>
              <a:avLst/>
              <a:gdLst>
                <a:gd name="T0" fmla="*/ 2147483647 w 15"/>
                <a:gd name="T1" fmla="*/ 2147483647 h 14"/>
                <a:gd name="T2" fmla="*/ 2147483647 w 15"/>
                <a:gd name="T3" fmla="*/ 2147483647 h 14"/>
                <a:gd name="T4" fmla="*/ 2147483647 w 15"/>
                <a:gd name="T5" fmla="*/ 0 h 14"/>
                <a:gd name="T6" fmla="*/ 2147483647 w 15"/>
                <a:gd name="T7" fmla="*/ 0 h 14"/>
                <a:gd name="T8" fmla="*/ 0 w 15"/>
                <a:gd name="T9" fmla="*/ 2147483647 h 14"/>
                <a:gd name="T10" fmla="*/ 0 w 15"/>
                <a:gd name="T11" fmla="*/ 2147483647 h 14"/>
                <a:gd name="T12" fmla="*/ 0 w 15"/>
                <a:gd name="T13" fmla="*/ 2147483647 h 14"/>
                <a:gd name="T14" fmla="*/ 2147483647 w 15"/>
                <a:gd name="T15" fmla="*/ 2147483647 h 14"/>
                <a:gd name="T16" fmla="*/ 2147483647 w 15"/>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4"/>
                <a:gd name="T29" fmla="*/ 15 w 15"/>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4">
                  <a:moveTo>
                    <a:pt x="12" y="7"/>
                  </a:moveTo>
                  <a:lnTo>
                    <a:pt x="15" y="3"/>
                  </a:lnTo>
                  <a:lnTo>
                    <a:pt x="12" y="0"/>
                  </a:lnTo>
                  <a:lnTo>
                    <a:pt x="4" y="0"/>
                  </a:lnTo>
                  <a:lnTo>
                    <a:pt x="0" y="3"/>
                  </a:lnTo>
                  <a:lnTo>
                    <a:pt x="0" y="11"/>
                  </a:lnTo>
                  <a:lnTo>
                    <a:pt x="0" y="14"/>
                  </a:lnTo>
                  <a:lnTo>
                    <a:pt x="4" y="14"/>
                  </a:lnTo>
                  <a:lnTo>
                    <a:pt x="1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32" name="Freeform 113">
              <a:extLst>
                <a:ext uri="{FF2B5EF4-FFF2-40B4-BE49-F238E27FC236}">
                  <a16:creationId xmlns:a16="http://schemas.microsoft.com/office/drawing/2014/main" id="{4CA0280C-D59E-2477-2E79-9C3BFFA70542}"/>
                </a:ext>
              </a:extLst>
            </p:cNvPr>
            <p:cNvSpPr>
              <a:spLocks/>
            </p:cNvSpPr>
            <p:nvPr/>
          </p:nvSpPr>
          <p:spPr bwMode="auto">
            <a:xfrm>
              <a:off x="3928" y="2630"/>
              <a:ext cx="30" cy="39"/>
            </a:xfrm>
            <a:custGeom>
              <a:avLst/>
              <a:gdLst>
                <a:gd name="T0" fmla="*/ 2147483647 w 22"/>
                <a:gd name="T1" fmla="*/ 2147483647 h 21"/>
                <a:gd name="T2" fmla="*/ 2147483647 w 22"/>
                <a:gd name="T3" fmla="*/ 2147483647 h 21"/>
                <a:gd name="T4" fmla="*/ 0 w 22"/>
                <a:gd name="T5" fmla="*/ 2147483647 h 21"/>
                <a:gd name="T6" fmla="*/ 2147483647 w 22"/>
                <a:gd name="T7" fmla="*/ 2147483647 h 21"/>
                <a:gd name="T8" fmla="*/ 2147483647 w 22"/>
                <a:gd name="T9" fmla="*/ 2147483647 h 21"/>
                <a:gd name="T10" fmla="*/ 2147483647 w 22"/>
                <a:gd name="T11" fmla="*/ 0 h 21"/>
                <a:gd name="T12" fmla="*/ 2147483647 w 22"/>
                <a:gd name="T13" fmla="*/ 0 h 21"/>
                <a:gd name="T14" fmla="*/ 2147483647 w 22"/>
                <a:gd name="T15" fmla="*/ 0 h 21"/>
                <a:gd name="T16" fmla="*/ 2147483647 w 22"/>
                <a:gd name="T17" fmla="*/ 2147483647 h 21"/>
                <a:gd name="T18" fmla="*/ 2147483647 w 22"/>
                <a:gd name="T19" fmla="*/ 2147483647 h 21"/>
                <a:gd name="T20" fmla="*/ 2147483647 w 22"/>
                <a:gd name="T21" fmla="*/ 2147483647 h 21"/>
                <a:gd name="T22" fmla="*/ 2147483647 w 22"/>
                <a:gd name="T23" fmla="*/ 2147483647 h 21"/>
                <a:gd name="T24" fmla="*/ 2147483647 w 22"/>
                <a:gd name="T25" fmla="*/ 2147483647 h 21"/>
                <a:gd name="T26" fmla="*/ 2147483647 w 22"/>
                <a:gd name="T27" fmla="*/ 2147483647 h 21"/>
                <a:gd name="T28" fmla="*/ 2147483647 w 22"/>
                <a:gd name="T29" fmla="*/ 2147483647 h 21"/>
                <a:gd name="T30" fmla="*/ 2147483647 w 22"/>
                <a:gd name="T31" fmla="*/ 2147483647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21"/>
                <a:gd name="T50" fmla="*/ 22 w 22"/>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21">
                  <a:moveTo>
                    <a:pt x="10" y="18"/>
                  </a:moveTo>
                  <a:lnTo>
                    <a:pt x="3" y="16"/>
                  </a:lnTo>
                  <a:lnTo>
                    <a:pt x="0" y="11"/>
                  </a:lnTo>
                  <a:lnTo>
                    <a:pt x="3" y="5"/>
                  </a:lnTo>
                  <a:lnTo>
                    <a:pt x="5" y="2"/>
                  </a:lnTo>
                  <a:lnTo>
                    <a:pt x="10" y="0"/>
                  </a:lnTo>
                  <a:lnTo>
                    <a:pt x="14" y="0"/>
                  </a:lnTo>
                  <a:lnTo>
                    <a:pt x="17" y="0"/>
                  </a:lnTo>
                  <a:lnTo>
                    <a:pt x="19" y="2"/>
                  </a:lnTo>
                  <a:lnTo>
                    <a:pt x="22" y="5"/>
                  </a:lnTo>
                  <a:lnTo>
                    <a:pt x="22" y="6"/>
                  </a:lnTo>
                  <a:lnTo>
                    <a:pt x="19" y="13"/>
                  </a:lnTo>
                  <a:lnTo>
                    <a:pt x="17" y="16"/>
                  </a:lnTo>
                  <a:lnTo>
                    <a:pt x="14" y="18"/>
                  </a:lnTo>
                  <a:lnTo>
                    <a:pt x="11" y="21"/>
                  </a:lnTo>
                  <a:lnTo>
                    <a:pt x="1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33" name="Freeform 114">
              <a:extLst>
                <a:ext uri="{FF2B5EF4-FFF2-40B4-BE49-F238E27FC236}">
                  <a16:creationId xmlns:a16="http://schemas.microsoft.com/office/drawing/2014/main" id="{B43DD46A-9392-BCA0-BD52-74941A722986}"/>
                </a:ext>
              </a:extLst>
            </p:cNvPr>
            <p:cNvSpPr>
              <a:spLocks/>
            </p:cNvSpPr>
            <p:nvPr/>
          </p:nvSpPr>
          <p:spPr bwMode="auto">
            <a:xfrm>
              <a:off x="3932" y="2632"/>
              <a:ext cx="26" cy="37"/>
            </a:xfrm>
            <a:custGeom>
              <a:avLst/>
              <a:gdLst>
                <a:gd name="T0" fmla="*/ 2147483647 w 19"/>
                <a:gd name="T1" fmla="*/ 2147483647 h 20"/>
                <a:gd name="T2" fmla="*/ 2147483647 w 19"/>
                <a:gd name="T3" fmla="*/ 2147483647 h 20"/>
                <a:gd name="T4" fmla="*/ 2147483647 w 19"/>
                <a:gd name="T5" fmla="*/ 2147483647 h 20"/>
                <a:gd name="T6" fmla="*/ 2147483647 w 19"/>
                <a:gd name="T7" fmla="*/ 0 h 20"/>
                <a:gd name="T8" fmla="*/ 2147483647 w 19"/>
                <a:gd name="T9" fmla="*/ 0 h 20"/>
                <a:gd name="T10" fmla="*/ 2147483647 w 19"/>
                <a:gd name="T11" fmla="*/ 0 h 20"/>
                <a:gd name="T12" fmla="*/ 2147483647 w 19"/>
                <a:gd name="T13" fmla="*/ 2147483647 h 20"/>
                <a:gd name="T14" fmla="*/ 2147483647 w 19"/>
                <a:gd name="T15" fmla="*/ 2147483647 h 20"/>
                <a:gd name="T16" fmla="*/ 0 w 19"/>
                <a:gd name="T17" fmla="*/ 2147483647 h 20"/>
                <a:gd name="T18" fmla="*/ 2147483647 w 19"/>
                <a:gd name="T19" fmla="*/ 2147483647 h 20"/>
                <a:gd name="T20" fmla="*/ 2147483647 w 19"/>
                <a:gd name="T21" fmla="*/ 2147483647 h 20"/>
                <a:gd name="T22" fmla="*/ 2147483647 w 19"/>
                <a:gd name="T23" fmla="*/ 2147483647 h 20"/>
                <a:gd name="T24" fmla="*/ 2147483647 w 19"/>
                <a:gd name="T25" fmla="*/ 2147483647 h 20"/>
                <a:gd name="T26" fmla="*/ 2147483647 w 19"/>
                <a:gd name="T27" fmla="*/ 2147483647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20"/>
                <a:gd name="T44" fmla="*/ 19 w 19"/>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20">
                  <a:moveTo>
                    <a:pt x="16" y="11"/>
                  </a:moveTo>
                  <a:lnTo>
                    <a:pt x="19" y="5"/>
                  </a:lnTo>
                  <a:lnTo>
                    <a:pt x="19" y="3"/>
                  </a:lnTo>
                  <a:lnTo>
                    <a:pt x="16" y="0"/>
                  </a:lnTo>
                  <a:lnTo>
                    <a:pt x="14" y="0"/>
                  </a:lnTo>
                  <a:lnTo>
                    <a:pt x="11" y="0"/>
                  </a:lnTo>
                  <a:lnTo>
                    <a:pt x="7" y="3"/>
                  </a:lnTo>
                  <a:lnTo>
                    <a:pt x="5" y="7"/>
                  </a:lnTo>
                  <a:lnTo>
                    <a:pt x="0" y="11"/>
                  </a:lnTo>
                  <a:lnTo>
                    <a:pt x="5" y="17"/>
                  </a:lnTo>
                  <a:lnTo>
                    <a:pt x="7" y="20"/>
                  </a:lnTo>
                  <a:lnTo>
                    <a:pt x="11" y="17"/>
                  </a:lnTo>
                  <a:lnTo>
                    <a:pt x="14" y="14"/>
                  </a:lnTo>
                  <a:lnTo>
                    <a:pt x="16" y="11"/>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34" name="Freeform 115">
              <a:extLst>
                <a:ext uri="{FF2B5EF4-FFF2-40B4-BE49-F238E27FC236}">
                  <a16:creationId xmlns:a16="http://schemas.microsoft.com/office/drawing/2014/main" id="{70FAE61A-FD2D-744B-435A-B89853A2161D}"/>
                </a:ext>
              </a:extLst>
            </p:cNvPr>
            <p:cNvSpPr>
              <a:spLocks/>
            </p:cNvSpPr>
            <p:nvPr/>
          </p:nvSpPr>
          <p:spPr bwMode="auto">
            <a:xfrm>
              <a:off x="3936" y="2637"/>
              <a:ext cx="19" cy="25"/>
            </a:xfrm>
            <a:custGeom>
              <a:avLst/>
              <a:gdLst>
                <a:gd name="T0" fmla="*/ 2147483647 w 14"/>
                <a:gd name="T1" fmla="*/ 2147483647 h 13"/>
                <a:gd name="T2" fmla="*/ 2147483647 w 14"/>
                <a:gd name="T3" fmla="*/ 2147483647 h 13"/>
                <a:gd name="T4" fmla="*/ 2147483647 w 14"/>
                <a:gd name="T5" fmla="*/ 0 h 13"/>
                <a:gd name="T6" fmla="*/ 2147483647 w 14"/>
                <a:gd name="T7" fmla="*/ 0 h 13"/>
                <a:gd name="T8" fmla="*/ 0 w 14"/>
                <a:gd name="T9" fmla="*/ 2147483647 h 13"/>
                <a:gd name="T10" fmla="*/ 0 w 14"/>
                <a:gd name="T11" fmla="*/ 2147483647 h 13"/>
                <a:gd name="T12" fmla="*/ 0 w 14"/>
                <a:gd name="T13" fmla="*/ 2147483647 h 13"/>
                <a:gd name="T14" fmla="*/ 2147483647 w 14"/>
                <a:gd name="T15" fmla="*/ 2147483647 h 13"/>
                <a:gd name="T16" fmla="*/ 2147483647 w 14"/>
                <a:gd name="T17" fmla="*/ 214748364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3"/>
                <a:gd name="T29" fmla="*/ 14 w 14"/>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3">
                  <a:moveTo>
                    <a:pt x="9" y="7"/>
                  </a:moveTo>
                  <a:lnTo>
                    <a:pt x="14" y="3"/>
                  </a:lnTo>
                  <a:lnTo>
                    <a:pt x="9" y="0"/>
                  </a:lnTo>
                  <a:lnTo>
                    <a:pt x="5" y="0"/>
                  </a:lnTo>
                  <a:lnTo>
                    <a:pt x="0" y="3"/>
                  </a:lnTo>
                  <a:lnTo>
                    <a:pt x="0" y="11"/>
                  </a:lnTo>
                  <a:lnTo>
                    <a:pt x="0" y="13"/>
                  </a:lnTo>
                  <a:lnTo>
                    <a:pt x="5" y="13"/>
                  </a:lnTo>
                  <a:lnTo>
                    <a:pt x="9"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35" name="Freeform 116">
              <a:extLst>
                <a:ext uri="{FF2B5EF4-FFF2-40B4-BE49-F238E27FC236}">
                  <a16:creationId xmlns:a16="http://schemas.microsoft.com/office/drawing/2014/main" id="{FFA67153-E06D-1A63-DE82-0B85CCF49B79}"/>
                </a:ext>
              </a:extLst>
            </p:cNvPr>
            <p:cNvSpPr>
              <a:spLocks/>
            </p:cNvSpPr>
            <p:nvPr/>
          </p:nvSpPr>
          <p:spPr bwMode="auto">
            <a:xfrm>
              <a:off x="3948" y="2624"/>
              <a:ext cx="29" cy="36"/>
            </a:xfrm>
            <a:custGeom>
              <a:avLst/>
              <a:gdLst>
                <a:gd name="T0" fmla="*/ 2147483647 w 21"/>
                <a:gd name="T1" fmla="*/ 2147483647 h 19"/>
                <a:gd name="T2" fmla="*/ 2147483647 w 21"/>
                <a:gd name="T3" fmla="*/ 2147483647 h 19"/>
                <a:gd name="T4" fmla="*/ 0 w 21"/>
                <a:gd name="T5" fmla="*/ 2147483647 h 19"/>
                <a:gd name="T6" fmla="*/ 0 w 21"/>
                <a:gd name="T7" fmla="*/ 2147483647 h 19"/>
                <a:gd name="T8" fmla="*/ 2147483647 w 21"/>
                <a:gd name="T9" fmla="*/ 2147483647 h 19"/>
                <a:gd name="T10" fmla="*/ 2147483647 w 21"/>
                <a:gd name="T11" fmla="*/ 2147483647 h 19"/>
                <a:gd name="T12" fmla="*/ 2147483647 w 21"/>
                <a:gd name="T13" fmla="*/ 0 h 19"/>
                <a:gd name="T14" fmla="*/ 2147483647 w 21"/>
                <a:gd name="T15" fmla="*/ 0 h 19"/>
                <a:gd name="T16" fmla="*/ 2147483647 w 21"/>
                <a:gd name="T17" fmla="*/ 0 h 19"/>
                <a:gd name="T18" fmla="*/ 2147483647 w 21"/>
                <a:gd name="T19" fmla="*/ 2147483647 h 19"/>
                <a:gd name="T20" fmla="*/ 2147483647 w 21"/>
                <a:gd name="T21" fmla="*/ 2147483647 h 19"/>
                <a:gd name="T22" fmla="*/ 2147483647 w 21"/>
                <a:gd name="T23" fmla="*/ 2147483647 h 19"/>
                <a:gd name="T24" fmla="*/ 2147483647 w 21"/>
                <a:gd name="T25" fmla="*/ 2147483647 h 19"/>
                <a:gd name="T26" fmla="*/ 2147483647 w 21"/>
                <a:gd name="T27" fmla="*/ 2147483647 h 19"/>
                <a:gd name="T28" fmla="*/ 2147483647 w 21"/>
                <a:gd name="T29" fmla="*/ 2147483647 h 19"/>
                <a:gd name="T30" fmla="*/ 2147483647 w 21"/>
                <a:gd name="T31" fmla="*/ 2147483647 h 19"/>
                <a:gd name="T32" fmla="*/ 2147483647 w 21"/>
                <a:gd name="T33" fmla="*/ 214748364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19"/>
                <a:gd name="T53" fmla="*/ 21 w 21"/>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19">
                  <a:moveTo>
                    <a:pt x="8" y="19"/>
                  </a:moveTo>
                  <a:lnTo>
                    <a:pt x="3" y="18"/>
                  </a:lnTo>
                  <a:lnTo>
                    <a:pt x="0" y="15"/>
                  </a:lnTo>
                  <a:lnTo>
                    <a:pt x="0" y="13"/>
                  </a:lnTo>
                  <a:lnTo>
                    <a:pt x="3" y="5"/>
                  </a:lnTo>
                  <a:lnTo>
                    <a:pt x="8" y="3"/>
                  </a:lnTo>
                  <a:lnTo>
                    <a:pt x="10" y="0"/>
                  </a:lnTo>
                  <a:lnTo>
                    <a:pt x="13" y="0"/>
                  </a:lnTo>
                  <a:lnTo>
                    <a:pt x="15" y="0"/>
                  </a:lnTo>
                  <a:lnTo>
                    <a:pt x="21" y="3"/>
                  </a:lnTo>
                  <a:lnTo>
                    <a:pt x="21" y="5"/>
                  </a:lnTo>
                  <a:lnTo>
                    <a:pt x="21" y="8"/>
                  </a:lnTo>
                  <a:lnTo>
                    <a:pt x="21" y="15"/>
                  </a:lnTo>
                  <a:lnTo>
                    <a:pt x="18" y="18"/>
                  </a:lnTo>
                  <a:lnTo>
                    <a:pt x="15" y="19"/>
                  </a:lnTo>
                  <a:lnTo>
                    <a:pt x="10" y="19"/>
                  </a:lnTo>
                  <a:lnTo>
                    <a:pt x="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36" name="Freeform 117">
              <a:extLst>
                <a:ext uri="{FF2B5EF4-FFF2-40B4-BE49-F238E27FC236}">
                  <a16:creationId xmlns:a16="http://schemas.microsoft.com/office/drawing/2014/main" id="{5D4DC9CB-9E88-3425-8DBC-19A73961B759}"/>
                </a:ext>
              </a:extLst>
            </p:cNvPr>
            <p:cNvSpPr>
              <a:spLocks/>
            </p:cNvSpPr>
            <p:nvPr/>
          </p:nvSpPr>
          <p:spPr bwMode="auto">
            <a:xfrm>
              <a:off x="3954" y="2628"/>
              <a:ext cx="23" cy="32"/>
            </a:xfrm>
            <a:custGeom>
              <a:avLst/>
              <a:gdLst>
                <a:gd name="T0" fmla="*/ 2147483647 w 17"/>
                <a:gd name="T1" fmla="*/ 2147483647 h 17"/>
                <a:gd name="T2" fmla="*/ 2147483647 w 17"/>
                <a:gd name="T3" fmla="*/ 2147483647 h 17"/>
                <a:gd name="T4" fmla="*/ 2147483647 w 17"/>
                <a:gd name="T5" fmla="*/ 2147483647 h 17"/>
                <a:gd name="T6" fmla="*/ 2147483647 w 17"/>
                <a:gd name="T7" fmla="*/ 0 h 17"/>
                <a:gd name="T8" fmla="*/ 2147483647 w 17"/>
                <a:gd name="T9" fmla="*/ 0 h 17"/>
                <a:gd name="T10" fmla="*/ 2147483647 w 17"/>
                <a:gd name="T11" fmla="*/ 0 h 17"/>
                <a:gd name="T12" fmla="*/ 2147483647 w 17"/>
                <a:gd name="T13" fmla="*/ 2147483647 h 17"/>
                <a:gd name="T14" fmla="*/ 0 w 17"/>
                <a:gd name="T15" fmla="*/ 2147483647 h 17"/>
                <a:gd name="T16" fmla="*/ 0 w 17"/>
                <a:gd name="T17" fmla="*/ 2147483647 h 17"/>
                <a:gd name="T18" fmla="*/ 0 w 17"/>
                <a:gd name="T19" fmla="*/ 2147483647 h 17"/>
                <a:gd name="T20" fmla="*/ 0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17" y="13"/>
                  </a:moveTo>
                  <a:lnTo>
                    <a:pt x="17" y="5"/>
                  </a:lnTo>
                  <a:lnTo>
                    <a:pt x="17" y="2"/>
                  </a:lnTo>
                  <a:lnTo>
                    <a:pt x="17" y="0"/>
                  </a:lnTo>
                  <a:lnTo>
                    <a:pt x="13" y="0"/>
                  </a:lnTo>
                  <a:lnTo>
                    <a:pt x="10" y="0"/>
                  </a:lnTo>
                  <a:lnTo>
                    <a:pt x="4" y="2"/>
                  </a:lnTo>
                  <a:lnTo>
                    <a:pt x="0" y="5"/>
                  </a:lnTo>
                  <a:lnTo>
                    <a:pt x="0" y="13"/>
                  </a:lnTo>
                  <a:lnTo>
                    <a:pt x="0" y="16"/>
                  </a:lnTo>
                  <a:lnTo>
                    <a:pt x="0" y="17"/>
                  </a:lnTo>
                  <a:lnTo>
                    <a:pt x="4" y="17"/>
                  </a:lnTo>
                  <a:lnTo>
                    <a:pt x="10" y="17"/>
                  </a:lnTo>
                  <a:lnTo>
                    <a:pt x="13" y="16"/>
                  </a:lnTo>
                  <a:lnTo>
                    <a:pt x="17" y="13"/>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37" name="Freeform 118">
              <a:extLst>
                <a:ext uri="{FF2B5EF4-FFF2-40B4-BE49-F238E27FC236}">
                  <a16:creationId xmlns:a16="http://schemas.microsoft.com/office/drawing/2014/main" id="{07CB7F92-90C4-AF41-EB5F-C396D96E2CD6}"/>
                </a:ext>
              </a:extLst>
            </p:cNvPr>
            <p:cNvSpPr>
              <a:spLocks/>
            </p:cNvSpPr>
            <p:nvPr/>
          </p:nvSpPr>
          <p:spPr bwMode="auto">
            <a:xfrm>
              <a:off x="3955" y="2632"/>
              <a:ext cx="19" cy="26"/>
            </a:xfrm>
            <a:custGeom>
              <a:avLst/>
              <a:gdLst>
                <a:gd name="T0" fmla="*/ 2147483647 w 14"/>
                <a:gd name="T1" fmla="*/ 2147483647 h 14"/>
                <a:gd name="T2" fmla="*/ 2147483647 w 14"/>
                <a:gd name="T3" fmla="*/ 2147483647 h 14"/>
                <a:gd name="T4" fmla="*/ 2147483647 w 14"/>
                <a:gd name="T5" fmla="*/ 0 h 14"/>
                <a:gd name="T6" fmla="*/ 2147483647 w 14"/>
                <a:gd name="T7" fmla="*/ 0 h 14"/>
                <a:gd name="T8" fmla="*/ 0 w 14"/>
                <a:gd name="T9" fmla="*/ 2147483647 h 14"/>
                <a:gd name="T10" fmla="*/ 0 w 14"/>
                <a:gd name="T11" fmla="*/ 2147483647 h 14"/>
                <a:gd name="T12" fmla="*/ 0 w 14"/>
                <a:gd name="T13" fmla="*/ 2147483647 h 14"/>
                <a:gd name="T14" fmla="*/ 2147483647 w 14"/>
                <a:gd name="T15" fmla="*/ 2147483647 h 14"/>
                <a:gd name="T16" fmla="*/ 2147483647 w 14"/>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4"/>
                <a:gd name="T29" fmla="*/ 14 w 1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4">
                  <a:moveTo>
                    <a:pt x="14" y="9"/>
                  </a:moveTo>
                  <a:lnTo>
                    <a:pt x="14" y="5"/>
                  </a:lnTo>
                  <a:lnTo>
                    <a:pt x="14" y="0"/>
                  </a:lnTo>
                  <a:lnTo>
                    <a:pt x="9" y="0"/>
                  </a:lnTo>
                  <a:lnTo>
                    <a:pt x="0" y="5"/>
                  </a:lnTo>
                  <a:lnTo>
                    <a:pt x="0" y="9"/>
                  </a:lnTo>
                  <a:lnTo>
                    <a:pt x="0" y="14"/>
                  </a:lnTo>
                  <a:lnTo>
                    <a:pt x="9" y="14"/>
                  </a:lnTo>
                  <a:lnTo>
                    <a:pt x="14" y="9"/>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38" name="Freeform 119">
              <a:extLst>
                <a:ext uri="{FF2B5EF4-FFF2-40B4-BE49-F238E27FC236}">
                  <a16:creationId xmlns:a16="http://schemas.microsoft.com/office/drawing/2014/main" id="{CF3BC356-E883-F2A1-83CA-420B6AE6DB02}"/>
                </a:ext>
              </a:extLst>
            </p:cNvPr>
            <p:cNvSpPr>
              <a:spLocks/>
            </p:cNvSpPr>
            <p:nvPr/>
          </p:nvSpPr>
          <p:spPr bwMode="auto">
            <a:xfrm>
              <a:off x="3936" y="2634"/>
              <a:ext cx="26" cy="37"/>
            </a:xfrm>
            <a:custGeom>
              <a:avLst/>
              <a:gdLst>
                <a:gd name="T0" fmla="*/ 2147483647 w 19"/>
                <a:gd name="T1" fmla="*/ 2147483647 h 20"/>
                <a:gd name="T2" fmla="*/ 2147483647 w 19"/>
                <a:gd name="T3" fmla="*/ 2147483647 h 20"/>
                <a:gd name="T4" fmla="*/ 0 w 19"/>
                <a:gd name="T5" fmla="*/ 2147483647 h 20"/>
                <a:gd name="T6" fmla="*/ 0 w 19"/>
                <a:gd name="T7" fmla="*/ 2147483647 h 20"/>
                <a:gd name="T8" fmla="*/ 2147483647 w 19"/>
                <a:gd name="T9" fmla="*/ 2147483647 h 20"/>
                <a:gd name="T10" fmla="*/ 2147483647 w 19"/>
                <a:gd name="T11" fmla="*/ 2147483647 h 20"/>
                <a:gd name="T12" fmla="*/ 2147483647 w 19"/>
                <a:gd name="T13" fmla="*/ 0 h 20"/>
                <a:gd name="T14" fmla="*/ 2147483647 w 19"/>
                <a:gd name="T15" fmla="*/ 0 h 20"/>
                <a:gd name="T16" fmla="*/ 2147483647 w 19"/>
                <a:gd name="T17" fmla="*/ 0 h 20"/>
                <a:gd name="T18" fmla="*/ 2147483647 w 19"/>
                <a:gd name="T19" fmla="*/ 2147483647 h 20"/>
                <a:gd name="T20" fmla="*/ 2147483647 w 19"/>
                <a:gd name="T21" fmla="*/ 2147483647 h 20"/>
                <a:gd name="T22" fmla="*/ 2147483647 w 19"/>
                <a:gd name="T23" fmla="*/ 2147483647 h 20"/>
                <a:gd name="T24" fmla="*/ 2147483647 w 19"/>
                <a:gd name="T25" fmla="*/ 2147483647 h 20"/>
                <a:gd name="T26" fmla="*/ 2147483647 w 19"/>
                <a:gd name="T27" fmla="*/ 2147483647 h 20"/>
                <a:gd name="T28" fmla="*/ 2147483647 w 19"/>
                <a:gd name="T29" fmla="*/ 2147483647 h 20"/>
                <a:gd name="T30" fmla="*/ 2147483647 w 19"/>
                <a:gd name="T31" fmla="*/ 2147483647 h 20"/>
                <a:gd name="T32" fmla="*/ 2147483647 w 19"/>
                <a:gd name="T33" fmla="*/ 2147483647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5" y="20"/>
                  </a:moveTo>
                  <a:lnTo>
                    <a:pt x="3" y="18"/>
                  </a:lnTo>
                  <a:lnTo>
                    <a:pt x="0" y="15"/>
                  </a:lnTo>
                  <a:lnTo>
                    <a:pt x="0" y="11"/>
                  </a:lnTo>
                  <a:lnTo>
                    <a:pt x="3" y="5"/>
                  </a:lnTo>
                  <a:lnTo>
                    <a:pt x="5" y="3"/>
                  </a:lnTo>
                  <a:lnTo>
                    <a:pt x="8" y="0"/>
                  </a:lnTo>
                  <a:lnTo>
                    <a:pt x="12" y="0"/>
                  </a:lnTo>
                  <a:lnTo>
                    <a:pt x="14" y="0"/>
                  </a:lnTo>
                  <a:lnTo>
                    <a:pt x="19" y="3"/>
                  </a:lnTo>
                  <a:lnTo>
                    <a:pt x="19" y="5"/>
                  </a:lnTo>
                  <a:lnTo>
                    <a:pt x="19" y="8"/>
                  </a:lnTo>
                  <a:lnTo>
                    <a:pt x="19" y="15"/>
                  </a:lnTo>
                  <a:lnTo>
                    <a:pt x="17" y="18"/>
                  </a:lnTo>
                  <a:lnTo>
                    <a:pt x="14" y="20"/>
                  </a:lnTo>
                  <a:lnTo>
                    <a:pt x="8" y="20"/>
                  </a:lnTo>
                  <a:lnTo>
                    <a:pt x="5"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39" name="Freeform 120">
              <a:extLst>
                <a:ext uri="{FF2B5EF4-FFF2-40B4-BE49-F238E27FC236}">
                  <a16:creationId xmlns:a16="http://schemas.microsoft.com/office/drawing/2014/main" id="{6231F9D2-4A48-CEDF-85F9-4E541FB78E69}"/>
                </a:ext>
              </a:extLst>
            </p:cNvPr>
            <p:cNvSpPr>
              <a:spLocks/>
            </p:cNvSpPr>
            <p:nvPr/>
          </p:nvSpPr>
          <p:spPr bwMode="auto">
            <a:xfrm>
              <a:off x="3940" y="2637"/>
              <a:ext cx="22" cy="34"/>
            </a:xfrm>
            <a:custGeom>
              <a:avLst/>
              <a:gdLst>
                <a:gd name="T0" fmla="*/ 2147483647 w 16"/>
                <a:gd name="T1" fmla="*/ 2147483647 h 18"/>
                <a:gd name="T2" fmla="*/ 2147483647 w 16"/>
                <a:gd name="T3" fmla="*/ 2147483647 h 18"/>
                <a:gd name="T4" fmla="*/ 2147483647 w 16"/>
                <a:gd name="T5" fmla="*/ 2147483647 h 18"/>
                <a:gd name="T6" fmla="*/ 2147483647 w 16"/>
                <a:gd name="T7" fmla="*/ 0 h 18"/>
                <a:gd name="T8" fmla="*/ 2147483647 w 16"/>
                <a:gd name="T9" fmla="*/ 0 h 18"/>
                <a:gd name="T10" fmla="*/ 2147483647 w 16"/>
                <a:gd name="T11" fmla="*/ 0 h 18"/>
                <a:gd name="T12" fmla="*/ 2147483647 w 16"/>
                <a:gd name="T13" fmla="*/ 2147483647 h 18"/>
                <a:gd name="T14" fmla="*/ 0 w 16"/>
                <a:gd name="T15" fmla="*/ 2147483647 h 18"/>
                <a:gd name="T16" fmla="*/ 0 w 16"/>
                <a:gd name="T17" fmla="*/ 2147483647 h 18"/>
                <a:gd name="T18" fmla="*/ 0 w 16"/>
                <a:gd name="T19" fmla="*/ 2147483647 h 18"/>
                <a:gd name="T20" fmla="*/ 0 w 16"/>
                <a:gd name="T21" fmla="*/ 2147483647 h 18"/>
                <a:gd name="T22" fmla="*/ 2147483647 w 16"/>
                <a:gd name="T23" fmla="*/ 2147483647 h 18"/>
                <a:gd name="T24" fmla="*/ 2147483647 w 16"/>
                <a:gd name="T25" fmla="*/ 2147483647 h 18"/>
                <a:gd name="T26" fmla="*/ 2147483647 w 16"/>
                <a:gd name="T27" fmla="*/ 2147483647 h 18"/>
                <a:gd name="T28" fmla="*/ 2147483647 w 16"/>
                <a:gd name="T29" fmla="*/ 2147483647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18"/>
                <a:gd name="T47" fmla="*/ 16 w 16"/>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18">
                  <a:moveTo>
                    <a:pt x="16" y="13"/>
                  </a:moveTo>
                  <a:lnTo>
                    <a:pt x="16" y="4"/>
                  </a:lnTo>
                  <a:lnTo>
                    <a:pt x="16" y="2"/>
                  </a:lnTo>
                  <a:lnTo>
                    <a:pt x="16" y="0"/>
                  </a:lnTo>
                  <a:lnTo>
                    <a:pt x="13" y="0"/>
                  </a:lnTo>
                  <a:lnTo>
                    <a:pt x="10" y="0"/>
                  </a:lnTo>
                  <a:lnTo>
                    <a:pt x="4" y="2"/>
                  </a:lnTo>
                  <a:lnTo>
                    <a:pt x="0" y="4"/>
                  </a:lnTo>
                  <a:lnTo>
                    <a:pt x="0" y="13"/>
                  </a:lnTo>
                  <a:lnTo>
                    <a:pt x="0" y="16"/>
                  </a:lnTo>
                  <a:lnTo>
                    <a:pt x="0" y="18"/>
                  </a:lnTo>
                  <a:lnTo>
                    <a:pt x="4" y="18"/>
                  </a:lnTo>
                  <a:lnTo>
                    <a:pt x="10" y="18"/>
                  </a:lnTo>
                  <a:lnTo>
                    <a:pt x="13" y="16"/>
                  </a:lnTo>
                  <a:lnTo>
                    <a:pt x="16" y="13"/>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40" name="Freeform 121">
              <a:extLst>
                <a:ext uri="{FF2B5EF4-FFF2-40B4-BE49-F238E27FC236}">
                  <a16:creationId xmlns:a16="http://schemas.microsoft.com/office/drawing/2014/main" id="{373399F7-B3E8-2EE8-A391-7F3FF402C531}"/>
                </a:ext>
              </a:extLst>
            </p:cNvPr>
            <p:cNvSpPr>
              <a:spLocks/>
            </p:cNvSpPr>
            <p:nvPr/>
          </p:nvSpPr>
          <p:spPr bwMode="auto">
            <a:xfrm>
              <a:off x="3942" y="2641"/>
              <a:ext cx="19" cy="26"/>
            </a:xfrm>
            <a:custGeom>
              <a:avLst/>
              <a:gdLst>
                <a:gd name="T0" fmla="*/ 2147483647 w 14"/>
                <a:gd name="T1" fmla="*/ 2147483647 h 14"/>
                <a:gd name="T2" fmla="*/ 2147483647 w 14"/>
                <a:gd name="T3" fmla="*/ 2147483647 h 14"/>
                <a:gd name="T4" fmla="*/ 2147483647 w 14"/>
                <a:gd name="T5" fmla="*/ 0 h 14"/>
                <a:gd name="T6" fmla="*/ 2147483647 w 14"/>
                <a:gd name="T7" fmla="*/ 0 h 14"/>
                <a:gd name="T8" fmla="*/ 0 w 14"/>
                <a:gd name="T9" fmla="*/ 2147483647 h 14"/>
                <a:gd name="T10" fmla="*/ 0 w 14"/>
                <a:gd name="T11" fmla="*/ 2147483647 h 14"/>
                <a:gd name="T12" fmla="*/ 0 w 14"/>
                <a:gd name="T13" fmla="*/ 2147483647 h 14"/>
                <a:gd name="T14" fmla="*/ 2147483647 w 14"/>
                <a:gd name="T15" fmla="*/ 2147483647 h 14"/>
                <a:gd name="T16" fmla="*/ 2147483647 w 14"/>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4"/>
                <a:gd name="T29" fmla="*/ 14 w 1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4">
                  <a:moveTo>
                    <a:pt x="14" y="7"/>
                  </a:moveTo>
                  <a:lnTo>
                    <a:pt x="14" y="4"/>
                  </a:lnTo>
                  <a:lnTo>
                    <a:pt x="14" y="0"/>
                  </a:lnTo>
                  <a:lnTo>
                    <a:pt x="9" y="0"/>
                  </a:lnTo>
                  <a:lnTo>
                    <a:pt x="0" y="4"/>
                  </a:lnTo>
                  <a:lnTo>
                    <a:pt x="0" y="7"/>
                  </a:lnTo>
                  <a:lnTo>
                    <a:pt x="0" y="14"/>
                  </a:lnTo>
                  <a:lnTo>
                    <a:pt x="9" y="14"/>
                  </a:lnTo>
                  <a:lnTo>
                    <a:pt x="14" y="7"/>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41" name="Freeform 122">
              <a:extLst>
                <a:ext uri="{FF2B5EF4-FFF2-40B4-BE49-F238E27FC236}">
                  <a16:creationId xmlns:a16="http://schemas.microsoft.com/office/drawing/2014/main" id="{499219EA-3500-EB45-C0C5-285F4E21FEF9}"/>
                </a:ext>
              </a:extLst>
            </p:cNvPr>
            <p:cNvSpPr>
              <a:spLocks/>
            </p:cNvSpPr>
            <p:nvPr/>
          </p:nvSpPr>
          <p:spPr bwMode="auto">
            <a:xfrm>
              <a:off x="3816" y="2533"/>
              <a:ext cx="175" cy="140"/>
            </a:xfrm>
            <a:custGeom>
              <a:avLst/>
              <a:gdLst>
                <a:gd name="T0" fmla="*/ 2147483647 w 128"/>
                <a:gd name="T1" fmla="*/ 2147483647 h 75"/>
                <a:gd name="T2" fmla="*/ 2147483647 w 128"/>
                <a:gd name="T3" fmla="*/ 0 h 75"/>
                <a:gd name="T4" fmla="*/ 0 w 128"/>
                <a:gd name="T5" fmla="*/ 2147483647 h 75"/>
                <a:gd name="T6" fmla="*/ 2147483647 w 128"/>
                <a:gd name="T7" fmla="*/ 2147483647 h 75"/>
                <a:gd name="T8" fmla="*/ 2147483647 w 128"/>
                <a:gd name="T9" fmla="*/ 2147483647 h 75"/>
                <a:gd name="T10" fmla="*/ 0 60000 65536"/>
                <a:gd name="T11" fmla="*/ 0 60000 65536"/>
                <a:gd name="T12" fmla="*/ 0 60000 65536"/>
                <a:gd name="T13" fmla="*/ 0 60000 65536"/>
                <a:gd name="T14" fmla="*/ 0 60000 65536"/>
                <a:gd name="T15" fmla="*/ 0 w 128"/>
                <a:gd name="T16" fmla="*/ 0 h 75"/>
                <a:gd name="T17" fmla="*/ 128 w 128"/>
                <a:gd name="T18" fmla="*/ 75 h 75"/>
              </a:gdLst>
              <a:ahLst/>
              <a:cxnLst>
                <a:cxn ang="T10">
                  <a:pos x="T0" y="T1"/>
                </a:cxn>
                <a:cxn ang="T11">
                  <a:pos x="T2" y="T3"/>
                </a:cxn>
                <a:cxn ang="T12">
                  <a:pos x="T4" y="T5"/>
                </a:cxn>
                <a:cxn ang="T13">
                  <a:pos x="T6" y="T7"/>
                </a:cxn>
                <a:cxn ang="T14">
                  <a:pos x="T8" y="T9"/>
                </a:cxn>
              </a:cxnLst>
              <a:rect l="T15" t="T16" r="T17" b="T18"/>
              <a:pathLst>
                <a:path w="128" h="75">
                  <a:moveTo>
                    <a:pt x="128" y="16"/>
                  </a:moveTo>
                  <a:lnTo>
                    <a:pt x="101" y="0"/>
                  </a:lnTo>
                  <a:lnTo>
                    <a:pt x="0" y="60"/>
                  </a:lnTo>
                  <a:lnTo>
                    <a:pt x="26" y="75"/>
                  </a:lnTo>
                  <a:lnTo>
                    <a:pt x="128" y="16"/>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42" name="Freeform 123">
              <a:extLst>
                <a:ext uri="{FF2B5EF4-FFF2-40B4-BE49-F238E27FC236}">
                  <a16:creationId xmlns:a16="http://schemas.microsoft.com/office/drawing/2014/main" id="{45340AC2-40EE-1185-FFF3-F34ED3CFE8D8}"/>
                </a:ext>
              </a:extLst>
            </p:cNvPr>
            <p:cNvSpPr>
              <a:spLocks/>
            </p:cNvSpPr>
            <p:nvPr/>
          </p:nvSpPr>
          <p:spPr bwMode="auto">
            <a:xfrm>
              <a:off x="3849" y="2559"/>
              <a:ext cx="142" cy="166"/>
            </a:xfrm>
            <a:custGeom>
              <a:avLst/>
              <a:gdLst>
                <a:gd name="T0" fmla="*/ 2147483647 w 104"/>
                <a:gd name="T1" fmla="*/ 0 h 89"/>
                <a:gd name="T2" fmla="*/ 0 w 104"/>
                <a:gd name="T3" fmla="*/ 2147483647 h 89"/>
                <a:gd name="T4" fmla="*/ 0 w 104"/>
                <a:gd name="T5" fmla="*/ 2147483647 h 89"/>
                <a:gd name="T6" fmla="*/ 2147483647 w 104"/>
                <a:gd name="T7" fmla="*/ 2147483647 h 89"/>
                <a:gd name="T8" fmla="*/ 2147483647 w 104"/>
                <a:gd name="T9" fmla="*/ 0 h 89"/>
                <a:gd name="T10" fmla="*/ 0 60000 65536"/>
                <a:gd name="T11" fmla="*/ 0 60000 65536"/>
                <a:gd name="T12" fmla="*/ 0 60000 65536"/>
                <a:gd name="T13" fmla="*/ 0 60000 65536"/>
                <a:gd name="T14" fmla="*/ 0 60000 65536"/>
                <a:gd name="T15" fmla="*/ 0 w 104"/>
                <a:gd name="T16" fmla="*/ 0 h 89"/>
                <a:gd name="T17" fmla="*/ 104 w 104"/>
                <a:gd name="T18" fmla="*/ 89 h 89"/>
              </a:gdLst>
              <a:ahLst/>
              <a:cxnLst>
                <a:cxn ang="T10">
                  <a:pos x="T0" y="T1"/>
                </a:cxn>
                <a:cxn ang="T11">
                  <a:pos x="T2" y="T3"/>
                </a:cxn>
                <a:cxn ang="T12">
                  <a:pos x="T4" y="T5"/>
                </a:cxn>
                <a:cxn ang="T13">
                  <a:pos x="T6" y="T7"/>
                </a:cxn>
                <a:cxn ang="T14">
                  <a:pos x="T8" y="T9"/>
                </a:cxn>
              </a:cxnLst>
              <a:rect l="T15" t="T16" r="T17" b="T18"/>
              <a:pathLst>
                <a:path w="104" h="89">
                  <a:moveTo>
                    <a:pt x="104" y="0"/>
                  </a:moveTo>
                  <a:lnTo>
                    <a:pt x="0" y="58"/>
                  </a:lnTo>
                  <a:lnTo>
                    <a:pt x="0" y="89"/>
                  </a:lnTo>
                  <a:lnTo>
                    <a:pt x="104" y="31"/>
                  </a:lnTo>
                  <a:lnTo>
                    <a:pt x="104"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43" name="Freeform 124">
              <a:extLst>
                <a:ext uri="{FF2B5EF4-FFF2-40B4-BE49-F238E27FC236}">
                  <a16:creationId xmlns:a16="http://schemas.microsoft.com/office/drawing/2014/main" id="{250B4B59-7452-9D64-F5CF-5493BA804059}"/>
                </a:ext>
              </a:extLst>
            </p:cNvPr>
            <p:cNvSpPr>
              <a:spLocks/>
            </p:cNvSpPr>
            <p:nvPr/>
          </p:nvSpPr>
          <p:spPr bwMode="auto">
            <a:xfrm>
              <a:off x="4094" y="2860"/>
              <a:ext cx="51" cy="99"/>
            </a:xfrm>
            <a:custGeom>
              <a:avLst/>
              <a:gdLst>
                <a:gd name="T0" fmla="*/ 2147483647 w 37"/>
                <a:gd name="T1" fmla="*/ 2147483647 h 53"/>
                <a:gd name="T2" fmla="*/ 0 w 37"/>
                <a:gd name="T3" fmla="*/ 0 h 53"/>
                <a:gd name="T4" fmla="*/ 0 w 37"/>
                <a:gd name="T5" fmla="*/ 2147483647 h 53"/>
                <a:gd name="T6" fmla="*/ 2147483647 w 37"/>
                <a:gd name="T7" fmla="*/ 2147483647 h 53"/>
                <a:gd name="T8" fmla="*/ 2147483647 w 37"/>
                <a:gd name="T9" fmla="*/ 2147483647 h 53"/>
                <a:gd name="T10" fmla="*/ 0 60000 65536"/>
                <a:gd name="T11" fmla="*/ 0 60000 65536"/>
                <a:gd name="T12" fmla="*/ 0 60000 65536"/>
                <a:gd name="T13" fmla="*/ 0 60000 65536"/>
                <a:gd name="T14" fmla="*/ 0 60000 65536"/>
                <a:gd name="T15" fmla="*/ 0 w 37"/>
                <a:gd name="T16" fmla="*/ 0 h 53"/>
                <a:gd name="T17" fmla="*/ 37 w 37"/>
                <a:gd name="T18" fmla="*/ 53 h 53"/>
              </a:gdLst>
              <a:ahLst/>
              <a:cxnLst>
                <a:cxn ang="T10">
                  <a:pos x="T0" y="T1"/>
                </a:cxn>
                <a:cxn ang="T11">
                  <a:pos x="T2" y="T3"/>
                </a:cxn>
                <a:cxn ang="T12">
                  <a:pos x="T4" y="T5"/>
                </a:cxn>
                <a:cxn ang="T13">
                  <a:pos x="T6" y="T7"/>
                </a:cxn>
                <a:cxn ang="T14">
                  <a:pos x="T8" y="T9"/>
                </a:cxn>
              </a:cxnLst>
              <a:rect l="T15" t="T16" r="T17" b="T18"/>
              <a:pathLst>
                <a:path w="37" h="53">
                  <a:moveTo>
                    <a:pt x="37" y="17"/>
                  </a:moveTo>
                  <a:lnTo>
                    <a:pt x="0" y="0"/>
                  </a:lnTo>
                  <a:lnTo>
                    <a:pt x="0" y="34"/>
                  </a:lnTo>
                  <a:lnTo>
                    <a:pt x="37" y="53"/>
                  </a:lnTo>
                  <a:lnTo>
                    <a:pt x="37" y="17"/>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44" name="Freeform 125">
              <a:extLst>
                <a:ext uri="{FF2B5EF4-FFF2-40B4-BE49-F238E27FC236}">
                  <a16:creationId xmlns:a16="http://schemas.microsoft.com/office/drawing/2014/main" id="{938C42FD-3DE5-7A39-5091-1452AD7A8049}"/>
                </a:ext>
              </a:extLst>
            </p:cNvPr>
            <p:cNvSpPr>
              <a:spLocks/>
            </p:cNvSpPr>
            <p:nvPr/>
          </p:nvSpPr>
          <p:spPr bwMode="auto">
            <a:xfrm>
              <a:off x="4235" y="2847"/>
              <a:ext cx="27" cy="41"/>
            </a:xfrm>
            <a:custGeom>
              <a:avLst/>
              <a:gdLst>
                <a:gd name="T0" fmla="*/ 2147483647 w 20"/>
                <a:gd name="T1" fmla="*/ 2147483647 h 22"/>
                <a:gd name="T2" fmla="*/ 2147483647 w 20"/>
                <a:gd name="T3" fmla="*/ 2147483647 h 22"/>
                <a:gd name="T4" fmla="*/ 0 w 20"/>
                <a:gd name="T5" fmla="*/ 2147483647 h 22"/>
                <a:gd name="T6" fmla="*/ 0 w 20"/>
                <a:gd name="T7" fmla="*/ 2147483647 h 22"/>
                <a:gd name="T8" fmla="*/ 0 w 20"/>
                <a:gd name="T9" fmla="*/ 2147483647 h 22"/>
                <a:gd name="T10" fmla="*/ 2147483647 w 20"/>
                <a:gd name="T11" fmla="*/ 2147483647 h 22"/>
                <a:gd name="T12" fmla="*/ 2147483647 w 20"/>
                <a:gd name="T13" fmla="*/ 2147483647 h 22"/>
                <a:gd name="T14" fmla="*/ 2147483647 w 20"/>
                <a:gd name="T15" fmla="*/ 2147483647 h 22"/>
                <a:gd name="T16" fmla="*/ 2147483647 w 20"/>
                <a:gd name="T17" fmla="*/ 0 h 22"/>
                <a:gd name="T18" fmla="*/ 2147483647 w 20"/>
                <a:gd name="T19" fmla="*/ 0 h 22"/>
                <a:gd name="T20" fmla="*/ 2147483647 w 20"/>
                <a:gd name="T21" fmla="*/ 2147483647 h 22"/>
                <a:gd name="T22" fmla="*/ 2147483647 w 20"/>
                <a:gd name="T23" fmla="*/ 2147483647 h 22"/>
                <a:gd name="T24" fmla="*/ 2147483647 w 20"/>
                <a:gd name="T25" fmla="*/ 2147483647 h 22"/>
                <a:gd name="T26" fmla="*/ 2147483647 w 20"/>
                <a:gd name="T27" fmla="*/ 2147483647 h 22"/>
                <a:gd name="T28" fmla="*/ 2147483647 w 20"/>
                <a:gd name="T29" fmla="*/ 2147483647 h 22"/>
                <a:gd name="T30" fmla="*/ 2147483647 w 20"/>
                <a:gd name="T31" fmla="*/ 2147483647 h 22"/>
                <a:gd name="T32" fmla="*/ 2147483647 w 20"/>
                <a:gd name="T33" fmla="*/ 2147483647 h 22"/>
                <a:gd name="T34" fmla="*/ 2147483647 w 20"/>
                <a:gd name="T35" fmla="*/ 2147483647 h 22"/>
                <a:gd name="T36" fmla="*/ 2147483647 w 20"/>
                <a:gd name="T37" fmla="*/ 2147483647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2"/>
                <a:gd name="T59" fmla="*/ 20 w 20"/>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2">
                  <a:moveTo>
                    <a:pt x="7" y="19"/>
                  </a:moveTo>
                  <a:lnTo>
                    <a:pt x="2" y="17"/>
                  </a:lnTo>
                  <a:lnTo>
                    <a:pt x="0" y="14"/>
                  </a:lnTo>
                  <a:lnTo>
                    <a:pt x="0" y="12"/>
                  </a:lnTo>
                  <a:lnTo>
                    <a:pt x="0" y="11"/>
                  </a:lnTo>
                  <a:lnTo>
                    <a:pt x="2" y="6"/>
                  </a:lnTo>
                  <a:lnTo>
                    <a:pt x="5" y="3"/>
                  </a:lnTo>
                  <a:lnTo>
                    <a:pt x="7" y="2"/>
                  </a:lnTo>
                  <a:lnTo>
                    <a:pt x="10" y="0"/>
                  </a:lnTo>
                  <a:lnTo>
                    <a:pt x="11" y="0"/>
                  </a:lnTo>
                  <a:lnTo>
                    <a:pt x="17" y="2"/>
                  </a:lnTo>
                  <a:lnTo>
                    <a:pt x="20" y="3"/>
                  </a:lnTo>
                  <a:lnTo>
                    <a:pt x="20" y="8"/>
                  </a:lnTo>
                  <a:lnTo>
                    <a:pt x="20" y="11"/>
                  </a:lnTo>
                  <a:lnTo>
                    <a:pt x="17" y="14"/>
                  </a:lnTo>
                  <a:lnTo>
                    <a:pt x="13" y="17"/>
                  </a:lnTo>
                  <a:lnTo>
                    <a:pt x="11" y="19"/>
                  </a:lnTo>
                  <a:lnTo>
                    <a:pt x="10" y="22"/>
                  </a:lnTo>
                  <a:lnTo>
                    <a:pt x="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45" name="Freeform 126">
              <a:extLst>
                <a:ext uri="{FF2B5EF4-FFF2-40B4-BE49-F238E27FC236}">
                  <a16:creationId xmlns:a16="http://schemas.microsoft.com/office/drawing/2014/main" id="{416FD57F-E94F-1DD7-1DE2-7FB44821300E}"/>
                </a:ext>
              </a:extLst>
            </p:cNvPr>
            <p:cNvSpPr>
              <a:spLocks/>
            </p:cNvSpPr>
            <p:nvPr/>
          </p:nvSpPr>
          <p:spPr bwMode="auto">
            <a:xfrm>
              <a:off x="4238" y="2849"/>
              <a:ext cx="24" cy="39"/>
            </a:xfrm>
            <a:custGeom>
              <a:avLst/>
              <a:gdLst>
                <a:gd name="T0" fmla="*/ 2147483647 w 18"/>
                <a:gd name="T1" fmla="*/ 2147483647 h 21"/>
                <a:gd name="T2" fmla="*/ 2147483647 w 18"/>
                <a:gd name="T3" fmla="*/ 2147483647 h 21"/>
                <a:gd name="T4" fmla="*/ 2147483647 w 18"/>
                <a:gd name="T5" fmla="*/ 2147483647 h 21"/>
                <a:gd name="T6" fmla="*/ 2147483647 w 18"/>
                <a:gd name="T7" fmla="*/ 2147483647 h 21"/>
                <a:gd name="T8" fmla="*/ 2147483647 w 18"/>
                <a:gd name="T9" fmla="*/ 0 h 21"/>
                <a:gd name="T10" fmla="*/ 2147483647 w 18"/>
                <a:gd name="T11" fmla="*/ 0 h 21"/>
                <a:gd name="T12" fmla="*/ 2147483647 w 18"/>
                <a:gd name="T13" fmla="*/ 2147483647 h 21"/>
                <a:gd name="T14" fmla="*/ 2147483647 w 18"/>
                <a:gd name="T15" fmla="*/ 2147483647 h 21"/>
                <a:gd name="T16" fmla="*/ 2147483647 w 18"/>
                <a:gd name="T17" fmla="*/ 2147483647 h 21"/>
                <a:gd name="T18" fmla="*/ 0 w 18"/>
                <a:gd name="T19" fmla="*/ 2147483647 h 21"/>
                <a:gd name="T20" fmla="*/ 0 w 18"/>
                <a:gd name="T21" fmla="*/ 2147483647 h 21"/>
                <a:gd name="T22" fmla="*/ 0 w 18"/>
                <a:gd name="T23" fmla="*/ 2147483647 h 21"/>
                <a:gd name="T24" fmla="*/ 2147483647 w 18"/>
                <a:gd name="T25" fmla="*/ 2147483647 h 21"/>
                <a:gd name="T26" fmla="*/ 2147483647 w 18"/>
                <a:gd name="T27" fmla="*/ 2147483647 h 21"/>
                <a:gd name="T28" fmla="*/ 2147483647 w 18"/>
                <a:gd name="T29" fmla="*/ 2147483647 h 21"/>
                <a:gd name="T30" fmla="*/ 2147483647 w 18"/>
                <a:gd name="T31" fmla="*/ 2147483647 h 21"/>
                <a:gd name="T32" fmla="*/ 2147483647 w 18"/>
                <a:gd name="T33" fmla="*/ 2147483647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1"/>
                <a:gd name="T53" fmla="*/ 18 w 18"/>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1">
                  <a:moveTo>
                    <a:pt x="15" y="13"/>
                  </a:moveTo>
                  <a:lnTo>
                    <a:pt x="18" y="8"/>
                  </a:lnTo>
                  <a:lnTo>
                    <a:pt x="18" y="6"/>
                  </a:lnTo>
                  <a:lnTo>
                    <a:pt x="18" y="2"/>
                  </a:lnTo>
                  <a:lnTo>
                    <a:pt x="15" y="0"/>
                  </a:lnTo>
                  <a:lnTo>
                    <a:pt x="11" y="0"/>
                  </a:lnTo>
                  <a:lnTo>
                    <a:pt x="8" y="2"/>
                  </a:lnTo>
                  <a:lnTo>
                    <a:pt x="5" y="5"/>
                  </a:lnTo>
                  <a:lnTo>
                    <a:pt x="3" y="6"/>
                  </a:lnTo>
                  <a:lnTo>
                    <a:pt x="0" y="11"/>
                  </a:lnTo>
                  <a:lnTo>
                    <a:pt x="0" y="13"/>
                  </a:lnTo>
                  <a:lnTo>
                    <a:pt x="0" y="18"/>
                  </a:lnTo>
                  <a:lnTo>
                    <a:pt x="3" y="18"/>
                  </a:lnTo>
                  <a:lnTo>
                    <a:pt x="5" y="21"/>
                  </a:lnTo>
                  <a:lnTo>
                    <a:pt x="8" y="18"/>
                  </a:lnTo>
                  <a:lnTo>
                    <a:pt x="11" y="16"/>
                  </a:lnTo>
                  <a:lnTo>
                    <a:pt x="15" y="13"/>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46" name="Freeform 127">
              <a:extLst>
                <a:ext uri="{FF2B5EF4-FFF2-40B4-BE49-F238E27FC236}">
                  <a16:creationId xmlns:a16="http://schemas.microsoft.com/office/drawing/2014/main" id="{D9F5BF46-3F1F-3464-AD90-BD3905C2B293}"/>
                </a:ext>
              </a:extLst>
            </p:cNvPr>
            <p:cNvSpPr>
              <a:spLocks/>
            </p:cNvSpPr>
            <p:nvPr/>
          </p:nvSpPr>
          <p:spPr bwMode="auto">
            <a:xfrm>
              <a:off x="4239" y="2853"/>
              <a:ext cx="19" cy="26"/>
            </a:xfrm>
            <a:custGeom>
              <a:avLst/>
              <a:gdLst>
                <a:gd name="T0" fmla="*/ 2147483647 w 14"/>
                <a:gd name="T1" fmla="*/ 2147483647 h 14"/>
                <a:gd name="T2" fmla="*/ 2147483647 w 14"/>
                <a:gd name="T3" fmla="*/ 2147483647 h 14"/>
                <a:gd name="T4" fmla="*/ 2147483647 w 14"/>
                <a:gd name="T5" fmla="*/ 0 h 14"/>
                <a:gd name="T6" fmla="*/ 2147483647 w 14"/>
                <a:gd name="T7" fmla="*/ 2147483647 h 14"/>
                <a:gd name="T8" fmla="*/ 2147483647 w 14"/>
                <a:gd name="T9" fmla="*/ 2147483647 h 14"/>
                <a:gd name="T10" fmla="*/ 0 w 14"/>
                <a:gd name="T11" fmla="*/ 2147483647 h 14"/>
                <a:gd name="T12" fmla="*/ 2147483647 w 14"/>
                <a:gd name="T13" fmla="*/ 2147483647 h 14"/>
                <a:gd name="T14" fmla="*/ 2147483647 w 14"/>
                <a:gd name="T15" fmla="*/ 2147483647 h 14"/>
                <a:gd name="T16" fmla="*/ 2147483647 w 14"/>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4"/>
                <a:gd name="T29" fmla="*/ 14 w 1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4">
                  <a:moveTo>
                    <a:pt x="14" y="11"/>
                  </a:moveTo>
                  <a:lnTo>
                    <a:pt x="14" y="8"/>
                  </a:lnTo>
                  <a:lnTo>
                    <a:pt x="14" y="0"/>
                  </a:lnTo>
                  <a:lnTo>
                    <a:pt x="9" y="4"/>
                  </a:lnTo>
                  <a:lnTo>
                    <a:pt x="5" y="8"/>
                  </a:lnTo>
                  <a:lnTo>
                    <a:pt x="0" y="11"/>
                  </a:lnTo>
                  <a:lnTo>
                    <a:pt x="5" y="14"/>
                  </a:lnTo>
                  <a:lnTo>
                    <a:pt x="9" y="14"/>
                  </a:lnTo>
                  <a:lnTo>
                    <a:pt x="1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47" name="Freeform 128">
              <a:extLst>
                <a:ext uri="{FF2B5EF4-FFF2-40B4-BE49-F238E27FC236}">
                  <a16:creationId xmlns:a16="http://schemas.microsoft.com/office/drawing/2014/main" id="{4B13DB16-BF60-0AFC-17F9-530A21B2D865}"/>
                </a:ext>
              </a:extLst>
            </p:cNvPr>
            <p:cNvSpPr>
              <a:spLocks/>
            </p:cNvSpPr>
            <p:nvPr/>
          </p:nvSpPr>
          <p:spPr bwMode="auto">
            <a:xfrm>
              <a:off x="4219" y="2857"/>
              <a:ext cx="30" cy="41"/>
            </a:xfrm>
            <a:custGeom>
              <a:avLst/>
              <a:gdLst>
                <a:gd name="T0" fmla="*/ 2147483647 w 22"/>
                <a:gd name="T1" fmla="*/ 2147483647 h 22"/>
                <a:gd name="T2" fmla="*/ 2147483647 w 22"/>
                <a:gd name="T3" fmla="*/ 2147483647 h 22"/>
                <a:gd name="T4" fmla="*/ 0 w 22"/>
                <a:gd name="T5" fmla="*/ 2147483647 h 22"/>
                <a:gd name="T6" fmla="*/ 0 w 22"/>
                <a:gd name="T7" fmla="*/ 2147483647 h 22"/>
                <a:gd name="T8" fmla="*/ 0 w 22"/>
                <a:gd name="T9" fmla="*/ 2147483647 h 22"/>
                <a:gd name="T10" fmla="*/ 2147483647 w 22"/>
                <a:gd name="T11" fmla="*/ 2147483647 h 22"/>
                <a:gd name="T12" fmla="*/ 2147483647 w 22"/>
                <a:gd name="T13" fmla="*/ 2147483647 h 22"/>
                <a:gd name="T14" fmla="*/ 2147483647 w 22"/>
                <a:gd name="T15" fmla="*/ 2147483647 h 22"/>
                <a:gd name="T16" fmla="*/ 2147483647 w 22"/>
                <a:gd name="T17" fmla="*/ 0 h 22"/>
                <a:gd name="T18" fmla="*/ 2147483647 w 22"/>
                <a:gd name="T19" fmla="*/ 2147483647 h 22"/>
                <a:gd name="T20" fmla="*/ 2147483647 w 22"/>
                <a:gd name="T21" fmla="*/ 2147483647 h 22"/>
                <a:gd name="T22" fmla="*/ 2147483647 w 22"/>
                <a:gd name="T23" fmla="*/ 2147483647 h 22"/>
                <a:gd name="T24" fmla="*/ 2147483647 w 22"/>
                <a:gd name="T25" fmla="*/ 2147483647 h 22"/>
                <a:gd name="T26" fmla="*/ 2147483647 w 22"/>
                <a:gd name="T27" fmla="*/ 2147483647 h 22"/>
                <a:gd name="T28" fmla="*/ 2147483647 w 22"/>
                <a:gd name="T29" fmla="*/ 2147483647 h 22"/>
                <a:gd name="T30" fmla="*/ 2147483647 w 22"/>
                <a:gd name="T31" fmla="*/ 2147483647 h 22"/>
                <a:gd name="T32" fmla="*/ 2147483647 w 22"/>
                <a:gd name="T33" fmla="*/ 2147483647 h 22"/>
                <a:gd name="T34" fmla="*/ 2147483647 w 22"/>
                <a:gd name="T35" fmla="*/ 2147483647 h 22"/>
                <a:gd name="T36" fmla="*/ 2147483647 w 22"/>
                <a:gd name="T37" fmla="*/ 2147483647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22"/>
                <a:gd name="T59" fmla="*/ 22 w 22"/>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22">
                  <a:moveTo>
                    <a:pt x="8" y="22"/>
                  </a:moveTo>
                  <a:lnTo>
                    <a:pt x="3" y="18"/>
                  </a:lnTo>
                  <a:lnTo>
                    <a:pt x="0" y="18"/>
                  </a:lnTo>
                  <a:lnTo>
                    <a:pt x="0" y="13"/>
                  </a:lnTo>
                  <a:lnTo>
                    <a:pt x="0" y="12"/>
                  </a:lnTo>
                  <a:lnTo>
                    <a:pt x="3" y="6"/>
                  </a:lnTo>
                  <a:lnTo>
                    <a:pt x="5" y="3"/>
                  </a:lnTo>
                  <a:lnTo>
                    <a:pt x="8" y="2"/>
                  </a:lnTo>
                  <a:lnTo>
                    <a:pt x="10" y="0"/>
                  </a:lnTo>
                  <a:lnTo>
                    <a:pt x="17" y="2"/>
                  </a:lnTo>
                  <a:lnTo>
                    <a:pt x="22" y="3"/>
                  </a:lnTo>
                  <a:lnTo>
                    <a:pt x="22" y="6"/>
                  </a:lnTo>
                  <a:lnTo>
                    <a:pt x="22" y="8"/>
                  </a:lnTo>
                  <a:lnTo>
                    <a:pt x="22" y="12"/>
                  </a:lnTo>
                  <a:lnTo>
                    <a:pt x="22" y="15"/>
                  </a:lnTo>
                  <a:lnTo>
                    <a:pt x="17" y="18"/>
                  </a:lnTo>
                  <a:lnTo>
                    <a:pt x="14" y="19"/>
                  </a:lnTo>
                  <a:lnTo>
                    <a:pt x="10" y="22"/>
                  </a:lnTo>
                  <a:lnTo>
                    <a:pt x="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48" name="Freeform 129">
              <a:extLst>
                <a:ext uri="{FF2B5EF4-FFF2-40B4-BE49-F238E27FC236}">
                  <a16:creationId xmlns:a16="http://schemas.microsoft.com/office/drawing/2014/main" id="{F2EF4FAA-1306-6E1B-FA68-C2905B30A040}"/>
                </a:ext>
              </a:extLst>
            </p:cNvPr>
            <p:cNvSpPr>
              <a:spLocks/>
            </p:cNvSpPr>
            <p:nvPr/>
          </p:nvSpPr>
          <p:spPr bwMode="auto">
            <a:xfrm>
              <a:off x="4223" y="2860"/>
              <a:ext cx="26" cy="38"/>
            </a:xfrm>
            <a:custGeom>
              <a:avLst/>
              <a:gdLst>
                <a:gd name="T0" fmla="*/ 2147483647 w 19"/>
                <a:gd name="T1" fmla="*/ 2147483647 h 20"/>
                <a:gd name="T2" fmla="*/ 2147483647 w 19"/>
                <a:gd name="T3" fmla="*/ 2147483647 h 20"/>
                <a:gd name="T4" fmla="*/ 2147483647 w 19"/>
                <a:gd name="T5" fmla="*/ 2147483647 h 20"/>
                <a:gd name="T6" fmla="*/ 2147483647 w 19"/>
                <a:gd name="T7" fmla="*/ 2147483647 h 20"/>
                <a:gd name="T8" fmla="*/ 2147483647 w 19"/>
                <a:gd name="T9" fmla="*/ 0 h 20"/>
                <a:gd name="T10" fmla="*/ 2147483647 w 19"/>
                <a:gd name="T11" fmla="*/ 0 h 20"/>
                <a:gd name="T12" fmla="*/ 2147483647 w 19"/>
                <a:gd name="T13" fmla="*/ 0 h 20"/>
                <a:gd name="T14" fmla="*/ 2147483647 w 19"/>
                <a:gd name="T15" fmla="*/ 2147483647 h 20"/>
                <a:gd name="T16" fmla="*/ 2147483647 w 19"/>
                <a:gd name="T17" fmla="*/ 2147483647 h 20"/>
                <a:gd name="T18" fmla="*/ 0 w 19"/>
                <a:gd name="T19" fmla="*/ 2147483647 h 20"/>
                <a:gd name="T20" fmla="*/ 0 w 19"/>
                <a:gd name="T21" fmla="*/ 2147483647 h 20"/>
                <a:gd name="T22" fmla="*/ 0 w 19"/>
                <a:gd name="T23" fmla="*/ 2147483647 h 20"/>
                <a:gd name="T24" fmla="*/ 2147483647 w 19"/>
                <a:gd name="T25" fmla="*/ 2147483647 h 20"/>
                <a:gd name="T26" fmla="*/ 2147483647 w 19"/>
                <a:gd name="T27" fmla="*/ 2147483647 h 20"/>
                <a:gd name="T28" fmla="*/ 2147483647 w 19"/>
                <a:gd name="T29" fmla="*/ 2147483647 h 20"/>
                <a:gd name="T30" fmla="*/ 2147483647 w 19"/>
                <a:gd name="T31" fmla="*/ 2147483647 h 20"/>
                <a:gd name="T32" fmla="*/ 2147483647 w 19"/>
                <a:gd name="T33" fmla="*/ 2147483647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19" y="12"/>
                  </a:moveTo>
                  <a:lnTo>
                    <a:pt x="19" y="10"/>
                  </a:lnTo>
                  <a:lnTo>
                    <a:pt x="19" y="5"/>
                  </a:lnTo>
                  <a:lnTo>
                    <a:pt x="19" y="2"/>
                  </a:lnTo>
                  <a:lnTo>
                    <a:pt x="19" y="0"/>
                  </a:lnTo>
                  <a:lnTo>
                    <a:pt x="14" y="0"/>
                  </a:lnTo>
                  <a:lnTo>
                    <a:pt x="11" y="0"/>
                  </a:lnTo>
                  <a:lnTo>
                    <a:pt x="5" y="2"/>
                  </a:lnTo>
                  <a:lnTo>
                    <a:pt x="2" y="5"/>
                  </a:lnTo>
                  <a:lnTo>
                    <a:pt x="0" y="10"/>
                  </a:lnTo>
                  <a:lnTo>
                    <a:pt x="0" y="15"/>
                  </a:lnTo>
                  <a:lnTo>
                    <a:pt x="0" y="17"/>
                  </a:lnTo>
                  <a:lnTo>
                    <a:pt x="2" y="20"/>
                  </a:lnTo>
                  <a:lnTo>
                    <a:pt x="5" y="20"/>
                  </a:lnTo>
                  <a:lnTo>
                    <a:pt x="11" y="17"/>
                  </a:lnTo>
                  <a:lnTo>
                    <a:pt x="14" y="15"/>
                  </a:lnTo>
                  <a:lnTo>
                    <a:pt x="19" y="1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49" name="Freeform 130">
              <a:extLst>
                <a:ext uri="{FF2B5EF4-FFF2-40B4-BE49-F238E27FC236}">
                  <a16:creationId xmlns:a16="http://schemas.microsoft.com/office/drawing/2014/main" id="{79AF1ACC-9247-0832-7CBC-E445FC880467}"/>
                </a:ext>
              </a:extLst>
            </p:cNvPr>
            <p:cNvSpPr>
              <a:spLocks/>
            </p:cNvSpPr>
            <p:nvPr/>
          </p:nvSpPr>
          <p:spPr bwMode="auto">
            <a:xfrm>
              <a:off x="4225" y="2864"/>
              <a:ext cx="21" cy="28"/>
            </a:xfrm>
            <a:custGeom>
              <a:avLst/>
              <a:gdLst>
                <a:gd name="T0" fmla="*/ 2147483647 w 15"/>
                <a:gd name="T1" fmla="*/ 2147483647 h 15"/>
                <a:gd name="T2" fmla="*/ 2147483647 w 15"/>
                <a:gd name="T3" fmla="*/ 2147483647 h 15"/>
                <a:gd name="T4" fmla="*/ 2147483647 w 15"/>
                <a:gd name="T5" fmla="*/ 0 h 15"/>
                <a:gd name="T6" fmla="*/ 2147483647 w 15"/>
                <a:gd name="T7" fmla="*/ 0 h 15"/>
                <a:gd name="T8" fmla="*/ 0 w 15"/>
                <a:gd name="T9" fmla="*/ 2147483647 h 15"/>
                <a:gd name="T10" fmla="*/ 0 w 15"/>
                <a:gd name="T11" fmla="*/ 2147483647 h 15"/>
                <a:gd name="T12" fmla="*/ 0 w 15"/>
                <a:gd name="T13" fmla="*/ 2147483647 h 15"/>
                <a:gd name="T14" fmla="*/ 2147483647 w 15"/>
                <a:gd name="T15" fmla="*/ 2147483647 h 15"/>
                <a:gd name="T16" fmla="*/ 2147483647 w 15"/>
                <a:gd name="T17" fmla="*/ 214748364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5"/>
                <a:gd name="T29" fmla="*/ 15 w 15"/>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5">
                  <a:moveTo>
                    <a:pt x="12" y="9"/>
                  </a:moveTo>
                  <a:lnTo>
                    <a:pt x="15" y="7"/>
                  </a:lnTo>
                  <a:lnTo>
                    <a:pt x="12" y="0"/>
                  </a:lnTo>
                  <a:lnTo>
                    <a:pt x="8" y="0"/>
                  </a:lnTo>
                  <a:lnTo>
                    <a:pt x="0" y="7"/>
                  </a:lnTo>
                  <a:lnTo>
                    <a:pt x="0" y="11"/>
                  </a:lnTo>
                  <a:lnTo>
                    <a:pt x="0" y="15"/>
                  </a:lnTo>
                  <a:lnTo>
                    <a:pt x="8" y="15"/>
                  </a:lnTo>
                  <a:lnTo>
                    <a:pt x="12"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50" name="Freeform 131">
              <a:extLst>
                <a:ext uri="{FF2B5EF4-FFF2-40B4-BE49-F238E27FC236}">
                  <a16:creationId xmlns:a16="http://schemas.microsoft.com/office/drawing/2014/main" id="{AB1E5E15-53EA-7936-AAC6-DD93398B4A0D}"/>
                </a:ext>
              </a:extLst>
            </p:cNvPr>
            <p:cNvSpPr>
              <a:spLocks/>
            </p:cNvSpPr>
            <p:nvPr/>
          </p:nvSpPr>
          <p:spPr bwMode="auto">
            <a:xfrm>
              <a:off x="4239" y="2851"/>
              <a:ext cx="29" cy="39"/>
            </a:xfrm>
            <a:custGeom>
              <a:avLst/>
              <a:gdLst>
                <a:gd name="T0" fmla="*/ 2147483647 w 21"/>
                <a:gd name="T1" fmla="*/ 2147483647 h 21"/>
                <a:gd name="T2" fmla="*/ 2147483647 w 21"/>
                <a:gd name="T3" fmla="*/ 2147483647 h 21"/>
                <a:gd name="T4" fmla="*/ 0 w 21"/>
                <a:gd name="T5" fmla="*/ 2147483647 h 21"/>
                <a:gd name="T6" fmla="*/ 0 w 21"/>
                <a:gd name="T7" fmla="*/ 2147483647 h 21"/>
                <a:gd name="T8" fmla="*/ 0 w 21"/>
                <a:gd name="T9" fmla="*/ 2147483647 h 21"/>
                <a:gd name="T10" fmla="*/ 2147483647 w 21"/>
                <a:gd name="T11" fmla="*/ 2147483647 h 21"/>
                <a:gd name="T12" fmla="*/ 2147483647 w 21"/>
                <a:gd name="T13" fmla="*/ 2147483647 h 21"/>
                <a:gd name="T14" fmla="*/ 2147483647 w 21"/>
                <a:gd name="T15" fmla="*/ 2147483647 h 21"/>
                <a:gd name="T16" fmla="*/ 2147483647 w 21"/>
                <a:gd name="T17" fmla="*/ 0 h 21"/>
                <a:gd name="T18" fmla="*/ 2147483647 w 21"/>
                <a:gd name="T19" fmla="*/ 0 h 21"/>
                <a:gd name="T20" fmla="*/ 2147483647 w 21"/>
                <a:gd name="T21" fmla="*/ 2147483647 h 21"/>
                <a:gd name="T22" fmla="*/ 2147483647 w 21"/>
                <a:gd name="T23" fmla="*/ 2147483647 h 21"/>
                <a:gd name="T24" fmla="*/ 2147483647 w 21"/>
                <a:gd name="T25" fmla="*/ 2147483647 h 21"/>
                <a:gd name="T26" fmla="*/ 2147483647 w 21"/>
                <a:gd name="T27" fmla="*/ 2147483647 h 21"/>
                <a:gd name="T28" fmla="*/ 2147483647 w 21"/>
                <a:gd name="T29" fmla="*/ 2147483647 h 21"/>
                <a:gd name="T30" fmla="*/ 2147483647 w 21"/>
                <a:gd name="T31" fmla="*/ 2147483647 h 21"/>
                <a:gd name="T32" fmla="*/ 2147483647 w 21"/>
                <a:gd name="T33" fmla="*/ 2147483647 h 21"/>
                <a:gd name="T34" fmla="*/ 2147483647 w 21"/>
                <a:gd name="T35" fmla="*/ 2147483647 h 21"/>
                <a:gd name="T36" fmla="*/ 2147483647 w 21"/>
                <a:gd name="T37" fmla="*/ 2147483647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1"/>
                <a:gd name="T59" fmla="*/ 21 w 21"/>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1">
                  <a:moveTo>
                    <a:pt x="8" y="21"/>
                  </a:moveTo>
                  <a:lnTo>
                    <a:pt x="3" y="18"/>
                  </a:lnTo>
                  <a:lnTo>
                    <a:pt x="0" y="16"/>
                  </a:lnTo>
                  <a:lnTo>
                    <a:pt x="0" y="14"/>
                  </a:lnTo>
                  <a:lnTo>
                    <a:pt x="0" y="11"/>
                  </a:lnTo>
                  <a:lnTo>
                    <a:pt x="3" y="6"/>
                  </a:lnTo>
                  <a:lnTo>
                    <a:pt x="5" y="3"/>
                  </a:lnTo>
                  <a:lnTo>
                    <a:pt x="8" y="3"/>
                  </a:lnTo>
                  <a:lnTo>
                    <a:pt x="12" y="0"/>
                  </a:lnTo>
                  <a:lnTo>
                    <a:pt x="14" y="0"/>
                  </a:lnTo>
                  <a:lnTo>
                    <a:pt x="18" y="3"/>
                  </a:lnTo>
                  <a:lnTo>
                    <a:pt x="21" y="5"/>
                  </a:lnTo>
                  <a:lnTo>
                    <a:pt x="21" y="9"/>
                  </a:lnTo>
                  <a:lnTo>
                    <a:pt x="21" y="11"/>
                  </a:lnTo>
                  <a:lnTo>
                    <a:pt x="18" y="16"/>
                  </a:lnTo>
                  <a:lnTo>
                    <a:pt x="16" y="18"/>
                  </a:lnTo>
                  <a:lnTo>
                    <a:pt x="14" y="21"/>
                  </a:lnTo>
                  <a:lnTo>
                    <a:pt x="12" y="21"/>
                  </a:lnTo>
                  <a:lnTo>
                    <a:pt x="8"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51" name="Freeform 132">
              <a:extLst>
                <a:ext uri="{FF2B5EF4-FFF2-40B4-BE49-F238E27FC236}">
                  <a16:creationId xmlns:a16="http://schemas.microsoft.com/office/drawing/2014/main" id="{22AD21FE-F01F-DFAB-C24D-55952B73D68F}"/>
                </a:ext>
              </a:extLst>
            </p:cNvPr>
            <p:cNvSpPr>
              <a:spLocks/>
            </p:cNvSpPr>
            <p:nvPr/>
          </p:nvSpPr>
          <p:spPr bwMode="auto">
            <a:xfrm>
              <a:off x="4243" y="2853"/>
              <a:ext cx="25" cy="37"/>
            </a:xfrm>
            <a:custGeom>
              <a:avLst/>
              <a:gdLst>
                <a:gd name="T0" fmla="*/ 2147483647 w 18"/>
                <a:gd name="T1" fmla="*/ 2147483647 h 20"/>
                <a:gd name="T2" fmla="*/ 2147483647 w 18"/>
                <a:gd name="T3" fmla="*/ 2147483647 h 20"/>
                <a:gd name="T4" fmla="*/ 2147483647 w 18"/>
                <a:gd name="T5" fmla="*/ 2147483647 h 20"/>
                <a:gd name="T6" fmla="*/ 2147483647 w 18"/>
                <a:gd name="T7" fmla="*/ 2147483647 h 20"/>
                <a:gd name="T8" fmla="*/ 2147483647 w 18"/>
                <a:gd name="T9" fmla="*/ 0 h 20"/>
                <a:gd name="T10" fmla="*/ 2147483647 w 18"/>
                <a:gd name="T11" fmla="*/ 0 h 20"/>
                <a:gd name="T12" fmla="*/ 2147483647 w 18"/>
                <a:gd name="T13" fmla="*/ 2147483647 h 20"/>
                <a:gd name="T14" fmla="*/ 2147483647 w 18"/>
                <a:gd name="T15" fmla="*/ 2147483647 h 20"/>
                <a:gd name="T16" fmla="*/ 2147483647 w 18"/>
                <a:gd name="T17" fmla="*/ 2147483647 h 20"/>
                <a:gd name="T18" fmla="*/ 0 w 18"/>
                <a:gd name="T19" fmla="*/ 2147483647 h 20"/>
                <a:gd name="T20" fmla="*/ 0 w 18"/>
                <a:gd name="T21" fmla="*/ 2147483647 h 20"/>
                <a:gd name="T22" fmla="*/ 0 w 18"/>
                <a:gd name="T23" fmla="*/ 2147483647 h 20"/>
                <a:gd name="T24" fmla="*/ 2147483647 w 18"/>
                <a:gd name="T25" fmla="*/ 2147483647 h 20"/>
                <a:gd name="T26" fmla="*/ 2147483647 w 18"/>
                <a:gd name="T27" fmla="*/ 2147483647 h 20"/>
                <a:gd name="T28" fmla="*/ 2147483647 w 18"/>
                <a:gd name="T29" fmla="*/ 2147483647 h 20"/>
                <a:gd name="T30" fmla="*/ 2147483647 w 18"/>
                <a:gd name="T31" fmla="*/ 2147483647 h 20"/>
                <a:gd name="T32" fmla="*/ 2147483647 w 18"/>
                <a:gd name="T33" fmla="*/ 2147483647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0"/>
                <a:gd name="T53" fmla="*/ 18 w 18"/>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0">
                  <a:moveTo>
                    <a:pt x="15" y="15"/>
                  </a:moveTo>
                  <a:lnTo>
                    <a:pt x="18" y="10"/>
                  </a:lnTo>
                  <a:lnTo>
                    <a:pt x="18" y="8"/>
                  </a:lnTo>
                  <a:lnTo>
                    <a:pt x="18" y="3"/>
                  </a:lnTo>
                  <a:lnTo>
                    <a:pt x="15" y="0"/>
                  </a:lnTo>
                  <a:lnTo>
                    <a:pt x="13" y="0"/>
                  </a:lnTo>
                  <a:lnTo>
                    <a:pt x="11" y="3"/>
                  </a:lnTo>
                  <a:lnTo>
                    <a:pt x="7" y="5"/>
                  </a:lnTo>
                  <a:lnTo>
                    <a:pt x="2" y="8"/>
                  </a:lnTo>
                  <a:lnTo>
                    <a:pt x="0" y="11"/>
                  </a:lnTo>
                  <a:lnTo>
                    <a:pt x="0" y="15"/>
                  </a:lnTo>
                  <a:lnTo>
                    <a:pt x="0" y="17"/>
                  </a:lnTo>
                  <a:lnTo>
                    <a:pt x="2" y="20"/>
                  </a:lnTo>
                  <a:lnTo>
                    <a:pt x="7" y="20"/>
                  </a:lnTo>
                  <a:lnTo>
                    <a:pt x="11" y="20"/>
                  </a:lnTo>
                  <a:lnTo>
                    <a:pt x="13" y="17"/>
                  </a:lnTo>
                  <a:lnTo>
                    <a:pt x="15" y="15"/>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52" name="Freeform 133">
              <a:extLst>
                <a:ext uri="{FF2B5EF4-FFF2-40B4-BE49-F238E27FC236}">
                  <a16:creationId xmlns:a16="http://schemas.microsoft.com/office/drawing/2014/main" id="{E59FACA3-9836-813B-292C-707F5CD63484}"/>
                </a:ext>
              </a:extLst>
            </p:cNvPr>
            <p:cNvSpPr>
              <a:spLocks/>
            </p:cNvSpPr>
            <p:nvPr/>
          </p:nvSpPr>
          <p:spPr bwMode="auto">
            <a:xfrm>
              <a:off x="4249" y="2859"/>
              <a:ext cx="16" cy="26"/>
            </a:xfrm>
            <a:custGeom>
              <a:avLst/>
              <a:gdLst>
                <a:gd name="T0" fmla="*/ 2147483647 w 12"/>
                <a:gd name="T1" fmla="*/ 2147483647 h 14"/>
                <a:gd name="T2" fmla="*/ 2147483647 w 12"/>
                <a:gd name="T3" fmla="*/ 2147483647 h 14"/>
                <a:gd name="T4" fmla="*/ 2147483647 w 12"/>
                <a:gd name="T5" fmla="*/ 0 h 14"/>
                <a:gd name="T6" fmla="*/ 2147483647 w 12"/>
                <a:gd name="T7" fmla="*/ 2147483647 h 14"/>
                <a:gd name="T8" fmla="*/ 0 w 12"/>
                <a:gd name="T9" fmla="*/ 2147483647 h 14"/>
                <a:gd name="T10" fmla="*/ 0 w 12"/>
                <a:gd name="T11" fmla="*/ 2147483647 h 14"/>
                <a:gd name="T12" fmla="*/ 0 w 12"/>
                <a:gd name="T13" fmla="*/ 2147483647 h 14"/>
                <a:gd name="T14" fmla="*/ 2147483647 w 12"/>
                <a:gd name="T15" fmla="*/ 2147483647 h 14"/>
                <a:gd name="T16" fmla="*/ 2147483647 w 12"/>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4"/>
                <a:gd name="T29" fmla="*/ 12 w 12"/>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4">
                  <a:moveTo>
                    <a:pt x="7" y="10"/>
                  </a:moveTo>
                  <a:lnTo>
                    <a:pt x="12" y="3"/>
                  </a:lnTo>
                  <a:lnTo>
                    <a:pt x="7" y="0"/>
                  </a:lnTo>
                  <a:lnTo>
                    <a:pt x="5" y="3"/>
                  </a:lnTo>
                  <a:lnTo>
                    <a:pt x="0" y="6"/>
                  </a:lnTo>
                  <a:lnTo>
                    <a:pt x="0" y="10"/>
                  </a:lnTo>
                  <a:lnTo>
                    <a:pt x="0" y="14"/>
                  </a:lnTo>
                  <a:lnTo>
                    <a:pt x="5" y="14"/>
                  </a:lnTo>
                  <a:lnTo>
                    <a:pt x="7" y="1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53" name="Freeform 134">
              <a:extLst>
                <a:ext uri="{FF2B5EF4-FFF2-40B4-BE49-F238E27FC236}">
                  <a16:creationId xmlns:a16="http://schemas.microsoft.com/office/drawing/2014/main" id="{F1D60469-1A77-481E-557F-1DBB1F837282}"/>
                </a:ext>
              </a:extLst>
            </p:cNvPr>
            <p:cNvSpPr>
              <a:spLocks/>
            </p:cNvSpPr>
            <p:nvPr/>
          </p:nvSpPr>
          <p:spPr bwMode="auto">
            <a:xfrm>
              <a:off x="4224" y="2860"/>
              <a:ext cx="31" cy="41"/>
            </a:xfrm>
            <a:custGeom>
              <a:avLst/>
              <a:gdLst>
                <a:gd name="T0" fmla="*/ 2147483647 w 23"/>
                <a:gd name="T1" fmla="*/ 2147483647 h 22"/>
                <a:gd name="T2" fmla="*/ 2147483647 w 23"/>
                <a:gd name="T3" fmla="*/ 2147483647 h 22"/>
                <a:gd name="T4" fmla="*/ 0 w 23"/>
                <a:gd name="T5" fmla="*/ 2147483647 h 22"/>
                <a:gd name="T6" fmla="*/ 2147483647 w 23"/>
                <a:gd name="T7" fmla="*/ 2147483647 h 22"/>
                <a:gd name="T8" fmla="*/ 2147483647 w 23"/>
                <a:gd name="T9" fmla="*/ 2147483647 h 22"/>
                <a:gd name="T10" fmla="*/ 2147483647 w 23"/>
                <a:gd name="T11" fmla="*/ 2147483647 h 22"/>
                <a:gd name="T12" fmla="*/ 2147483647 w 23"/>
                <a:gd name="T13" fmla="*/ 2147483647 h 22"/>
                <a:gd name="T14" fmla="*/ 2147483647 w 23"/>
                <a:gd name="T15" fmla="*/ 0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2147483647 h 22"/>
                <a:gd name="T32" fmla="*/ 2147483647 w 23"/>
                <a:gd name="T33" fmla="*/ 2147483647 h 22"/>
                <a:gd name="T34" fmla="*/ 2147483647 w 23"/>
                <a:gd name="T35" fmla="*/ 2147483647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2"/>
                <a:gd name="T56" fmla="*/ 23 w 23"/>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2">
                  <a:moveTo>
                    <a:pt x="9" y="22"/>
                  </a:moveTo>
                  <a:lnTo>
                    <a:pt x="2" y="18"/>
                  </a:lnTo>
                  <a:lnTo>
                    <a:pt x="0" y="13"/>
                  </a:lnTo>
                  <a:lnTo>
                    <a:pt x="2" y="11"/>
                  </a:lnTo>
                  <a:lnTo>
                    <a:pt x="2" y="9"/>
                  </a:lnTo>
                  <a:lnTo>
                    <a:pt x="6" y="4"/>
                  </a:lnTo>
                  <a:lnTo>
                    <a:pt x="11" y="2"/>
                  </a:lnTo>
                  <a:lnTo>
                    <a:pt x="14" y="0"/>
                  </a:lnTo>
                  <a:lnTo>
                    <a:pt x="16" y="2"/>
                  </a:lnTo>
                  <a:lnTo>
                    <a:pt x="20" y="4"/>
                  </a:lnTo>
                  <a:lnTo>
                    <a:pt x="23" y="9"/>
                  </a:lnTo>
                  <a:lnTo>
                    <a:pt x="23" y="10"/>
                  </a:lnTo>
                  <a:lnTo>
                    <a:pt x="23" y="11"/>
                  </a:lnTo>
                  <a:lnTo>
                    <a:pt x="20" y="16"/>
                  </a:lnTo>
                  <a:lnTo>
                    <a:pt x="18" y="18"/>
                  </a:lnTo>
                  <a:lnTo>
                    <a:pt x="16" y="20"/>
                  </a:lnTo>
                  <a:lnTo>
                    <a:pt x="14" y="22"/>
                  </a:lnTo>
                  <a:lnTo>
                    <a:pt x="9"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54" name="Freeform 135">
              <a:extLst>
                <a:ext uri="{FF2B5EF4-FFF2-40B4-BE49-F238E27FC236}">
                  <a16:creationId xmlns:a16="http://schemas.microsoft.com/office/drawing/2014/main" id="{F2DEB2FC-05D0-8C12-4934-BE555B895BD5}"/>
                </a:ext>
              </a:extLst>
            </p:cNvPr>
            <p:cNvSpPr>
              <a:spLocks/>
            </p:cNvSpPr>
            <p:nvPr/>
          </p:nvSpPr>
          <p:spPr bwMode="auto">
            <a:xfrm>
              <a:off x="4231" y="2864"/>
              <a:ext cx="24" cy="37"/>
            </a:xfrm>
            <a:custGeom>
              <a:avLst/>
              <a:gdLst>
                <a:gd name="T0" fmla="*/ 2147483647 w 18"/>
                <a:gd name="T1" fmla="*/ 2147483647 h 20"/>
                <a:gd name="T2" fmla="*/ 2147483647 w 18"/>
                <a:gd name="T3" fmla="*/ 2147483647 h 20"/>
                <a:gd name="T4" fmla="*/ 2147483647 w 18"/>
                <a:gd name="T5" fmla="*/ 2147483647 h 20"/>
                <a:gd name="T6" fmla="*/ 2147483647 w 18"/>
                <a:gd name="T7" fmla="*/ 2147483647 h 20"/>
                <a:gd name="T8" fmla="*/ 2147483647 w 18"/>
                <a:gd name="T9" fmla="*/ 0 h 20"/>
                <a:gd name="T10" fmla="*/ 2147483647 w 18"/>
                <a:gd name="T11" fmla="*/ 0 h 20"/>
                <a:gd name="T12" fmla="*/ 2147483647 w 18"/>
                <a:gd name="T13" fmla="*/ 0 h 20"/>
                <a:gd name="T14" fmla="*/ 2147483647 w 18"/>
                <a:gd name="T15" fmla="*/ 2147483647 h 20"/>
                <a:gd name="T16" fmla="*/ 0 w 18"/>
                <a:gd name="T17" fmla="*/ 2147483647 h 20"/>
                <a:gd name="T18" fmla="*/ 0 w 18"/>
                <a:gd name="T19" fmla="*/ 2147483647 h 20"/>
                <a:gd name="T20" fmla="*/ 0 w 18"/>
                <a:gd name="T21" fmla="*/ 2147483647 h 20"/>
                <a:gd name="T22" fmla="*/ 0 w 18"/>
                <a:gd name="T23" fmla="*/ 2147483647 h 20"/>
                <a:gd name="T24" fmla="*/ 0 w 18"/>
                <a:gd name="T25" fmla="*/ 2147483647 h 20"/>
                <a:gd name="T26" fmla="*/ 2147483647 w 18"/>
                <a:gd name="T27" fmla="*/ 2147483647 h 20"/>
                <a:gd name="T28" fmla="*/ 2147483647 w 18"/>
                <a:gd name="T29" fmla="*/ 2147483647 h 20"/>
                <a:gd name="T30" fmla="*/ 2147483647 w 18"/>
                <a:gd name="T31" fmla="*/ 2147483647 h 20"/>
                <a:gd name="T32" fmla="*/ 2147483647 w 18"/>
                <a:gd name="T33" fmla="*/ 2147483647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0"/>
                <a:gd name="T53" fmla="*/ 18 w 18"/>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0">
                  <a:moveTo>
                    <a:pt x="15" y="13"/>
                  </a:moveTo>
                  <a:lnTo>
                    <a:pt x="18" y="9"/>
                  </a:lnTo>
                  <a:lnTo>
                    <a:pt x="18" y="8"/>
                  </a:lnTo>
                  <a:lnTo>
                    <a:pt x="18" y="5"/>
                  </a:lnTo>
                  <a:lnTo>
                    <a:pt x="15" y="0"/>
                  </a:lnTo>
                  <a:lnTo>
                    <a:pt x="11" y="0"/>
                  </a:lnTo>
                  <a:lnTo>
                    <a:pt x="9" y="0"/>
                  </a:lnTo>
                  <a:lnTo>
                    <a:pt x="6" y="5"/>
                  </a:lnTo>
                  <a:lnTo>
                    <a:pt x="0" y="8"/>
                  </a:lnTo>
                  <a:lnTo>
                    <a:pt x="0" y="10"/>
                  </a:lnTo>
                  <a:lnTo>
                    <a:pt x="0" y="15"/>
                  </a:lnTo>
                  <a:lnTo>
                    <a:pt x="0" y="18"/>
                  </a:lnTo>
                  <a:lnTo>
                    <a:pt x="0" y="20"/>
                  </a:lnTo>
                  <a:lnTo>
                    <a:pt x="3" y="20"/>
                  </a:lnTo>
                  <a:lnTo>
                    <a:pt x="9" y="18"/>
                  </a:lnTo>
                  <a:lnTo>
                    <a:pt x="11" y="15"/>
                  </a:lnTo>
                  <a:lnTo>
                    <a:pt x="15" y="13"/>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55" name="Freeform 136">
              <a:extLst>
                <a:ext uri="{FF2B5EF4-FFF2-40B4-BE49-F238E27FC236}">
                  <a16:creationId xmlns:a16="http://schemas.microsoft.com/office/drawing/2014/main" id="{1F936E4E-8326-DAC2-156D-A5F21917C916}"/>
                </a:ext>
              </a:extLst>
            </p:cNvPr>
            <p:cNvSpPr>
              <a:spLocks/>
            </p:cNvSpPr>
            <p:nvPr/>
          </p:nvSpPr>
          <p:spPr bwMode="auto">
            <a:xfrm>
              <a:off x="4232" y="2872"/>
              <a:ext cx="19" cy="26"/>
            </a:xfrm>
            <a:custGeom>
              <a:avLst/>
              <a:gdLst>
                <a:gd name="T0" fmla="*/ 2147483647 w 14"/>
                <a:gd name="T1" fmla="*/ 2147483647 h 14"/>
                <a:gd name="T2" fmla="*/ 2147483647 w 14"/>
                <a:gd name="T3" fmla="*/ 2147483647 h 14"/>
                <a:gd name="T4" fmla="*/ 2147483647 w 14"/>
                <a:gd name="T5" fmla="*/ 0 h 14"/>
                <a:gd name="T6" fmla="*/ 2147483647 w 14"/>
                <a:gd name="T7" fmla="*/ 0 h 14"/>
                <a:gd name="T8" fmla="*/ 2147483647 w 14"/>
                <a:gd name="T9" fmla="*/ 2147483647 h 14"/>
                <a:gd name="T10" fmla="*/ 0 w 14"/>
                <a:gd name="T11" fmla="*/ 2147483647 h 14"/>
                <a:gd name="T12" fmla="*/ 2147483647 w 14"/>
                <a:gd name="T13" fmla="*/ 2147483647 h 14"/>
                <a:gd name="T14" fmla="*/ 2147483647 w 14"/>
                <a:gd name="T15" fmla="*/ 2147483647 h 14"/>
                <a:gd name="T16" fmla="*/ 2147483647 w 14"/>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4"/>
                <a:gd name="T29" fmla="*/ 14 w 1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4">
                  <a:moveTo>
                    <a:pt x="14" y="6"/>
                  </a:moveTo>
                  <a:lnTo>
                    <a:pt x="14" y="4"/>
                  </a:lnTo>
                  <a:lnTo>
                    <a:pt x="14" y="0"/>
                  </a:lnTo>
                  <a:lnTo>
                    <a:pt x="9" y="0"/>
                  </a:lnTo>
                  <a:lnTo>
                    <a:pt x="5" y="4"/>
                  </a:lnTo>
                  <a:lnTo>
                    <a:pt x="0" y="10"/>
                  </a:lnTo>
                  <a:lnTo>
                    <a:pt x="5" y="14"/>
                  </a:lnTo>
                  <a:lnTo>
                    <a:pt x="9" y="14"/>
                  </a:lnTo>
                  <a:lnTo>
                    <a:pt x="14" y="6"/>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56" name="Freeform 137">
              <a:extLst>
                <a:ext uri="{FF2B5EF4-FFF2-40B4-BE49-F238E27FC236}">
                  <a16:creationId xmlns:a16="http://schemas.microsoft.com/office/drawing/2014/main" id="{08260EBB-E43C-6777-3CF8-8FEE1BFDF123}"/>
                </a:ext>
              </a:extLst>
            </p:cNvPr>
            <p:cNvSpPr>
              <a:spLocks/>
            </p:cNvSpPr>
            <p:nvPr/>
          </p:nvSpPr>
          <p:spPr bwMode="auto">
            <a:xfrm>
              <a:off x="4094" y="2753"/>
              <a:ext cx="189" cy="150"/>
            </a:xfrm>
            <a:custGeom>
              <a:avLst/>
              <a:gdLst>
                <a:gd name="T0" fmla="*/ 2147483647 w 138"/>
                <a:gd name="T1" fmla="*/ 2147483647 h 81"/>
                <a:gd name="T2" fmla="*/ 2147483647 w 138"/>
                <a:gd name="T3" fmla="*/ 0 h 81"/>
                <a:gd name="T4" fmla="*/ 0 w 138"/>
                <a:gd name="T5" fmla="*/ 2147483647 h 81"/>
                <a:gd name="T6" fmla="*/ 2147483647 w 138"/>
                <a:gd name="T7" fmla="*/ 2147483647 h 81"/>
                <a:gd name="T8" fmla="*/ 2147483647 w 138"/>
                <a:gd name="T9" fmla="*/ 2147483647 h 81"/>
                <a:gd name="T10" fmla="*/ 0 60000 65536"/>
                <a:gd name="T11" fmla="*/ 0 60000 65536"/>
                <a:gd name="T12" fmla="*/ 0 60000 65536"/>
                <a:gd name="T13" fmla="*/ 0 60000 65536"/>
                <a:gd name="T14" fmla="*/ 0 60000 65536"/>
                <a:gd name="T15" fmla="*/ 0 w 138"/>
                <a:gd name="T16" fmla="*/ 0 h 81"/>
                <a:gd name="T17" fmla="*/ 138 w 138"/>
                <a:gd name="T18" fmla="*/ 81 h 81"/>
              </a:gdLst>
              <a:ahLst/>
              <a:cxnLst>
                <a:cxn ang="T10">
                  <a:pos x="T0" y="T1"/>
                </a:cxn>
                <a:cxn ang="T11">
                  <a:pos x="T2" y="T3"/>
                </a:cxn>
                <a:cxn ang="T12">
                  <a:pos x="T4" y="T5"/>
                </a:cxn>
                <a:cxn ang="T13">
                  <a:pos x="T6" y="T7"/>
                </a:cxn>
                <a:cxn ang="T14">
                  <a:pos x="T8" y="T9"/>
                </a:cxn>
              </a:cxnLst>
              <a:rect l="T15" t="T16" r="T17" b="T18"/>
              <a:pathLst>
                <a:path w="138" h="81">
                  <a:moveTo>
                    <a:pt x="138" y="17"/>
                  </a:moveTo>
                  <a:lnTo>
                    <a:pt x="110" y="0"/>
                  </a:lnTo>
                  <a:lnTo>
                    <a:pt x="0" y="65"/>
                  </a:lnTo>
                  <a:lnTo>
                    <a:pt x="29" y="81"/>
                  </a:lnTo>
                  <a:lnTo>
                    <a:pt x="138" y="1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57" name="Freeform 138">
              <a:extLst>
                <a:ext uri="{FF2B5EF4-FFF2-40B4-BE49-F238E27FC236}">
                  <a16:creationId xmlns:a16="http://schemas.microsoft.com/office/drawing/2014/main" id="{3F4E4B4B-DFB9-ACE0-97B7-1213B35D13C4}"/>
                </a:ext>
              </a:extLst>
            </p:cNvPr>
            <p:cNvSpPr>
              <a:spLocks/>
            </p:cNvSpPr>
            <p:nvPr/>
          </p:nvSpPr>
          <p:spPr bwMode="auto">
            <a:xfrm>
              <a:off x="4130" y="2781"/>
              <a:ext cx="153" cy="178"/>
            </a:xfrm>
            <a:custGeom>
              <a:avLst/>
              <a:gdLst>
                <a:gd name="T0" fmla="*/ 2147483647 w 112"/>
                <a:gd name="T1" fmla="*/ 0 h 96"/>
                <a:gd name="T2" fmla="*/ 0 w 112"/>
                <a:gd name="T3" fmla="*/ 2147483647 h 96"/>
                <a:gd name="T4" fmla="*/ 0 w 112"/>
                <a:gd name="T5" fmla="*/ 2147483647 h 96"/>
                <a:gd name="T6" fmla="*/ 2147483647 w 112"/>
                <a:gd name="T7" fmla="*/ 2147483647 h 96"/>
                <a:gd name="T8" fmla="*/ 2147483647 w 112"/>
                <a:gd name="T9" fmla="*/ 0 h 96"/>
                <a:gd name="T10" fmla="*/ 0 60000 65536"/>
                <a:gd name="T11" fmla="*/ 0 60000 65536"/>
                <a:gd name="T12" fmla="*/ 0 60000 65536"/>
                <a:gd name="T13" fmla="*/ 0 60000 65536"/>
                <a:gd name="T14" fmla="*/ 0 60000 65536"/>
                <a:gd name="T15" fmla="*/ 0 w 112"/>
                <a:gd name="T16" fmla="*/ 0 h 96"/>
                <a:gd name="T17" fmla="*/ 112 w 112"/>
                <a:gd name="T18" fmla="*/ 96 h 96"/>
              </a:gdLst>
              <a:ahLst/>
              <a:cxnLst>
                <a:cxn ang="T10">
                  <a:pos x="T0" y="T1"/>
                </a:cxn>
                <a:cxn ang="T11">
                  <a:pos x="T2" y="T3"/>
                </a:cxn>
                <a:cxn ang="T12">
                  <a:pos x="T4" y="T5"/>
                </a:cxn>
                <a:cxn ang="T13">
                  <a:pos x="T6" y="T7"/>
                </a:cxn>
                <a:cxn ang="T14">
                  <a:pos x="T8" y="T9"/>
                </a:cxn>
              </a:cxnLst>
              <a:rect l="T15" t="T16" r="T17" b="T18"/>
              <a:pathLst>
                <a:path w="112" h="96">
                  <a:moveTo>
                    <a:pt x="112" y="0"/>
                  </a:moveTo>
                  <a:lnTo>
                    <a:pt x="0" y="63"/>
                  </a:lnTo>
                  <a:lnTo>
                    <a:pt x="0" y="96"/>
                  </a:lnTo>
                  <a:lnTo>
                    <a:pt x="112" y="33"/>
                  </a:lnTo>
                  <a:lnTo>
                    <a:pt x="112"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grpSp>
          <p:nvGrpSpPr>
            <p:cNvPr id="158" name="Group 139">
              <a:extLst>
                <a:ext uri="{FF2B5EF4-FFF2-40B4-BE49-F238E27FC236}">
                  <a16:creationId xmlns:a16="http://schemas.microsoft.com/office/drawing/2014/main" id="{35492FC4-1D79-B8F4-FF35-73D6486FCBD5}"/>
                </a:ext>
              </a:extLst>
            </p:cNvPr>
            <p:cNvGrpSpPr>
              <a:grpSpLocks/>
            </p:cNvGrpSpPr>
            <p:nvPr/>
          </p:nvGrpSpPr>
          <p:grpSpPr bwMode="auto">
            <a:xfrm>
              <a:off x="4032" y="2888"/>
              <a:ext cx="139" cy="136"/>
              <a:chOff x="4032" y="2888"/>
              <a:chExt cx="139" cy="136"/>
            </a:xfrm>
          </p:grpSpPr>
          <p:sp>
            <p:nvSpPr>
              <p:cNvPr id="247" name="Line 140">
                <a:extLst>
                  <a:ext uri="{FF2B5EF4-FFF2-40B4-BE49-F238E27FC236}">
                    <a16:creationId xmlns:a16="http://schemas.microsoft.com/office/drawing/2014/main" id="{38E6EB3D-41A0-9BDB-5D70-D8E564A82EF8}"/>
                  </a:ext>
                </a:extLst>
              </p:cNvPr>
              <p:cNvSpPr>
                <a:spLocks noChangeShapeType="1"/>
              </p:cNvSpPr>
              <p:nvPr/>
            </p:nvSpPr>
            <p:spPr bwMode="auto">
              <a:xfrm>
                <a:off x="4152" y="2922"/>
                <a:ext cx="1" cy="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it-IT" sz="1644">
                  <a:latin typeface="Calibri" panose="020F0502020204030204" pitchFamily="34" charset="0"/>
                </a:endParaRPr>
              </a:p>
            </p:txBody>
          </p:sp>
          <p:sp>
            <p:nvSpPr>
              <p:cNvPr id="248" name="Freeform 141">
                <a:extLst>
                  <a:ext uri="{FF2B5EF4-FFF2-40B4-BE49-F238E27FC236}">
                    <a16:creationId xmlns:a16="http://schemas.microsoft.com/office/drawing/2014/main" id="{57359FF0-DB66-34CF-A467-B0A16AF81364}"/>
                  </a:ext>
                </a:extLst>
              </p:cNvPr>
              <p:cNvSpPr>
                <a:spLocks/>
              </p:cNvSpPr>
              <p:nvPr/>
            </p:nvSpPr>
            <p:spPr bwMode="auto">
              <a:xfrm>
                <a:off x="4149" y="2929"/>
                <a:ext cx="22" cy="24"/>
              </a:xfrm>
              <a:custGeom>
                <a:avLst/>
                <a:gdLst>
                  <a:gd name="T0" fmla="*/ 2147483647 w 16"/>
                  <a:gd name="T1" fmla="*/ 2147483647 h 13"/>
                  <a:gd name="T2" fmla="*/ 0 w 16"/>
                  <a:gd name="T3" fmla="*/ 2147483647 h 13"/>
                  <a:gd name="T4" fmla="*/ 0 w 16"/>
                  <a:gd name="T5" fmla="*/ 2147483647 h 13"/>
                  <a:gd name="T6" fmla="*/ 0 w 16"/>
                  <a:gd name="T7" fmla="*/ 2147483647 h 13"/>
                  <a:gd name="T8" fmla="*/ 2147483647 w 16"/>
                  <a:gd name="T9" fmla="*/ 0 h 13"/>
                  <a:gd name="T10" fmla="*/ 2147483647 w 16"/>
                  <a:gd name="T11" fmla="*/ 0 h 13"/>
                  <a:gd name="T12" fmla="*/ 2147483647 w 16"/>
                  <a:gd name="T13" fmla="*/ 2147483647 h 13"/>
                  <a:gd name="T14" fmla="*/ 2147483647 w 16"/>
                  <a:gd name="T15" fmla="*/ 2147483647 h 13"/>
                  <a:gd name="T16" fmla="*/ 2147483647 w 16"/>
                  <a:gd name="T17" fmla="*/ 2147483647 h 13"/>
                  <a:gd name="T18" fmla="*/ 2147483647 w 16"/>
                  <a:gd name="T19" fmla="*/ 2147483647 h 13"/>
                  <a:gd name="T20" fmla="*/ 2147483647 w 16"/>
                  <a:gd name="T21" fmla="*/ 214748364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3"/>
                  <a:gd name="T35" fmla="*/ 16 w 16"/>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3">
                    <a:moveTo>
                      <a:pt x="4" y="13"/>
                    </a:moveTo>
                    <a:lnTo>
                      <a:pt x="0" y="13"/>
                    </a:lnTo>
                    <a:lnTo>
                      <a:pt x="0" y="11"/>
                    </a:lnTo>
                    <a:lnTo>
                      <a:pt x="0" y="4"/>
                    </a:lnTo>
                    <a:lnTo>
                      <a:pt x="4" y="0"/>
                    </a:lnTo>
                    <a:lnTo>
                      <a:pt x="12" y="0"/>
                    </a:lnTo>
                    <a:lnTo>
                      <a:pt x="16" y="4"/>
                    </a:lnTo>
                    <a:lnTo>
                      <a:pt x="16" y="7"/>
                    </a:lnTo>
                    <a:lnTo>
                      <a:pt x="16" y="11"/>
                    </a:lnTo>
                    <a:lnTo>
                      <a:pt x="12" y="13"/>
                    </a:lnTo>
                    <a:lnTo>
                      <a:pt x="4" y="13"/>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49" name="Freeform 142">
                <a:extLst>
                  <a:ext uri="{FF2B5EF4-FFF2-40B4-BE49-F238E27FC236}">
                    <a16:creationId xmlns:a16="http://schemas.microsoft.com/office/drawing/2014/main" id="{004C5359-0668-0B41-0E86-23066CAB98BB}"/>
                  </a:ext>
                </a:extLst>
              </p:cNvPr>
              <p:cNvSpPr>
                <a:spLocks/>
              </p:cNvSpPr>
              <p:nvPr/>
            </p:nvSpPr>
            <p:spPr bwMode="auto">
              <a:xfrm>
                <a:off x="4152" y="2931"/>
                <a:ext cx="19" cy="22"/>
              </a:xfrm>
              <a:custGeom>
                <a:avLst/>
                <a:gdLst>
                  <a:gd name="T0" fmla="*/ 2147483647 w 14"/>
                  <a:gd name="T1" fmla="*/ 2147483647 h 12"/>
                  <a:gd name="T2" fmla="*/ 2147483647 w 14"/>
                  <a:gd name="T3" fmla="*/ 2147483647 h 12"/>
                  <a:gd name="T4" fmla="*/ 2147483647 w 14"/>
                  <a:gd name="T5" fmla="*/ 0 h 12"/>
                  <a:gd name="T6" fmla="*/ 2147483647 w 14"/>
                  <a:gd name="T7" fmla="*/ 0 h 12"/>
                  <a:gd name="T8" fmla="*/ 0 w 14"/>
                  <a:gd name="T9" fmla="*/ 2147483647 h 12"/>
                  <a:gd name="T10" fmla="*/ 0 w 14"/>
                  <a:gd name="T11" fmla="*/ 2147483647 h 12"/>
                  <a:gd name="T12" fmla="*/ 0 w 14"/>
                  <a:gd name="T13" fmla="*/ 2147483647 h 12"/>
                  <a:gd name="T14" fmla="*/ 2147483647 w 14"/>
                  <a:gd name="T15" fmla="*/ 2147483647 h 12"/>
                  <a:gd name="T16" fmla="*/ 2147483647 w 14"/>
                  <a:gd name="T17" fmla="*/ 2147483647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2"/>
                  <a:gd name="T29" fmla="*/ 14 w 14"/>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2">
                    <a:moveTo>
                      <a:pt x="14" y="9"/>
                    </a:moveTo>
                    <a:lnTo>
                      <a:pt x="14" y="5"/>
                    </a:lnTo>
                    <a:lnTo>
                      <a:pt x="14" y="0"/>
                    </a:lnTo>
                    <a:lnTo>
                      <a:pt x="9" y="0"/>
                    </a:lnTo>
                    <a:lnTo>
                      <a:pt x="0" y="5"/>
                    </a:lnTo>
                    <a:lnTo>
                      <a:pt x="0" y="9"/>
                    </a:lnTo>
                    <a:lnTo>
                      <a:pt x="0" y="12"/>
                    </a:lnTo>
                    <a:lnTo>
                      <a:pt x="9" y="12"/>
                    </a:lnTo>
                    <a:lnTo>
                      <a:pt x="14" y="9"/>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50" name="Freeform 143">
                <a:extLst>
                  <a:ext uri="{FF2B5EF4-FFF2-40B4-BE49-F238E27FC236}">
                    <a16:creationId xmlns:a16="http://schemas.microsoft.com/office/drawing/2014/main" id="{6AD86747-0FA1-73A3-8B54-C33235FB9BE0}"/>
                  </a:ext>
                </a:extLst>
              </p:cNvPr>
              <p:cNvSpPr>
                <a:spLocks/>
              </p:cNvSpPr>
              <p:nvPr/>
            </p:nvSpPr>
            <p:spPr bwMode="auto">
              <a:xfrm>
                <a:off x="4126" y="2929"/>
                <a:ext cx="28" cy="39"/>
              </a:xfrm>
              <a:custGeom>
                <a:avLst/>
                <a:gdLst>
                  <a:gd name="T0" fmla="*/ 2147483647 w 21"/>
                  <a:gd name="T1" fmla="*/ 2147483647 h 21"/>
                  <a:gd name="T2" fmla="*/ 2147483647 w 21"/>
                  <a:gd name="T3" fmla="*/ 2147483647 h 21"/>
                  <a:gd name="T4" fmla="*/ 0 w 21"/>
                  <a:gd name="T5" fmla="*/ 2147483647 h 21"/>
                  <a:gd name="T6" fmla="*/ 0 w 21"/>
                  <a:gd name="T7" fmla="*/ 2147483647 h 21"/>
                  <a:gd name="T8" fmla="*/ 0 w 21"/>
                  <a:gd name="T9" fmla="*/ 2147483647 h 21"/>
                  <a:gd name="T10" fmla="*/ 2147483647 w 21"/>
                  <a:gd name="T11" fmla="*/ 2147483647 h 21"/>
                  <a:gd name="T12" fmla="*/ 2147483647 w 21"/>
                  <a:gd name="T13" fmla="*/ 2147483647 h 21"/>
                  <a:gd name="T14" fmla="*/ 2147483647 w 21"/>
                  <a:gd name="T15" fmla="*/ 0 h 21"/>
                  <a:gd name="T16" fmla="*/ 2147483647 w 21"/>
                  <a:gd name="T17" fmla="*/ 0 h 21"/>
                  <a:gd name="T18" fmla="*/ 2147483647 w 21"/>
                  <a:gd name="T19" fmla="*/ 0 h 21"/>
                  <a:gd name="T20" fmla="*/ 2147483647 w 21"/>
                  <a:gd name="T21" fmla="*/ 2147483647 h 21"/>
                  <a:gd name="T22" fmla="*/ 2147483647 w 21"/>
                  <a:gd name="T23" fmla="*/ 2147483647 h 21"/>
                  <a:gd name="T24" fmla="*/ 2147483647 w 21"/>
                  <a:gd name="T25" fmla="*/ 2147483647 h 21"/>
                  <a:gd name="T26" fmla="*/ 2147483647 w 21"/>
                  <a:gd name="T27" fmla="*/ 2147483647 h 21"/>
                  <a:gd name="T28" fmla="*/ 2147483647 w 21"/>
                  <a:gd name="T29" fmla="*/ 2147483647 h 21"/>
                  <a:gd name="T30" fmla="*/ 2147483647 w 21"/>
                  <a:gd name="T31" fmla="*/ 2147483647 h 21"/>
                  <a:gd name="T32" fmla="*/ 2147483647 w 21"/>
                  <a:gd name="T33" fmla="*/ 2147483647 h 21"/>
                  <a:gd name="T34" fmla="*/ 2147483647 w 21"/>
                  <a:gd name="T35" fmla="*/ 2147483647 h 21"/>
                  <a:gd name="T36" fmla="*/ 2147483647 w 21"/>
                  <a:gd name="T37" fmla="*/ 2147483647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1"/>
                  <a:gd name="T59" fmla="*/ 21 w 21"/>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1">
                    <a:moveTo>
                      <a:pt x="6" y="21"/>
                    </a:moveTo>
                    <a:lnTo>
                      <a:pt x="2" y="18"/>
                    </a:lnTo>
                    <a:lnTo>
                      <a:pt x="0" y="16"/>
                    </a:lnTo>
                    <a:lnTo>
                      <a:pt x="0" y="15"/>
                    </a:lnTo>
                    <a:lnTo>
                      <a:pt x="0" y="8"/>
                    </a:lnTo>
                    <a:lnTo>
                      <a:pt x="2" y="6"/>
                    </a:lnTo>
                    <a:lnTo>
                      <a:pt x="5" y="2"/>
                    </a:lnTo>
                    <a:lnTo>
                      <a:pt x="6" y="0"/>
                    </a:lnTo>
                    <a:lnTo>
                      <a:pt x="11" y="0"/>
                    </a:lnTo>
                    <a:lnTo>
                      <a:pt x="16" y="0"/>
                    </a:lnTo>
                    <a:lnTo>
                      <a:pt x="19" y="2"/>
                    </a:lnTo>
                    <a:lnTo>
                      <a:pt x="19" y="5"/>
                    </a:lnTo>
                    <a:lnTo>
                      <a:pt x="21" y="6"/>
                    </a:lnTo>
                    <a:lnTo>
                      <a:pt x="19" y="12"/>
                    </a:lnTo>
                    <a:lnTo>
                      <a:pt x="19" y="15"/>
                    </a:lnTo>
                    <a:lnTo>
                      <a:pt x="16" y="18"/>
                    </a:lnTo>
                    <a:lnTo>
                      <a:pt x="11" y="21"/>
                    </a:lnTo>
                    <a:lnTo>
                      <a:pt x="9" y="21"/>
                    </a:lnTo>
                    <a:lnTo>
                      <a:pt x="6"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51" name="Freeform 144">
                <a:extLst>
                  <a:ext uri="{FF2B5EF4-FFF2-40B4-BE49-F238E27FC236}">
                    <a16:creationId xmlns:a16="http://schemas.microsoft.com/office/drawing/2014/main" id="{EB8D0E3F-4B91-F553-6F70-3177C8FECF2F}"/>
                  </a:ext>
                </a:extLst>
              </p:cNvPr>
              <p:cNvSpPr>
                <a:spLocks/>
              </p:cNvSpPr>
              <p:nvPr/>
            </p:nvSpPr>
            <p:spPr bwMode="auto">
              <a:xfrm>
                <a:off x="4128" y="2931"/>
                <a:ext cx="26" cy="37"/>
              </a:xfrm>
              <a:custGeom>
                <a:avLst/>
                <a:gdLst>
                  <a:gd name="T0" fmla="*/ 2147483647 w 19"/>
                  <a:gd name="T1" fmla="*/ 2147483647 h 20"/>
                  <a:gd name="T2" fmla="*/ 2147483647 w 19"/>
                  <a:gd name="T3" fmla="*/ 2147483647 h 20"/>
                  <a:gd name="T4" fmla="*/ 2147483647 w 19"/>
                  <a:gd name="T5" fmla="*/ 2147483647 h 20"/>
                  <a:gd name="T6" fmla="*/ 2147483647 w 19"/>
                  <a:gd name="T7" fmla="*/ 2147483647 h 20"/>
                  <a:gd name="T8" fmla="*/ 2147483647 w 19"/>
                  <a:gd name="T9" fmla="*/ 0 h 20"/>
                  <a:gd name="T10" fmla="*/ 2147483647 w 19"/>
                  <a:gd name="T11" fmla="*/ 0 h 20"/>
                  <a:gd name="T12" fmla="*/ 2147483647 w 19"/>
                  <a:gd name="T13" fmla="*/ 2147483647 h 20"/>
                  <a:gd name="T14" fmla="*/ 2147483647 w 19"/>
                  <a:gd name="T15" fmla="*/ 2147483647 h 20"/>
                  <a:gd name="T16" fmla="*/ 2147483647 w 19"/>
                  <a:gd name="T17" fmla="*/ 2147483647 h 20"/>
                  <a:gd name="T18" fmla="*/ 0 w 19"/>
                  <a:gd name="T19" fmla="*/ 2147483647 h 20"/>
                  <a:gd name="T20" fmla="*/ 0 w 19"/>
                  <a:gd name="T21" fmla="*/ 2147483647 h 20"/>
                  <a:gd name="T22" fmla="*/ 0 w 19"/>
                  <a:gd name="T23" fmla="*/ 2147483647 h 20"/>
                  <a:gd name="T24" fmla="*/ 2147483647 w 19"/>
                  <a:gd name="T25" fmla="*/ 2147483647 h 20"/>
                  <a:gd name="T26" fmla="*/ 2147483647 w 19"/>
                  <a:gd name="T27" fmla="*/ 2147483647 h 20"/>
                  <a:gd name="T28" fmla="*/ 2147483647 w 19"/>
                  <a:gd name="T29" fmla="*/ 2147483647 h 20"/>
                  <a:gd name="T30" fmla="*/ 2147483647 w 19"/>
                  <a:gd name="T31" fmla="*/ 2147483647 h 20"/>
                  <a:gd name="T32" fmla="*/ 2147483647 w 19"/>
                  <a:gd name="T33" fmla="*/ 2147483647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17" y="12"/>
                    </a:moveTo>
                    <a:lnTo>
                      <a:pt x="17" y="11"/>
                    </a:lnTo>
                    <a:lnTo>
                      <a:pt x="19" y="5"/>
                    </a:lnTo>
                    <a:lnTo>
                      <a:pt x="17" y="3"/>
                    </a:lnTo>
                    <a:lnTo>
                      <a:pt x="17" y="0"/>
                    </a:lnTo>
                    <a:lnTo>
                      <a:pt x="14" y="0"/>
                    </a:lnTo>
                    <a:lnTo>
                      <a:pt x="8" y="3"/>
                    </a:lnTo>
                    <a:lnTo>
                      <a:pt x="5" y="3"/>
                    </a:lnTo>
                    <a:lnTo>
                      <a:pt x="3" y="7"/>
                    </a:lnTo>
                    <a:lnTo>
                      <a:pt x="0" y="12"/>
                    </a:lnTo>
                    <a:lnTo>
                      <a:pt x="0" y="15"/>
                    </a:lnTo>
                    <a:lnTo>
                      <a:pt x="0" y="17"/>
                    </a:lnTo>
                    <a:lnTo>
                      <a:pt x="3" y="20"/>
                    </a:lnTo>
                    <a:lnTo>
                      <a:pt x="5" y="20"/>
                    </a:lnTo>
                    <a:lnTo>
                      <a:pt x="8" y="20"/>
                    </a:lnTo>
                    <a:lnTo>
                      <a:pt x="14" y="17"/>
                    </a:lnTo>
                    <a:lnTo>
                      <a:pt x="17" y="1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52" name="Freeform 145">
                <a:extLst>
                  <a:ext uri="{FF2B5EF4-FFF2-40B4-BE49-F238E27FC236}">
                    <a16:creationId xmlns:a16="http://schemas.microsoft.com/office/drawing/2014/main" id="{7A100C1B-D853-C0B7-8493-90DECC18D050}"/>
                  </a:ext>
                </a:extLst>
              </p:cNvPr>
              <p:cNvSpPr>
                <a:spLocks/>
              </p:cNvSpPr>
              <p:nvPr/>
            </p:nvSpPr>
            <p:spPr bwMode="auto">
              <a:xfrm>
                <a:off x="4133" y="2937"/>
                <a:ext cx="19" cy="26"/>
              </a:xfrm>
              <a:custGeom>
                <a:avLst/>
                <a:gdLst>
                  <a:gd name="T0" fmla="*/ 2147483647 w 14"/>
                  <a:gd name="T1" fmla="*/ 2147483647 h 14"/>
                  <a:gd name="T2" fmla="*/ 2147483647 w 14"/>
                  <a:gd name="T3" fmla="*/ 2147483647 h 14"/>
                  <a:gd name="T4" fmla="*/ 2147483647 w 14"/>
                  <a:gd name="T5" fmla="*/ 0 h 14"/>
                  <a:gd name="T6" fmla="*/ 2147483647 w 14"/>
                  <a:gd name="T7" fmla="*/ 0 h 14"/>
                  <a:gd name="T8" fmla="*/ 0 w 14"/>
                  <a:gd name="T9" fmla="*/ 2147483647 h 14"/>
                  <a:gd name="T10" fmla="*/ 0 w 14"/>
                  <a:gd name="T11" fmla="*/ 2147483647 h 14"/>
                  <a:gd name="T12" fmla="*/ 0 w 14"/>
                  <a:gd name="T13" fmla="*/ 2147483647 h 14"/>
                  <a:gd name="T14" fmla="*/ 2147483647 w 14"/>
                  <a:gd name="T15" fmla="*/ 2147483647 h 14"/>
                  <a:gd name="T16" fmla="*/ 2147483647 w 14"/>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4"/>
                  <a:gd name="T29" fmla="*/ 14 w 1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4">
                    <a:moveTo>
                      <a:pt x="14" y="11"/>
                    </a:moveTo>
                    <a:lnTo>
                      <a:pt x="14" y="3"/>
                    </a:lnTo>
                    <a:lnTo>
                      <a:pt x="14" y="0"/>
                    </a:lnTo>
                    <a:lnTo>
                      <a:pt x="4" y="0"/>
                    </a:lnTo>
                    <a:lnTo>
                      <a:pt x="0" y="8"/>
                    </a:lnTo>
                    <a:lnTo>
                      <a:pt x="0" y="11"/>
                    </a:lnTo>
                    <a:lnTo>
                      <a:pt x="0" y="14"/>
                    </a:lnTo>
                    <a:lnTo>
                      <a:pt x="4" y="14"/>
                    </a:lnTo>
                    <a:lnTo>
                      <a:pt x="1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53" name="Freeform 146">
                <a:extLst>
                  <a:ext uri="{FF2B5EF4-FFF2-40B4-BE49-F238E27FC236}">
                    <a16:creationId xmlns:a16="http://schemas.microsoft.com/office/drawing/2014/main" id="{C02C0A91-CAF6-8855-E5A2-C11E11AEA64C}"/>
                  </a:ext>
                </a:extLst>
              </p:cNvPr>
              <p:cNvSpPr>
                <a:spLocks/>
              </p:cNvSpPr>
              <p:nvPr/>
            </p:nvSpPr>
            <p:spPr bwMode="auto">
              <a:xfrm>
                <a:off x="4111" y="2938"/>
                <a:ext cx="30" cy="41"/>
              </a:xfrm>
              <a:custGeom>
                <a:avLst/>
                <a:gdLst>
                  <a:gd name="T0" fmla="*/ 2147483647 w 22"/>
                  <a:gd name="T1" fmla="*/ 2147483647 h 22"/>
                  <a:gd name="T2" fmla="*/ 2147483647 w 22"/>
                  <a:gd name="T3" fmla="*/ 2147483647 h 22"/>
                  <a:gd name="T4" fmla="*/ 0 w 22"/>
                  <a:gd name="T5" fmla="*/ 2147483647 h 22"/>
                  <a:gd name="T6" fmla="*/ 0 w 22"/>
                  <a:gd name="T7" fmla="*/ 2147483647 h 22"/>
                  <a:gd name="T8" fmla="*/ 0 w 22"/>
                  <a:gd name="T9" fmla="*/ 2147483647 h 22"/>
                  <a:gd name="T10" fmla="*/ 2147483647 w 22"/>
                  <a:gd name="T11" fmla="*/ 2147483647 h 22"/>
                  <a:gd name="T12" fmla="*/ 2147483647 w 22"/>
                  <a:gd name="T13" fmla="*/ 2147483647 h 22"/>
                  <a:gd name="T14" fmla="*/ 2147483647 w 22"/>
                  <a:gd name="T15" fmla="*/ 2147483647 h 22"/>
                  <a:gd name="T16" fmla="*/ 2147483647 w 22"/>
                  <a:gd name="T17" fmla="*/ 0 h 22"/>
                  <a:gd name="T18" fmla="*/ 2147483647 w 22"/>
                  <a:gd name="T19" fmla="*/ 0 h 22"/>
                  <a:gd name="T20" fmla="*/ 2147483647 w 22"/>
                  <a:gd name="T21" fmla="*/ 2147483647 h 22"/>
                  <a:gd name="T22" fmla="*/ 2147483647 w 22"/>
                  <a:gd name="T23" fmla="*/ 2147483647 h 22"/>
                  <a:gd name="T24" fmla="*/ 2147483647 w 22"/>
                  <a:gd name="T25" fmla="*/ 2147483647 h 22"/>
                  <a:gd name="T26" fmla="*/ 2147483647 w 22"/>
                  <a:gd name="T27" fmla="*/ 2147483647 h 22"/>
                  <a:gd name="T28" fmla="*/ 2147483647 w 22"/>
                  <a:gd name="T29" fmla="*/ 2147483647 h 22"/>
                  <a:gd name="T30" fmla="*/ 2147483647 w 22"/>
                  <a:gd name="T31" fmla="*/ 2147483647 h 22"/>
                  <a:gd name="T32" fmla="*/ 2147483647 w 22"/>
                  <a:gd name="T33" fmla="*/ 2147483647 h 22"/>
                  <a:gd name="T34" fmla="*/ 2147483647 w 22"/>
                  <a:gd name="T35" fmla="*/ 2147483647 h 22"/>
                  <a:gd name="T36" fmla="*/ 2147483647 w 22"/>
                  <a:gd name="T37" fmla="*/ 2147483647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22"/>
                  <a:gd name="T59" fmla="*/ 22 w 22"/>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22">
                    <a:moveTo>
                      <a:pt x="11" y="19"/>
                    </a:moveTo>
                    <a:lnTo>
                      <a:pt x="3" y="18"/>
                    </a:lnTo>
                    <a:lnTo>
                      <a:pt x="0" y="16"/>
                    </a:lnTo>
                    <a:lnTo>
                      <a:pt x="0" y="13"/>
                    </a:lnTo>
                    <a:lnTo>
                      <a:pt x="0" y="11"/>
                    </a:lnTo>
                    <a:lnTo>
                      <a:pt x="3" y="7"/>
                    </a:lnTo>
                    <a:lnTo>
                      <a:pt x="6" y="6"/>
                    </a:lnTo>
                    <a:lnTo>
                      <a:pt x="11" y="3"/>
                    </a:lnTo>
                    <a:lnTo>
                      <a:pt x="12" y="0"/>
                    </a:lnTo>
                    <a:lnTo>
                      <a:pt x="14" y="0"/>
                    </a:lnTo>
                    <a:lnTo>
                      <a:pt x="20" y="6"/>
                    </a:lnTo>
                    <a:lnTo>
                      <a:pt x="22" y="6"/>
                    </a:lnTo>
                    <a:lnTo>
                      <a:pt x="22" y="10"/>
                    </a:lnTo>
                    <a:lnTo>
                      <a:pt x="22" y="11"/>
                    </a:lnTo>
                    <a:lnTo>
                      <a:pt x="20" y="16"/>
                    </a:lnTo>
                    <a:lnTo>
                      <a:pt x="17" y="18"/>
                    </a:lnTo>
                    <a:lnTo>
                      <a:pt x="14" y="19"/>
                    </a:lnTo>
                    <a:lnTo>
                      <a:pt x="12" y="22"/>
                    </a:lnTo>
                    <a:lnTo>
                      <a:pt x="11"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54" name="Freeform 147">
                <a:extLst>
                  <a:ext uri="{FF2B5EF4-FFF2-40B4-BE49-F238E27FC236}">
                    <a16:creationId xmlns:a16="http://schemas.microsoft.com/office/drawing/2014/main" id="{EE16F8DF-9D2A-C1CC-0270-6095864C5B88}"/>
                  </a:ext>
                </a:extLst>
              </p:cNvPr>
              <p:cNvSpPr>
                <a:spLocks/>
              </p:cNvSpPr>
              <p:nvPr/>
            </p:nvSpPr>
            <p:spPr bwMode="auto">
              <a:xfrm>
                <a:off x="4115" y="2942"/>
                <a:ext cx="26" cy="37"/>
              </a:xfrm>
              <a:custGeom>
                <a:avLst/>
                <a:gdLst>
                  <a:gd name="T0" fmla="*/ 2147483647 w 19"/>
                  <a:gd name="T1" fmla="*/ 2147483647 h 20"/>
                  <a:gd name="T2" fmla="*/ 2147483647 w 19"/>
                  <a:gd name="T3" fmla="*/ 2147483647 h 20"/>
                  <a:gd name="T4" fmla="*/ 2147483647 w 19"/>
                  <a:gd name="T5" fmla="*/ 2147483647 h 20"/>
                  <a:gd name="T6" fmla="*/ 2147483647 w 19"/>
                  <a:gd name="T7" fmla="*/ 2147483647 h 20"/>
                  <a:gd name="T8" fmla="*/ 2147483647 w 19"/>
                  <a:gd name="T9" fmla="*/ 2147483647 h 20"/>
                  <a:gd name="T10" fmla="*/ 2147483647 w 19"/>
                  <a:gd name="T11" fmla="*/ 0 h 20"/>
                  <a:gd name="T12" fmla="*/ 2147483647 w 19"/>
                  <a:gd name="T13" fmla="*/ 2147483647 h 20"/>
                  <a:gd name="T14" fmla="*/ 2147483647 w 19"/>
                  <a:gd name="T15" fmla="*/ 2147483647 h 20"/>
                  <a:gd name="T16" fmla="*/ 2147483647 w 19"/>
                  <a:gd name="T17" fmla="*/ 2147483647 h 20"/>
                  <a:gd name="T18" fmla="*/ 0 w 19"/>
                  <a:gd name="T19" fmla="*/ 2147483647 h 20"/>
                  <a:gd name="T20" fmla="*/ 0 w 19"/>
                  <a:gd name="T21" fmla="*/ 2147483647 h 20"/>
                  <a:gd name="T22" fmla="*/ 0 w 19"/>
                  <a:gd name="T23" fmla="*/ 2147483647 h 20"/>
                  <a:gd name="T24" fmla="*/ 2147483647 w 19"/>
                  <a:gd name="T25" fmla="*/ 2147483647 h 20"/>
                  <a:gd name="T26" fmla="*/ 2147483647 w 19"/>
                  <a:gd name="T27" fmla="*/ 2147483647 h 20"/>
                  <a:gd name="T28" fmla="*/ 2147483647 w 19"/>
                  <a:gd name="T29" fmla="*/ 2147483647 h 20"/>
                  <a:gd name="T30" fmla="*/ 2147483647 w 19"/>
                  <a:gd name="T31" fmla="*/ 2147483647 h 20"/>
                  <a:gd name="T32" fmla="*/ 2147483647 w 19"/>
                  <a:gd name="T33" fmla="*/ 2147483647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17" y="12"/>
                    </a:moveTo>
                    <a:lnTo>
                      <a:pt x="19" y="9"/>
                    </a:lnTo>
                    <a:lnTo>
                      <a:pt x="19" y="6"/>
                    </a:lnTo>
                    <a:lnTo>
                      <a:pt x="19" y="3"/>
                    </a:lnTo>
                    <a:lnTo>
                      <a:pt x="17" y="3"/>
                    </a:lnTo>
                    <a:lnTo>
                      <a:pt x="14" y="0"/>
                    </a:lnTo>
                    <a:lnTo>
                      <a:pt x="11" y="3"/>
                    </a:lnTo>
                    <a:lnTo>
                      <a:pt x="8" y="5"/>
                    </a:lnTo>
                    <a:lnTo>
                      <a:pt x="5" y="6"/>
                    </a:lnTo>
                    <a:lnTo>
                      <a:pt x="0" y="10"/>
                    </a:lnTo>
                    <a:lnTo>
                      <a:pt x="0" y="12"/>
                    </a:lnTo>
                    <a:lnTo>
                      <a:pt x="0" y="17"/>
                    </a:lnTo>
                    <a:lnTo>
                      <a:pt x="5" y="17"/>
                    </a:lnTo>
                    <a:lnTo>
                      <a:pt x="8" y="20"/>
                    </a:lnTo>
                    <a:lnTo>
                      <a:pt x="11" y="17"/>
                    </a:lnTo>
                    <a:lnTo>
                      <a:pt x="14" y="15"/>
                    </a:lnTo>
                    <a:lnTo>
                      <a:pt x="17" y="1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55" name="Freeform 148">
                <a:extLst>
                  <a:ext uri="{FF2B5EF4-FFF2-40B4-BE49-F238E27FC236}">
                    <a16:creationId xmlns:a16="http://schemas.microsoft.com/office/drawing/2014/main" id="{3E8A1D36-529B-FFF6-95EF-A43C0E5C5579}"/>
                  </a:ext>
                </a:extLst>
              </p:cNvPr>
              <p:cNvSpPr>
                <a:spLocks/>
              </p:cNvSpPr>
              <p:nvPr/>
            </p:nvSpPr>
            <p:spPr bwMode="auto">
              <a:xfrm>
                <a:off x="4119" y="2950"/>
                <a:ext cx="20" cy="24"/>
              </a:xfrm>
              <a:custGeom>
                <a:avLst/>
                <a:gdLst>
                  <a:gd name="T0" fmla="*/ 2147483647 w 15"/>
                  <a:gd name="T1" fmla="*/ 2147483647 h 13"/>
                  <a:gd name="T2" fmla="*/ 2147483647 w 15"/>
                  <a:gd name="T3" fmla="*/ 2147483647 h 13"/>
                  <a:gd name="T4" fmla="*/ 2147483647 w 15"/>
                  <a:gd name="T5" fmla="*/ 0 h 13"/>
                  <a:gd name="T6" fmla="*/ 2147483647 w 15"/>
                  <a:gd name="T7" fmla="*/ 0 h 13"/>
                  <a:gd name="T8" fmla="*/ 2147483647 w 15"/>
                  <a:gd name="T9" fmla="*/ 2147483647 h 13"/>
                  <a:gd name="T10" fmla="*/ 0 w 15"/>
                  <a:gd name="T11" fmla="*/ 2147483647 h 13"/>
                  <a:gd name="T12" fmla="*/ 2147483647 w 15"/>
                  <a:gd name="T13" fmla="*/ 2147483647 h 13"/>
                  <a:gd name="T14" fmla="*/ 2147483647 w 15"/>
                  <a:gd name="T15" fmla="*/ 2147483647 h 13"/>
                  <a:gd name="T16" fmla="*/ 2147483647 w 15"/>
                  <a:gd name="T17" fmla="*/ 214748364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3"/>
                  <a:gd name="T29" fmla="*/ 15 w 15"/>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3">
                    <a:moveTo>
                      <a:pt x="11" y="6"/>
                    </a:moveTo>
                    <a:lnTo>
                      <a:pt x="15" y="2"/>
                    </a:lnTo>
                    <a:lnTo>
                      <a:pt x="11" y="0"/>
                    </a:lnTo>
                    <a:lnTo>
                      <a:pt x="7" y="0"/>
                    </a:lnTo>
                    <a:lnTo>
                      <a:pt x="3" y="2"/>
                    </a:lnTo>
                    <a:lnTo>
                      <a:pt x="0" y="10"/>
                    </a:lnTo>
                    <a:lnTo>
                      <a:pt x="3" y="13"/>
                    </a:lnTo>
                    <a:lnTo>
                      <a:pt x="7" y="10"/>
                    </a:lnTo>
                    <a:lnTo>
                      <a:pt x="1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56" name="Freeform 149">
                <a:extLst>
                  <a:ext uri="{FF2B5EF4-FFF2-40B4-BE49-F238E27FC236}">
                    <a16:creationId xmlns:a16="http://schemas.microsoft.com/office/drawing/2014/main" id="{B2AD8321-0D69-7270-B7AE-830C92C1C3E1}"/>
                  </a:ext>
                </a:extLst>
              </p:cNvPr>
              <p:cNvSpPr>
                <a:spLocks/>
              </p:cNvSpPr>
              <p:nvPr/>
            </p:nvSpPr>
            <p:spPr bwMode="auto">
              <a:xfrm>
                <a:off x="4133" y="2933"/>
                <a:ext cx="27" cy="39"/>
              </a:xfrm>
              <a:custGeom>
                <a:avLst/>
                <a:gdLst>
                  <a:gd name="T0" fmla="*/ 2147483647 w 20"/>
                  <a:gd name="T1" fmla="*/ 2147483647 h 21"/>
                  <a:gd name="T2" fmla="*/ 2147483647 w 20"/>
                  <a:gd name="T3" fmla="*/ 2147483647 h 21"/>
                  <a:gd name="T4" fmla="*/ 0 w 20"/>
                  <a:gd name="T5" fmla="*/ 2147483647 h 21"/>
                  <a:gd name="T6" fmla="*/ 0 w 20"/>
                  <a:gd name="T7" fmla="*/ 2147483647 h 21"/>
                  <a:gd name="T8" fmla="*/ 0 w 20"/>
                  <a:gd name="T9" fmla="*/ 2147483647 h 21"/>
                  <a:gd name="T10" fmla="*/ 2147483647 w 20"/>
                  <a:gd name="T11" fmla="*/ 2147483647 h 21"/>
                  <a:gd name="T12" fmla="*/ 2147483647 w 20"/>
                  <a:gd name="T13" fmla="*/ 2147483647 h 21"/>
                  <a:gd name="T14" fmla="*/ 2147483647 w 20"/>
                  <a:gd name="T15" fmla="*/ 0 h 21"/>
                  <a:gd name="T16" fmla="*/ 2147483647 w 20"/>
                  <a:gd name="T17" fmla="*/ 0 h 21"/>
                  <a:gd name="T18" fmla="*/ 2147483647 w 20"/>
                  <a:gd name="T19" fmla="*/ 0 h 21"/>
                  <a:gd name="T20" fmla="*/ 2147483647 w 20"/>
                  <a:gd name="T21" fmla="*/ 2147483647 h 21"/>
                  <a:gd name="T22" fmla="*/ 2147483647 w 20"/>
                  <a:gd name="T23" fmla="*/ 2147483647 h 21"/>
                  <a:gd name="T24" fmla="*/ 2147483647 w 20"/>
                  <a:gd name="T25" fmla="*/ 2147483647 h 21"/>
                  <a:gd name="T26" fmla="*/ 2147483647 w 20"/>
                  <a:gd name="T27" fmla="*/ 2147483647 h 21"/>
                  <a:gd name="T28" fmla="*/ 2147483647 w 20"/>
                  <a:gd name="T29" fmla="*/ 2147483647 h 21"/>
                  <a:gd name="T30" fmla="*/ 2147483647 w 20"/>
                  <a:gd name="T31" fmla="*/ 2147483647 h 21"/>
                  <a:gd name="T32" fmla="*/ 2147483647 w 20"/>
                  <a:gd name="T33" fmla="*/ 2147483647 h 21"/>
                  <a:gd name="T34" fmla="*/ 2147483647 w 20"/>
                  <a:gd name="T35" fmla="*/ 2147483647 h 21"/>
                  <a:gd name="T36" fmla="*/ 2147483647 w 20"/>
                  <a:gd name="T37" fmla="*/ 2147483647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10" y="21"/>
                    </a:moveTo>
                    <a:lnTo>
                      <a:pt x="2" y="19"/>
                    </a:lnTo>
                    <a:lnTo>
                      <a:pt x="0" y="16"/>
                    </a:lnTo>
                    <a:lnTo>
                      <a:pt x="0" y="15"/>
                    </a:lnTo>
                    <a:lnTo>
                      <a:pt x="0" y="10"/>
                    </a:lnTo>
                    <a:lnTo>
                      <a:pt x="2" y="9"/>
                    </a:lnTo>
                    <a:lnTo>
                      <a:pt x="7" y="3"/>
                    </a:lnTo>
                    <a:lnTo>
                      <a:pt x="10" y="0"/>
                    </a:lnTo>
                    <a:lnTo>
                      <a:pt x="11" y="0"/>
                    </a:lnTo>
                    <a:lnTo>
                      <a:pt x="12" y="0"/>
                    </a:lnTo>
                    <a:lnTo>
                      <a:pt x="17" y="3"/>
                    </a:lnTo>
                    <a:lnTo>
                      <a:pt x="20" y="5"/>
                    </a:lnTo>
                    <a:lnTo>
                      <a:pt x="20" y="9"/>
                    </a:lnTo>
                    <a:lnTo>
                      <a:pt x="20" y="13"/>
                    </a:lnTo>
                    <a:lnTo>
                      <a:pt x="17" y="15"/>
                    </a:lnTo>
                    <a:lnTo>
                      <a:pt x="15" y="19"/>
                    </a:lnTo>
                    <a:lnTo>
                      <a:pt x="12" y="21"/>
                    </a:lnTo>
                    <a:lnTo>
                      <a:pt x="11" y="21"/>
                    </a:lnTo>
                    <a:lnTo>
                      <a:pt x="1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57" name="Freeform 150">
                <a:extLst>
                  <a:ext uri="{FF2B5EF4-FFF2-40B4-BE49-F238E27FC236}">
                    <a16:creationId xmlns:a16="http://schemas.microsoft.com/office/drawing/2014/main" id="{64DEF3E9-8AFF-D085-EF4C-2BC8D461D253}"/>
                  </a:ext>
                </a:extLst>
              </p:cNvPr>
              <p:cNvSpPr>
                <a:spLocks/>
              </p:cNvSpPr>
              <p:nvPr/>
            </p:nvSpPr>
            <p:spPr bwMode="auto">
              <a:xfrm>
                <a:off x="4138" y="2937"/>
                <a:ext cx="22" cy="35"/>
              </a:xfrm>
              <a:custGeom>
                <a:avLst/>
                <a:gdLst>
                  <a:gd name="T0" fmla="*/ 2147483647 w 16"/>
                  <a:gd name="T1" fmla="*/ 2147483647 h 19"/>
                  <a:gd name="T2" fmla="*/ 2147483647 w 16"/>
                  <a:gd name="T3" fmla="*/ 2147483647 h 19"/>
                  <a:gd name="T4" fmla="*/ 2147483647 w 16"/>
                  <a:gd name="T5" fmla="*/ 2147483647 h 19"/>
                  <a:gd name="T6" fmla="*/ 2147483647 w 16"/>
                  <a:gd name="T7" fmla="*/ 2147483647 h 19"/>
                  <a:gd name="T8" fmla="*/ 2147483647 w 16"/>
                  <a:gd name="T9" fmla="*/ 0 h 19"/>
                  <a:gd name="T10" fmla="*/ 2147483647 w 16"/>
                  <a:gd name="T11" fmla="*/ 0 h 19"/>
                  <a:gd name="T12" fmla="*/ 2147483647 w 16"/>
                  <a:gd name="T13" fmla="*/ 0 h 19"/>
                  <a:gd name="T14" fmla="*/ 2147483647 w 16"/>
                  <a:gd name="T15" fmla="*/ 2147483647 h 19"/>
                  <a:gd name="T16" fmla="*/ 2147483647 w 16"/>
                  <a:gd name="T17" fmla="*/ 2147483647 h 19"/>
                  <a:gd name="T18" fmla="*/ 0 w 16"/>
                  <a:gd name="T19" fmla="*/ 2147483647 h 19"/>
                  <a:gd name="T20" fmla="*/ 0 w 16"/>
                  <a:gd name="T21" fmla="*/ 2147483647 h 19"/>
                  <a:gd name="T22" fmla="*/ 0 w 16"/>
                  <a:gd name="T23" fmla="*/ 2147483647 h 19"/>
                  <a:gd name="T24" fmla="*/ 2147483647 w 16"/>
                  <a:gd name="T25" fmla="*/ 2147483647 h 19"/>
                  <a:gd name="T26" fmla="*/ 2147483647 w 16"/>
                  <a:gd name="T27" fmla="*/ 2147483647 h 19"/>
                  <a:gd name="T28" fmla="*/ 2147483647 w 16"/>
                  <a:gd name="T29" fmla="*/ 2147483647 h 19"/>
                  <a:gd name="T30" fmla="*/ 2147483647 w 16"/>
                  <a:gd name="T31" fmla="*/ 2147483647 h 19"/>
                  <a:gd name="T32" fmla="*/ 2147483647 w 16"/>
                  <a:gd name="T33" fmla="*/ 214748364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9"/>
                  <a:gd name="T53" fmla="*/ 16 w 16"/>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9">
                    <a:moveTo>
                      <a:pt x="13" y="12"/>
                    </a:moveTo>
                    <a:lnTo>
                      <a:pt x="16" y="9"/>
                    </a:lnTo>
                    <a:lnTo>
                      <a:pt x="16" y="7"/>
                    </a:lnTo>
                    <a:lnTo>
                      <a:pt x="16" y="2"/>
                    </a:lnTo>
                    <a:lnTo>
                      <a:pt x="13" y="0"/>
                    </a:lnTo>
                    <a:lnTo>
                      <a:pt x="10" y="0"/>
                    </a:lnTo>
                    <a:lnTo>
                      <a:pt x="7" y="0"/>
                    </a:lnTo>
                    <a:lnTo>
                      <a:pt x="6" y="2"/>
                    </a:lnTo>
                    <a:lnTo>
                      <a:pt x="2" y="8"/>
                    </a:lnTo>
                    <a:lnTo>
                      <a:pt x="0" y="9"/>
                    </a:lnTo>
                    <a:lnTo>
                      <a:pt x="0" y="14"/>
                    </a:lnTo>
                    <a:lnTo>
                      <a:pt x="0" y="17"/>
                    </a:lnTo>
                    <a:lnTo>
                      <a:pt x="2" y="19"/>
                    </a:lnTo>
                    <a:lnTo>
                      <a:pt x="6" y="19"/>
                    </a:lnTo>
                    <a:lnTo>
                      <a:pt x="7" y="19"/>
                    </a:lnTo>
                    <a:lnTo>
                      <a:pt x="10" y="17"/>
                    </a:lnTo>
                    <a:lnTo>
                      <a:pt x="13" y="1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58" name="Freeform 151">
                <a:extLst>
                  <a:ext uri="{FF2B5EF4-FFF2-40B4-BE49-F238E27FC236}">
                    <a16:creationId xmlns:a16="http://schemas.microsoft.com/office/drawing/2014/main" id="{8E10ED03-E4C5-B873-EBD2-478BB97CC9C5}"/>
                  </a:ext>
                </a:extLst>
              </p:cNvPr>
              <p:cNvSpPr>
                <a:spLocks/>
              </p:cNvSpPr>
              <p:nvPr/>
            </p:nvSpPr>
            <p:spPr bwMode="auto">
              <a:xfrm>
                <a:off x="4139" y="2942"/>
                <a:ext cx="17" cy="26"/>
              </a:xfrm>
              <a:custGeom>
                <a:avLst/>
                <a:gdLst>
                  <a:gd name="T0" fmla="*/ 2147483647 w 12"/>
                  <a:gd name="T1" fmla="*/ 2147483647 h 14"/>
                  <a:gd name="T2" fmla="*/ 2147483647 w 12"/>
                  <a:gd name="T3" fmla="*/ 2147483647 h 14"/>
                  <a:gd name="T4" fmla="*/ 2147483647 w 12"/>
                  <a:gd name="T5" fmla="*/ 0 h 14"/>
                  <a:gd name="T6" fmla="*/ 2147483647 w 12"/>
                  <a:gd name="T7" fmla="*/ 0 h 14"/>
                  <a:gd name="T8" fmla="*/ 2147483647 w 12"/>
                  <a:gd name="T9" fmla="*/ 2147483647 h 14"/>
                  <a:gd name="T10" fmla="*/ 0 w 12"/>
                  <a:gd name="T11" fmla="*/ 2147483647 h 14"/>
                  <a:gd name="T12" fmla="*/ 2147483647 w 12"/>
                  <a:gd name="T13" fmla="*/ 2147483647 h 14"/>
                  <a:gd name="T14" fmla="*/ 2147483647 w 12"/>
                  <a:gd name="T15" fmla="*/ 2147483647 h 14"/>
                  <a:gd name="T16" fmla="*/ 2147483647 w 12"/>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4"/>
                  <a:gd name="T29" fmla="*/ 12 w 12"/>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4">
                    <a:moveTo>
                      <a:pt x="12" y="10"/>
                    </a:moveTo>
                    <a:lnTo>
                      <a:pt x="12" y="4"/>
                    </a:lnTo>
                    <a:lnTo>
                      <a:pt x="12" y="0"/>
                    </a:lnTo>
                    <a:lnTo>
                      <a:pt x="7" y="0"/>
                    </a:lnTo>
                    <a:lnTo>
                      <a:pt x="5" y="6"/>
                    </a:lnTo>
                    <a:lnTo>
                      <a:pt x="0" y="10"/>
                    </a:lnTo>
                    <a:lnTo>
                      <a:pt x="5" y="14"/>
                    </a:lnTo>
                    <a:lnTo>
                      <a:pt x="7" y="14"/>
                    </a:lnTo>
                    <a:lnTo>
                      <a:pt x="12" y="10"/>
                    </a:lnTo>
                    <a:close/>
                  </a:path>
                </a:pathLst>
              </a:custGeom>
              <a:solidFill>
                <a:srgbClr val="338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59" name="Freeform 152">
                <a:extLst>
                  <a:ext uri="{FF2B5EF4-FFF2-40B4-BE49-F238E27FC236}">
                    <a16:creationId xmlns:a16="http://schemas.microsoft.com/office/drawing/2014/main" id="{C90D030C-66A9-84E7-0B1F-42845357AD7E}"/>
                  </a:ext>
                </a:extLst>
              </p:cNvPr>
              <p:cNvSpPr>
                <a:spLocks/>
              </p:cNvSpPr>
              <p:nvPr/>
            </p:nvSpPr>
            <p:spPr bwMode="auto">
              <a:xfrm>
                <a:off x="4119" y="2944"/>
                <a:ext cx="27" cy="43"/>
              </a:xfrm>
              <a:custGeom>
                <a:avLst/>
                <a:gdLst>
                  <a:gd name="T0" fmla="*/ 2147483647 w 20"/>
                  <a:gd name="T1" fmla="*/ 2147483647 h 23"/>
                  <a:gd name="T2" fmla="*/ 2147483647 w 20"/>
                  <a:gd name="T3" fmla="*/ 2147483647 h 23"/>
                  <a:gd name="T4" fmla="*/ 0 w 20"/>
                  <a:gd name="T5" fmla="*/ 2147483647 h 23"/>
                  <a:gd name="T6" fmla="*/ 0 w 20"/>
                  <a:gd name="T7" fmla="*/ 2147483647 h 23"/>
                  <a:gd name="T8" fmla="*/ 0 w 20"/>
                  <a:gd name="T9" fmla="*/ 2147483647 h 23"/>
                  <a:gd name="T10" fmla="*/ 2147483647 w 20"/>
                  <a:gd name="T11" fmla="*/ 2147483647 h 23"/>
                  <a:gd name="T12" fmla="*/ 2147483647 w 20"/>
                  <a:gd name="T13" fmla="*/ 2147483647 h 23"/>
                  <a:gd name="T14" fmla="*/ 2147483647 w 20"/>
                  <a:gd name="T15" fmla="*/ 2147483647 h 23"/>
                  <a:gd name="T16" fmla="*/ 2147483647 w 20"/>
                  <a:gd name="T17" fmla="*/ 0 h 23"/>
                  <a:gd name="T18" fmla="*/ 2147483647 w 20"/>
                  <a:gd name="T19" fmla="*/ 0 h 23"/>
                  <a:gd name="T20" fmla="*/ 2147483647 w 20"/>
                  <a:gd name="T21" fmla="*/ 2147483647 h 23"/>
                  <a:gd name="T22" fmla="*/ 2147483647 w 20"/>
                  <a:gd name="T23" fmla="*/ 2147483647 h 23"/>
                  <a:gd name="T24" fmla="*/ 2147483647 w 20"/>
                  <a:gd name="T25" fmla="*/ 2147483647 h 23"/>
                  <a:gd name="T26" fmla="*/ 2147483647 w 20"/>
                  <a:gd name="T27" fmla="*/ 2147483647 h 23"/>
                  <a:gd name="T28" fmla="*/ 2147483647 w 20"/>
                  <a:gd name="T29" fmla="*/ 2147483647 h 23"/>
                  <a:gd name="T30" fmla="*/ 2147483647 w 20"/>
                  <a:gd name="T31" fmla="*/ 2147483647 h 23"/>
                  <a:gd name="T32" fmla="*/ 2147483647 w 20"/>
                  <a:gd name="T33" fmla="*/ 2147483647 h 23"/>
                  <a:gd name="T34" fmla="*/ 2147483647 w 20"/>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23"/>
                  <a:gd name="T56" fmla="*/ 20 w 20"/>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23">
                    <a:moveTo>
                      <a:pt x="7" y="20"/>
                    </a:moveTo>
                    <a:lnTo>
                      <a:pt x="2" y="16"/>
                    </a:lnTo>
                    <a:lnTo>
                      <a:pt x="0" y="14"/>
                    </a:lnTo>
                    <a:lnTo>
                      <a:pt x="0" y="11"/>
                    </a:lnTo>
                    <a:lnTo>
                      <a:pt x="0" y="10"/>
                    </a:lnTo>
                    <a:lnTo>
                      <a:pt x="2" y="5"/>
                    </a:lnTo>
                    <a:lnTo>
                      <a:pt x="5" y="4"/>
                    </a:lnTo>
                    <a:lnTo>
                      <a:pt x="7" y="3"/>
                    </a:lnTo>
                    <a:lnTo>
                      <a:pt x="10" y="0"/>
                    </a:lnTo>
                    <a:lnTo>
                      <a:pt x="15" y="0"/>
                    </a:lnTo>
                    <a:lnTo>
                      <a:pt x="20" y="4"/>
                    </a:lnTo>
                    <a:lnTo>
                      <a:pt x="20" y="8"/>
                    </a:lnTo>
                    <a:lnTo>
                      <a:pt x="20" y="10"/>
                    </a:lnTo>
                    <a:lnTo>
                      <a:pt x="20" y="14"/>
                    </a:lnTo>
                    <a:lnTo>
                      <a:pt x="15" y="16"/>
                    </a:lnTo>
                    <a:lnTo>
                      <a:pt x="12" y="20"/>
                    </a:lnTo>
                    <a:lnTo>
                      <a:pt x="10" y="23"/>
                    </a:lnTo>
                    <a:lnTo>
                      <a:pt x="7"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60" name="Freeform 153">
                <a:extLst>
                  <a:ext uri="{FF2B5EF4-FFF2-40B4-BE49-F238E27FC236}">
                    <a16:creationId xmlns:a16="http://schemas.microsoft.com/office/drawing/2014/main" id="{AA97F1DD-CA07-4244-F644-643EE9D75153}"/>
                  </a:ext>
                </a:extLst>
              </p:cNvPr>
              <p:cNvSpPr>
                <a:spLocks/>
              </p:cNvSpPr>
              <p:nvPr/>
            </p:nvSpPr>
            <p:spPr bwMode="auto">
              <a:xfrm>
                <a:off x="4122" y="2948"/>
                <a:ext cx="24" cy="39"/>
              </a:xfrm>
              <a:custGeom>
                <a:avLst/>
                <a:gdLst>
                  <a:gd name="T0" fmla="*/ 2147483647 w 18"/>
                  <a:gd name="T1" fmla="*/ 2147483647 h 21"/>
                  <a:gd name="T2" fmla="*/ 2147483647 w 18"/>
                  <a:gd name="T3" fmla="*/ 2147483647 h 21"/>
                  <a:gd name="T4" fmla="*/ 2147483647 w 18"/>
                  <a:gd name="T5" fmla="*/ 2147483647 h 21"/>
                  <a:gd name="T6" fmla="*/ 2147483647 w 18"/>
                  <a:gd name="T7" fmla="*/ 2147483647 h 21"/>
                  <a:gd name="T8" fmla="*/ 2147483647 w 18"/>
                  <a:gd name="T9" fmla="*/ 0 h 21"/>
                  <a:gd name="T10" fmla="*/ 2147483647 w 18"/>
                  <a:gd name="T11" fmla="*/ 2147483647 h 21"/>
                  <a:gd name="T12" fmla="*/ 2147483647 w 18"/>
                  <a:gd name="T13" fmla="*/ 2147483647 h 21"/>
                  <a:gd name="T14" fmla="*/ 2147483647 w 18"/>
                  <a:gd name="T15" fmla="*/ 2147483647 h 21"/>
                  <a:gd name="T16" fmla="*/ 0 w 18"/>
                  <a:gd name="T17" fmla="*/ 2147483647 h 21"/>
                  <a:gd name="T18" fmla="*/ 0 w 18"/>
                  <a:gd name="T19" fmla="*/ 2147483647 h 21"/>
                  <a:gd name="T20" fmla="*/ 0 w 18"/>
                  <a:gd name="T21" fmla="*/ 2147483647 h 21"/>
                  <a:gd name="T22" fmla="*/ 2147483647 w 18"/>
                  <a:gd name="T23" fmla="*/ 2147483647 h 21"/>
                  <a:gd name="T24" fmla="*/ 2147483647 w 18"/>
                  <a:gd name="T25" fmla="*/ 2147483647 h 21"/>
                  <a:gd name="T26" fmla="*/ 2147483647 w 18"/>
                  <a:gd name="T27" fmla="*/ 2147483647 h 21"/>
                  <a:gd name="T28" fmla="*/ 2147483647 w 18"/>
                  <a:gd name="T29" fmla="*/ 2147483647 h 21"/>
                  <a:gd name="T30" fmla="*/ 2147483647 w 18"/>
                  <a:gd name="T31" fmla="*/ 2147483647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21"/>
                  <a:gd name="T50" fmla="*/ 18 w 18"/>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21">
                    <a:moveTo>
                      <a:pt x="18" y="12"/>
                    </a:moveTo>
                    <a:lnTo>
                      <a:pt x="18" y="7"/>
                    </a:lnTo>
                    <a:lnTo>
                      <a:pt x="18" y="5"/>
                    </a:lnTo>
                    <a:lnTo>
                      <a:pt x="18" y="2"/>
                    </a:lnTo>
                    <a:lnTo>
                      <a:pt x="12" y="0"/>
                    </a:lnTo>
                    <a:lnTo>
                      <a:pt x="9" y="2"/>
                    </a:lnTo>
                    <a:lnTo>
                      <a:pt x="6" y="3"/>
                    </a:lnTo>
                    <a:lnTo>
                      <a:pt x="3" y="5"/>
                    </a:lnTo>
                    <a:lnTo>
                      <a:pt x="0" y="9"/>
                    </a:lnTo>
                    <a:lnTo>
                      <a:pt x="0" y="12"/>
                    </a:lnTo>
                    <a:lnTo>
                      <a:pt x="0" y="18"/>
                    </a:lnTo>
                    <a:lnTo>
                      <a:pt x="3" y="18"/>
                    </a:lnTo>
                    <a:lnTo>
                      <a:pt x="6" y="21"/>
                    </a:lnTo>
                    <a:lnTo>
                      <a:pt x="9" y="18"/>
                    </a:lnTo>
                    <a:lnTo>
                      <a:pt x="12" y="14"/>
                    </a:lnTo>
                    <a:lnTo>
                      <a:pt x="18" y="1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61" name="Freeform 154">
                <a:extLst>
                  <a:ext uri="{FF2B5EF4-FFF2-40B4-BE49-F238E27FC236}">
                    <a16:creationId xmlns:a16="http://schemas.microsoft.com/office/drawing/2014/main" id="{38A13A7D-FBE6-D00B-CD66-7555FB920D5E}"/>
                  </a:ext>
                </a:extLst>
              </p:cNvPr>
              <p:cNvSpPr>
                <a:spLocks/>
              </p:cNvSpPr>
              <p:nvPr/>
            </p:nvSpPr>
            <p:spPr bwMode="auto">
              <a:xfrm>
                <a:off x="4126" y="2952"/>
                <a:ext cx="19" cy="27"/>
              </a:xfrm>
              <a:custGeom>
                <a:avLst/>
                <a:gdLst>
                  <a:gd name="T0" fmla="*/ 2147483647 w 14"/>
                  <a:gd name="T1" fmla="*/ 2147483647 h 15"/>
                  <a:gd name="T2" fmla="*/ 2147483647 w 14"/>
                  <a:gd name="T3" fmla="*/ 2147483647 h 15"/>
                  <a:gd name="T4" fmla="*/ 2147483647 w 14"/>
                  <a:gd name="T5" fmla="*/ 0 h 15"/>
                  <a:gd name="T6" fmla="*/ 2147483647 w 14"/>
                  <a:gd name="T7" fmla="*/ 0 h 15"/>
                  <a:gd name="T8" fmla="*/ 0 w 14"/>
                  <a:gd name="T9" fmla="*/ 2147483647 h 15"/>
                  <a:gd name="T10" fmla="*/ 0 w 14"/>
                  <a:gd name="T11" fmla="*/ 2147483647 h 15"/>
                  <a:gd name="T12" fmla="*/ 0 w 14"/>
                  <a:gd name="T13" fmla="*/ 2147483647 h 15"/>
                  <a:gd name="T14" fmla="*/ 2147483647 w 14"/>
                  <a:gd name="T15" fmla="*/ 2147483647 h 15"/>
                  <a:gd name="T16" fmla="*/ 2147483647 w 14"/>
                  <a:gd name="T17" fmla="*/ 214748364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5"/>
                  <a:gd name="T29" fmla="*/ 14 w 14"/>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5">
                    <a:moveTo>
                      <a:pt x="9" y="7"/>
                    </a:moveTo>
                    <a:lnTo>
                      <a:pt x="14" y="4"/>
                    </a:lnTo>
                    <a:lnTo>
                      <a:pt x="9" y="0"/>
                    </a:lnTo>
                    <a:lnTo>
                      <a:pt x="5" y="0"/>
                    </a:lnTo>
                    <a:lnTo>
                      <a:pt x="0" y="4"/>
                    </a:lnTo>
                    <a:lnTo>
                      <a:pt x="0" y="11"/>
                    </a:lnTo>
                    <a:lnTo>
                      <a:pt x="0" y="15"/>
                    </a:lnTo>
                    <a:lnTo>
                      <a:pt x="5" y="11"/>
                    </a:lnTo>
                    <a:lnTo>
                      <a:pt x="9" y="7"/>
                    </a:lnTo>
                    <a:close/>
                  </a:path>
                </a:pathLst>
              </a:custGeom>
              <a:solidFill>
                <a:srgbClr val="338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62" name="Freeform 155">
                <a:extLst>
                  <a:ext uri="{FF2B5EF4-FFF2-40B4-BE49-F238E27FC236}">
                    <a16:creationId xmlns:a16="http://schemas.microsoft.com/office/drawing/2014/main" id="{409A0707-02F4-3964-3DD2-C1830B3C0827}"/>
                  </a:ext>
                </a:extLst>
              </p:cNvPr>
              <p:cNvSpPr>
                <a:spLocks/>
              </p:cNvSpPr>
              <p:nvPr/>
            </p:nvSpPr>
            <p:spPr bwMode="auto">
              <a:xfrm>
                <a:off x="4064" y="2983"/>
                <a:ext cx="29" cy="41"/>
              </a:xfrm>
              <a:custGeom>
                <a:avLst/>
                <a:gdLst>
                  <a:gd name="T0" fmla="*/ 2147483647 w 21"/>
                  <a:gd name="T1" fmla="*/ 2147483647 h 22"/>
                  <a:gd name="T2" fmla="*/ 2147483647 w 21"/>
                  <a:gd name="T3" fmla="*/ 2147483647 h 22"/>
                  <a:gd name="T4" fmla="*/ 0 w 21"/>
                  <a:gd name="T5" fmla="*/ 2147483647 h 22"/>
                  <a:gd name="T6" fmla="*/ 0 w 21"/>
                  <a:gd name="T7" fmla="*/ 2147483647 h 22"/>
                  <a:gd name="T8" fmla="*/ 0 w 21"/>
                  <a:gd name="T9" fmla="*/ 2147483647 h 22"/>
                  <a:gd name="T10" fmla="*/ 2147483647 w 21"/>
                  <a:gd name="T11" fmla="*/ 2147483647 h 22"/>
                  <a:gd name="T12" fmla="*/ 2147483647 w 21"/>
                  <a:gd name="T13" fmla="*/ 2147483647 h 22"/>
                  <a:gd name="T14" fmla="*/ 2147483647 w 21"/>
                  <a:gd name="T15" fmla="*/ 0 h 22"/>
                  <a:gd name="T16" fmla="*/ 2147483647 w 21"/>
                  <a:gd name="T17" fmla="*/ 0 h 22"/>
                  <a:gd name="T18" fmla="*/ 2147483647 w 21"/>
                  <a:gd name="T19" fmla="*/ 0 h 22"/>
                  <a:gd name="T20" fmla="*/ 2147483647 w 21"/>
                  <a:gd name="T21" fmla="*/ 2147483647 h 22"/>
                  <a:gd name="T22" fmla="*/ 2147483647 w 21"/>
                  <a:gd name="T23" fmla="*/ 2147483647 h 22"/>
                  <a:gd name="T24" fmla="*/ 2147483647 w 21"/>
                  <a:gd name="T25" fmla="*/ 2147483647 h 22"/>
                  <a:gd name="T26" fmla="*/ 2147483647 w 21"/>
                  <a:gd name="T27" fmla="*/ 2147483647 h 22"/>
                  <a:gd name="T28" fmla="*/ 2147483647 w 21"/>
                  <a:gd name="T29" fmla="*/ 2147483647 h 22"/>
                  <a:gd name="T30" fmla="*/ 2147483647 w 21"/>
                  <a:gd name="T31" fmla="*/ 2147483647 h 22"/>
                  <a:gd name="T32" fmla="*/ 2147483647 w 21"/>
                  <a:gd name="T33" fmla="*/ 2147483647 h 22"/>
                  <a:gd name="T34" fmla="*/ 2147483647 w 21"/>
                  <a:gd name="T35" fmla="*/ 2147483647 h 22"/>
                  <a:gd name="T36" fmla="*/ 2147483647 w 21"/>
                  <a:gd name="T37" fmla="*/ 2147483647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2"/>
                  <a:gd name="T59" fmla="*/ 21 w 2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2">
                    <a:moveTo>
                      <a:pt x="8" y="22"/>
                    </a:moveTo>
                    <a:lnTo>
                      <a:pt x="3" y="20"/>
                    </a:lnTo>
                    <a:lnTo>
                      <a:pt x="0" y="18"/>
                    </a:lnTo>
                    <a:lnTo>
                      <a:pt x="0" y="16"/>
                    </a:lnTo>
                    <a:lnTo>
                      <a:pt x="0" y="11"/>
                    </a:lnTo>
                    <a:lnTo>
                      <a:pt x="3" y="9"/>
                    </a:lnTo>
                    <a:lnTo>
                      <a:pt x="5" y="3"/>
                    </a:lnTo>
                    <a:lnTo>
                      <a:pt x="8" y="0"/>
                    </a:lnTo>
                    <a:lnTo>
                      <a:pt x="10" y="0"/>
                    </a:lnTo>
                    <a:lnTo>
                      <a:pt x="13" y="0"/>
                    </a:lnTo>
                    <a:lnTo>
                      <a:pt x="21" y="3"/>
                    </a:lnTo>
                    <a:lnTo>
                      <a:pt x="21" y="6"/>
                    </a:lnTo>
                    <a:lnTo>
                      <a:pt x="21" y="9"/>
                    </a:lnTo>
                    <a:lnTo>
                      <a:pt x="21" y="14"/>
                    </a:lnTo>
                    <a:lnTo>
                      <a:pt x="21" y="18"/>
                    </a:lnTo>
                    <a:lnTo>
                      <a:pt x="15" y="20"/>
                    </a:lnTo>
                    <a:lnTo>
                      <a:pt x="13" y="22"/>
                    </a:lnTo>
                    <a:lnTo>
                      <a:pt x="10" y="22"/>
                    </a:lnTo>
                    <a:lnTo>
                      <a:pt x="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63" name="Freeform 156">
                <a:extLst>
                  <a:ext uri="{FF2B5EF4-FFF2-40B4-BE49-F238E27FC236}">
                    <a16:creationId xmlns:a16="http://schemas.microsoft.com/office/drawing/2014/main" id="{CE2FA810-32C3-622F-8C48-1F33EF18B97A}"/>
                  </a:ext>
                </a:extLst>
              </p:cNvPr>
              <p:cNvSpPr>
                <a:spLocks/>
              </p:cNvSpPr>
              <p:nvPr/>
            </p:nvSpPr>
            <p:spPr bwMode="auto">
              <a:xfrm>
                <a:off x="4068" y="2987"/>
                <a:ext cx="25" cy="37"/>
              </a:xfrm>
              <a:custGeom>
                <a:avLst/>
                <a:gdLst>
                  <a:gd name="T0" fmla="*/ 2147483647 w 18"/>
                  <a:gd name="T1" fmla="*/ 2147483647 h 20"/>
                  <a:gd name="T2" fmla="*/ 2147483647 w 18"/>
                  <a:gd name="T3" fmla="*/ 2147483647 h 20"/>
                  <a:gd name="T4" fmla="*/ 2147483647 w 18"/>
                  <a:gd name="T5" fmla="*/ 2147483647 h 20"/>
                  <a:gd name="T6" fmla="*/ 2147483647 w 18"/>
                  <a:gd name="T7" fmla="*/ 2147483647 h 20"/>
                  <a:gd name="T8" fmla="*/ 2147483647 w 18"/>
                  <a:gd name="T9" fmla="*/ 0 h 20"/>
                  <a:gd name="T10" fmla="*/ 2147483647 w 18"/>
                  <a:gd name="T11" fmla="*/ 0 h 20"/>
                  <a:gd name="T12" fmla="*/ 2147483647 w 18"/>
                  <a:gd name="T13" fmla="*/ 2147483647 h 20"/>
                  <a:gd name="T14" fmla="*/ 2147483647 w 18"/>
                  <a:gd name="T15" fmla="*/ 2147483647 h 20"/>
                  <a:gd name="T16" fmla="*/ 2147483647 w 18"/>
                  <a:gd name="T17" fmla="*/ 2147483647 h 20"/>
                  <a:gd name="T18" fmla="*/ 0 w 18"/>
                  <a:gd name="T19" fmla="*/ 2147483647 h 20"/>
                  <a:gd name="T20" fmla="*/ 0 w 18"/>
                  <a:gd name="T21" fmla="*/ 2147483647 h 20"/>
                  <a:gd name="T22" fmla="*/ 0 w 18"/>
                  <a:gd name="T23" fmla="*/ 2147483647 h 20"/>
                  <a:gd name="T24" fmla="*/ 2147483647 w 18"/>
                  <a:gd name="T25" fmla="*/ 2147483647 h 20"/>
                  <a:gd name="T26" fmla="*/ 2147483647 w 18"/>
                  <a:gd name="T27" fmla="*/ 2147483647 h 20"/>
                  <a:gd name="T28" fmla="*/ 2147483647 w 18"/>
                  <a:gd name="T29" fmla="*/ 2147483647 h 20"/>
                  <a:gd name="T30" fmla="*/ 2147483647 w 18"/>
                  <a:gd name="T31" fmla="*/ 2147483647 h 20"/>
                  <a:gd name="T32" fmla="*/ 2147483647 w 18"/>
                  <a:gd name="T33" fmla="*/ 2147483647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0"/>
                  <a:gd name="T53" fmla="*/ 18 w 18"/>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0">
                    <a:moveTo>
                      <a:pt x="18" y="16"/>
                    </a:moveTo>
                    <a:lnTo>
                      <a:pt x="18" y="11"/>
                    </a:lnTo>
                    <a:lnTo>
                      <a:pt x="18" y="7"/>
                    </a:lnTo>
                    <a:lnTo>
                      <a:pt x="18" y="4"/>
                    </a:lnTo>
                    <a:lnTo>
                      <a:pt x="18" y="0"/>
                    </a:lnTo>
                    <a:lnTo>
                      <a:pt x="11" y="0"/>
                    </a:lnTo>
                    <a:lnTo>
                      <a:pt x="9" y="4"/>
                    </a:lnTo>
                    <a:lnTo>
                      <a:pt x="6" y="7"/>
                    </a:lnTo>
                    <a:lnTo>
                      <a:pt x="2" y="9"/>
                    </a:lnTo>
                    <a:lnTo>
                      <a:pt x="0" y="13"/>
                    </a:lnTo>
                    <a:lnTo>
                      <a:pt x="0" y="16"/>
                    </a:lnTo>
                    <a:lnTo>
                      <a:pt x="0" y="18"/>
                    </a:lnTo>
                    <a:lnTo>
                      <a:pt x="2" y="20"/>
                    </a:lnTo>
                    <a:lnTo>
                      <a:pt x="6" y="20"/>
                    </a:lnTo>
                    <a:lnTo>
                      <a:pt x="9" y="20"/>
                    </a:lnTo>
                    <a:lnTo>
                      <a:pt x="11" y="18"/>
                    </a:lnTo>
                    <a:lnTo>
                      <a:pt x="18" y="1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64" name="Freeform 157">
                <a:extLst>
                  <a:ext uri="{FF2B5EF4-FFF2-40B4-BE49-F238E27FC236}">
                    <a16:creationId xmlns:a16="http://schemas.microsoft.com/office/drawing/2014/main" id="{FB4D7559-85EA-AF15-F405-B15518464CC7}"/>
                  </a:ext>
                </a:extLst>
              </p:cNvPr>
              <p:cNvSpPr>
                <a:spLocks/>
              </p:cNvSpPr>
              <p:nvPr/>
            </p:nvSpPr>
            <p:spPr bwMode="auto">
              <a:xfrm>
                <a:off x="4071" y="2992"/>
                <a:ext cx="19" cy="28"/>
              </a:xfrm>
              <a:custGeom>
                <a:avLst/>
                <a:gdLst>
                  <a:gd name="T0" fmla="*/ 2147483647 w 14"/>
                  <a:gd name="T1" fmla="*/ 2147483647 h 15"/>
                  <a:gd name="T2" fmla="*/ 2147483647 w 14"/>
                  <a:gd name="T3" fmla="*/ 2147483647 h 15"/>
                  <a:gd name="T4" fmla="*/ 2147483647 w 14"/>
                  <a:gd name="T5" fmla="*/ 0 h 15"/>
                  <a:gd name="T6" fmla="*/ 2147483647 w 14"/>
                  <a:gd name="T7" fmla="*/ 0 h 15"/>
                  <a:gd name="T8" fmla="*/ 0 w 14"/>
                  <a:gd name="T9" fmla="*/ 2147483647 h 15"/>
                  <a:gd name="T10" fmla="*/ 0 w 14"/>
                  <a:gd name="T11" fmla="*/ 2147483647 h 15"/>
                  <a:gd name="T12" fmla="*/ 0 w 14"/>
                  <a:gd name="T13" fmla="*/ 2147483647 h 15"/>
                  <a:gd name="T14" fmla="*/ 2147483647 w 14"/>
                  <a:gd name="T15" fmla="*/ 2147483647 h 15"/>
                  <a:gd name="T16" fmla="*/ 2147483647 w 14"/>
                  <a:gd name="T17" fmla="*/ 214748364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5"/>
                  <a:gd name="T29" fmla="*/ 14 w 14"/>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5">
                    <a:moveTo>
                      <a:pt x="9" y="11"/>
                    </a:moveTo>
                    <a:lnTo>
                      <a:pt x="14" y="4"/>
                    </a:lnTo>
                    <a:lnTo>
                      <a:pt x="9" y="0"/>
                    </a:lnTo>
                    <a:lnTo>
                      <a:pt x="5" y="0"/>
                    </a:lnTo>
                    <a:lnTo>
                      <a:pt x="0" y="8"/>
                    </a:lnTo>
                    <a:lnTo>
                      <a:pt x="0" y="11"/>
                    </a:lnTo>
                    <a:lnTo>
                      <a:pt x="0" y="15"/>
                    </a:lnTo>
                    <a:lnTo>
                      <a:pt x="5" y="15"/>
                    </a:lnTo>
                    <a:lnTo>
                      <a:pt x="9" y="11"/>
                    </a:lnTo>
                    <a:close/>
                  </a:path>
                </a:pathLst>
              </a:custGeom>
              <a:solidFill>
                <a:srgbClr val="338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65" name="Freeform 158">
                <a:extLst>
                  <a:ext uri="{FF2B5EF4-FFF2-40B4-BE49-F238E27FC236}">
                    <a16:creationId xmlns:a16="http://schemas.microsoft.com/office/drawing/2014/main" id="{25494A07-E8B6-6754-76CC-EF6A4E08BBEF}"/>
                  </a:ext>
                </a:extLst>
              </p:cNvPr>
              <p:cNvSpPr>
                <a:spLocks/>
              </p:cNvSpPr>
              <p:nvPr/>
            </p:nvSpPr>
            <p:spPr bwMode="auto">
              <a:xfrm>
                <a:off x="4038" y="2952"/>
                <a:ext cx="33" cy="37"/>
              </a:xfrm>
              <a:custGeom>
                <a:avLst/>
                <a:gdLst>
                  <a:gd name="T0" fmla="*/ 2147483647 w 24"/>
                  <a:gd name="T1" fmla="*/ 0 h 20"/>
                  <a:gd name="T2" fmla="*/ 0 w 24"/>
                  <a:gd name="T3" fmla="*/ 2147483647 h 20"/>
                  <a:gd name="T4" fmla="*/ 2147483647 w 24"/>
                  <a:gd name="T5" fmla="*/ 2147483647 h 20"/>
                  <a:gd name="T6" fmla="*/ 2147483647 w 24"/>
                  <a:gd name="T7" fmla="*/ 2147483647 h 20"/>
                  <a:gd name="T8" fmla="*/ 2147483647 w 24"/>
                  <a:gd name="T9" fmla="*/ 0 h 20"/>
                  <a:gd name="T10" fmla="*/ 0 60000 65536"/>
                  <a:gd name="T11" fmla="*/ 0 60000 65536"/>
                  <a:gd name="T12" fmla="*/ 0 60000 65536"/>
                  <a:gd name="T13" fmla="*/ 0 60000 65536"/>
                  <a:gd name="T14" fmla="*/ 0 60000 65536"/>
                  <a:gd name="T15" fmla="*/ 0 w 24"/>
                  <a:gd name="T16" fmla="*/ 0 h 20"/>
                  <a:gd name="T17" fmla="*/ 24 w 24"/>
                  <a:gd name="T18" fmla="*/ 20 h 20"/>
                </a:gdLst>
                <a:ahLst/>
                <a:cxnLst>
                  <a:cxn ang="T10">
                    <a:pos x="T0" y="T1"/>
                  </a:cxn>
                  <a:cxn ang="T11">
                    <a:pos x="T2" y="T3"/>
                  </a:cxn>
                  <a:cxn ang="T12">
                    <a:pos x="T4" y="T5"/>
                  </a:cxn>
                  <a:cxn ang="T13">
                    <a:pos x="T6" y="T7"/>
                  </a:cxn>
                  <a:cxn ang="T14">
                    <a:pos x="T8" y="T9"/>
                  </a:cxn>
                </a:cxnLst>
                <a:rect l="T15" t="T16" r="T17" b="T18"/>
                <a:pathLst>
                  <a:path w="24" h="20">
                    <a:moveTo>
                      <a:pt x="18" y="0"/>
                    </a:moveTo>
                    <a:lnTo>
                      <a:pt x="0" y="10"/>
                    </a:lnTo>
                    <a:lnTo>
                      <a:pt x="3" y="20"/>
                    </a:lnTo>
                    <a:lnTo>
                      <a:pt x="24" y="6"/>
                    </a:lnTo>
                    <a:lnTo>
                      <a:pt x="18" y="0"/>
                    </a:lnTo>
                    <a:close/>
                  </a:path>
                </a:pathLst>
              </a:custGeom>
              <a:solidFill>
                <a:srgbClr val="019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66" name="Freeform 159">
                <a:extLst>
                  <a:ext uri="{FF2B5EF4-FFF2-40B4-BE49-F238E27FC236}">
                    <a16:creationId xmlns:a16="http://schemas.microsoft.com/office/drawing/2014/main" id="{A1E262AF-E42E-DFF1-3524-2EF73B1395C8}"/>
                  </a:ext>
                </a:extLst>
              </p:cNvPr>
              <p:cNvSpPr>
                <a:spLocks/>
              </p:cNvSpPr>
              <p:nvPr/>
            </p:nvSpPr>
            <p:spPr bwMode="auto">
              <a:xfrm>
                <a:off x="4037" y="2961"/>
                <a:ext cx="18" cy="48"/>
              </a:xfrm>
              <a:custGeom>
                <a:avLst/>
                <a:gdLst>
                  <a:gd name="T0" fmla="*/ 0 w 13"/>
                  <a:gd name="T1" fmla="*/ 2147483647 h 26"/>
                  <a:gd name="T2" fmla="*/ 2147483647 w 13"/>
                  <a:gd name="T3" fmla="*/ 2147483647 h 26"/>
                  <a:gd name="T4" fmla="*/ 2147483647 w 13"/>
                  <a:gd name="T5" fmla="*/ 2147483647 h 26"/>
                  <a:gd name="T6" fmla="*/ 2147483647 w 13"/>
                  <a:gd name="T7" fmla="*/ 0 h 26"/>
                  <a:gd name="T8" fmla="*/ 0 w 13"/>
                  <a:gd name="T9" fmla="*/ 2147483647 h 26"/>
                  <a:gd name="T10" fmla="*/ 0 60000 65536"/>
                  <a:gd name="T11" fmla="*/ 0 60000 65536"/>
                  <a:gd name="T12" fmla="*/ 0 60000 65536"/>
                  <a:gd name="T13" fmla="*/ 0 60000 65536"/>
                  <a:gd name="T14" fmla="*/ 0 60000 65536"/>
                  <a:gd name="T15" fmla="*/ 0 w 13"/>
                  <a:gd name="T16" fmla="*/ 0 h 26"/>
                  <a:gd name="T17" fmla="*/ 13 w 13"/>
                  <a:gd name="T18" fmla="*/ 26 h 26"/>
                </a:gdLst>
                <a:ahLst/>
                <a:cxnLst>
                  <a:cxn ang="T10">
                    <a:pos x="T0" y="T1"/>
                  </a:cxn>
                  <a:cxn ang="T11">
                    <a:pos x="T2" y="T3"/>
                  </a:cxn>
                  <a:cxn ang="T12">
                    <a:pos x="T4" y="T5"/>
                  </a:cxn>
                  <a:cxn ang="T13">
                    <a:pos x="T6" y="T7"/>
                  </a:cxn>
                  <a:cxn ang="T14">
                    <a:pos x="T8" y="T9"/>
                  </a:cxn>
                </a:cxnLst>
                <a:rect l="T15" t="T16" r="T17" b="T18"/>
                <a:pathLst>
                  <a:path w="13" h="26">
                    <a:moveTo>
                      <a:pt x="0" y="16"/>
                    </a:moveTo>
                    <a:lnTo>
                      <a:pt x="8" y="26"/>
                    </a:lnTo>
                    <a:lnTo>
                      <a:pt x="13" y="7"/>
                    </a:lnTo>
                    <a:lnTo>
                      <a:pt x="4" y="0"/>
                    </a:lnTo>
                    <a:lnTo>
                      <a:pt x="0" y="16"/>
                    </a:lnTo>
                    <a:close/>
                  </a:path>
                </a:pathLst>
              </a:custGeom>
              <a:solidFill>
                <a:srgbClr val="006C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67" name="Freeform 160">
                <a:extLst>
                  <a:ext uri="{FF2B5EF4-FFF2-40B4-BE49-F238E27FC236}">
                    <a16:creationId xmlns:a16="http://schemas.microsoft.com/office/drawing/2014/main" id="{798949BF-3154-C663-F747-9CA2F926A1EB}"/>
                  </a:ext>
                </a:extLst>
              </p:cNvPr>
              <p:cNvSpPr>
                <a:spLocks/>
              </p:cNvSpPr>
              <p:nvPr/>
            </p:nvSpPr>
            <p:spPr bwMode="auto">
              <a:xfrm>
                <a:off x="4032" y="2981"/>
                <a:ext cx="39" cy="43"/>
              </a:xfrm>
              <a:custGeom>
                <a:avLst/>
                <a:gdLst>
                  <a:gd name="T0" fmla="*/ 0 w 29"/>
                  <a:gd name="T1" fmla="*/ 2147483647 h 23"/>
                  <a:gd name="T2" fmla="*/ 2147483647 w 29"/>
                  <a:gd name="T3" fmla="*/ 2147483647 h 23"/>
                  <a:gd name="T4" fmla="*/ 2147483647 w 29"/>
                  <a:gd name="T5" fmla="*/ 2147483647 h 23"/>
                  <a:gd name="T6" fmla="*/ 2147483647 w 29"/>
                  <a:gd name="T7" fmla="*/ 2147483647 h 23"/>
                  <a:gd name="T8" fmla="*/ 2147483647 w 29"/>
                  <a:gd name="T9" fmla="*/ 2147483647 h 23"/>
                  <a:gd name="T10" fmla="*/ 0 w 29"/>
                  <a:gd name="T11" fmla="*/ 0 h 23"/>
                  <a:gd name="T12" fmla="*/ 0 w 29"/>
                  <a:gd name="T13" fmla="*/ 2147483647 h 23"/>
                  <a:gd name="T14" fmla="*/ 0 60000 65536"/>
                  <a:gd name="T15" fmla="*/ 0 60000 65536"/>
                  <a:gd name="T16" fmla="*/ 0 60000 65536"/>
                  <a:gd name="T17" fmla="*/ 0 60000 65536"/>
                  <a:gd name="T18" fmla="*/ 0 60000 65536"/>
                  <a:gd name="T19" fmla="*/ 0 60000 65536"/>
                  <a:gd name="T20" fmla="*/ 0 60000 65536"/>
                  <a:gd name="T21" fmla="*/ 0 w 29"/>
                  <a:gd name="T22" fmla="*/ 0 h 23"/>
                  <a:gd name="T23" fmla="*/ 29 w 29"/>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3">
                    <a:moveTo>
                      <a:pt x="0" y="3"/>
                    </a:moveTo>
                    <a:lnTo>
                      <a:pt x="10" y="15"/>
                    </a:lnTo>
                    <a:lnTo>
                      <a:pt x="29" y="23"/>
                    </a:lnTo>
                    <a:lnTo>
                      <a:pt x="29" y="20"/>
                    </a:lnTo>
                    <a:lnTo>
                      <a:pt x="14" y="12"/>
                    </a:lnTo>
                    <a:lnTo>
                      <a:pt x="0" y="0"/>
                    </a:lnTo>
                    <a:lnTo>
                      <a:pt x="0" y="3"/>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68" name="Freeform 161">
                <a:extLst>
                  <a:ext uri="{FF2B5EF4-FFF2-40B4-BE49-F238E27FC236}">
                    <a16:creationId xmlns:a16="http://schemas.microsoft.com/office/drawing/2014/main" id="{69768B46-768A-BA52-CB41-E77F33B2272C}"/>
                  </a:ext>
                </a:extLst>
              </p:cNvPr>
              <p:cNvSpPr>
                <a:spLocks/>
              </p:cNvSpPr>
              <p:nvPr/>
            </p:nvSpPr>
            <p:spPr bwMode="auto">
              <a:xfrm>
                <a:off x="4088" y="2968"/>
                <a:ext cx="35" cy="36"/>
              </a:xfrm>
              <a:custGeom>
                <a:avLst/>
                <a:gdLst>
                  <a:gd name="T0" fmla="*/ 2147483647 w 26"/>
                  <a:gd name="T1" fmla="*/ 0 h 19"/>
                  <a:gd name="T2" fmla="*/ 0 w 26"/>
                  <a:gd name="T3" fmla="*/ 2147483647 h 19"/>
                  <a:gd name="T4" fmla="*/ 2147483647 w 26"/>
                  <a:gd name="T5" fmla="*/ 2147483647 h 19"/>
                  <a:gd name="T6" fmla="*/ 2147483647 w 26"/>
                  <a:gd name="T7" fmla="*/ 2147483647 h 19"/>
                  <a:gd name="T8" fmla="*/ 2147483647 w 26"/>
                  <a:gd name="T9" fmla="*/ 0 h 19"/>
                  <a:gd name="T10" fmla="*/ 0 60000 65536"/>
                  <a:gd name="T11" fmla="*/ 0 60000 65536"/>
                  <a:gd name="T12" fmla="*/ 0 60000 65536"/>
                  <a:gd name="T13" fmla="*/ 0 60000 65536"/>
                  <a:gd name="T14" fmla="*/ 0 60000 65536"/>
                  <a:gd name="T15" fmla="*/ 0 w 26"/>
                  <a:gd name="T16" fmla="*/ 0 h 19"/>
                  <a:gd name="T17" fmla="*/ 26 w 26"/>
                  <a:gd name="T18" fmla="*/ 19 h 19"/>
                </a:gdLst>
                <a:ahLst/>
                <a:cxnLst>
                  <a:cxn ang="T10">
                    <a:pos x="T0" y="T1"/>
                  </a:cxn>
                  <a:cxn ang="T11">
                    <a:pos x="T2" y="T3"/>
                  </a:cxn>
                  <a:cxn ang="T12">
                    <a:pos x="T4" y="T5"/>
                  </a:cxn>
                  <a:cxn ang="T13">
                    <a:pos x="T6" y="T7"/>
                  </a:cxn>
                  <a:cxn ang="T14">
                    <a:pos x="T8" y="T9"/>
                  </a:cxn>
                </a:cxnLst>
                <a:rect l="T15" t="T16" r="T17" b="T18"/>
                <a:pathLst>
                  <a:path w="26" h="19">
                    <a:moveTo>
                      <a:pt x="19" y="0"/>
                    </a:moveTo>
                    <a:lnTo>
                      <a:pt x="0" y="12"/>
                    </a:lnTo>
                    <a:lnTo>
                      <a:pt x="5" y="19"/>
                    </a:lnTo>
                    <a:lnTo>
                      <a:pt x="26" y="5"/>
                    </a:lnTo>
                    <a:lnTo>
                      <a:pt x="19" y="0"/>
                    </a:lnTo>
                    <a:close/>
                  </a:path>
                </a:pathLst>
              </a:custGeom>
              <a:solidFill>
                <a:srgbClr val="019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69" name="Freeform 162">
                <a:extLst>
                  <a:ext uri="{FF2B5EF4-FFF2-40B4-BE49-F238E27FC236}">
                    <a16:creationId xmlns:a16="http://schemas.microsoft.com/office/drawing/2014/main" id="{0A6FA00E-F53B-5135-BAF5-C3B653981E03}"/>
                  </a:ext>
                </a:extLst>
              </p:cNvPr>
              <p:cNvSpPr>
                <a:spLocks/>
              </p:cNvSpPr>
              <p:nvPr/>
            </p:nvSpPr>
            <p:spPr bwMode="auto">
              <a:xfrm>
                <a:off x="4093" y="2972"/>
                <a:ext cx="30" cy="39"/>
              </a:xfrm>
              <a:custGeom>
                <a:avLst/>
                <a:gdLst>
                  <a:gd name="T0" fmla="*/ 2147483647 w 22"/>
                  <a:gd name="T1" fmla="*/ 2147483647 h 21"/>
                  <a:gd name="T2" fmla="*/ 0 w 22"/>
                  <a:gd name="T3" fmla="*/ 2147483647 h 21"/>
                  <a:gd name="T4" fmla="*/ 0 w 22"/>
                  <a:gd name="T5" fmla="*/ 2147483647 h 21"/>
                  <a:gd name="T6" fmla="*/ 2147483647 w 22"/>
                  <a:gd name="T7" fmla="*/ 0 h 21"/>
                  <a:gd name="T8" fmla="*/ 2147483647 w 22"/>
                  <a:gd name="T9" fmla="*/ 2147483647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22" y="5"/>
                    </a:moveTo>
                    <a:lnTo>
                      <a:pt x="0" y="21"/>
                    </a:lnTo>
                    <a:lnTo>
                      <a:pt x="0" y="14"/>
                    </a:lnTo>
                    <a:lnTo>
                      <a:pt x="22" y="0"/>
                    </a:lnTo>
                    <a:lnTo>
                      <a:pt x="22" y="5"/>
                    </a:lnTo>
                    <a:close/>
                  </a:path>
                </a:pathLst>
              </a:custGeom>
              <a:solidFill>
                <a:srgbClr val="003B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70" name="Freeform 163">
                <a:extLst>
                  <a:ext uri="{FF2B5EF4-FFF2-40B4-BE49-F238E27FC236}">
                    <a16:creationId xmlns:a16="http://schemas.microsoft.com/office/drawing/2014/main" id="{ADC92F13-9D1B-8E0E-D7A1-5E2EBC3C2AEE}"/>
                  </a:ext>
                </a:extLst>
              </p:cNvPr>
              <p:cNvSpPr>
                <a:spLocks/>
              </p:cNvSpPr>
              <p:nvPr/>
            </p:nvSpPr>
            <p:spPr bwMode="auto">
              <a:xfrm>
                <a:off x="4085" y="2979"/>
                <a:ext cx="19" cy="32"/>
              </a:xfrm>
              <a:custGeom>
                <a:avLst/>
                <a:gdLst>
                  <a:gd name="T0" fmla="*/ 0 w 14"/>
                  <a:gd name="T1" fmla="*/ 2147483647 h 17"/>
                  <a:gd name="T2" fmla="*/ 2147483647 w 14"/>
                  <a:gd name="T3" fmla="*/ 2147483647 h 17"/>
                  <a:gd name="T4" fmla="*/ 2147483647 w 14"/>
                  <a:gd name="T5" fmla="*/ 2147483647 h 17"/>
                  <a:gd name="T6" fmla="*/ 2147483647 w 14"/>
                  <a:gd name="T7" fmla="*/ 0 h 17"/>
                  <a:gd name="T8" fmla="*/ 0 w 14"/>
                  <a:gd name="T9" fmla="*/ 2147483647 h 17"/>
                  <a:gd name="T10" fmla="*/ 0 60000 65536"/>
                  <a:gd name="T11" fmla="*/ 0 60000 65536"/>
                  <a:gd name="T12" fmla="*/ 0 60000 65536"/>
                  <a:gd name="T13" fmla="*/ 0 60000 65536"/>
                  <a:gd name="T14" fmla="*/ 0 60000 65536"/>
                  <a:gd name="T15" fmla="*/ 0 w 14"/>
                  <a:gd name="T16" fmla="*/ 0 h 17"/>
                  <a:gd name="T17" fmla="*/ 14 w 14"/>
                  <a:gd name="T18" fmla="*/ 17 h 17"/>
                </a:gdLst>
                <a:ahLst/>
                <a:cxnLst>
                  <a:cxn ang="T10">
                    <a:pos x="T0" y="T1"/>
                  </a:cxn>
                  <a:cxn ang="T11">
                    <a:pos x="T2" y="T3"/>
                  </a:cxn>
                  <a:cxn ang="T12">
                    <a:pos x="T4" y="T5"/>
                  </a:cxn>
                  <a:cxn ang="T13">
                    <a:pos x="T6" y="T7"/>
                  </a:cxn>
                  <a:cxn ang="T14">
                    <a:pos x="T8" y="T9"/>
                  </a:cxn>
                </a:cxnLst>
                <a:rect l="T15" t="T16" r="T17" b="T18"/>
                <a:pathLst>
                  <a:path w="14" h="17">
                    <a:moveTo>
                      <a:pt x="0" y="6"/>
                    </a:moveTo>
                    <a:lnTo>
                      <a:pt x="14" y="17"/>
                    </a:lnTo>
                    <a:lnTo>
                      <a:pt x="14" y="8"/>
                    </a:lnTo>
                    <a:lnTo>
                      <a:pt x="4" y="0"/>
                    </a:lnTo>
                    <a:lnTo>
                      <a:pt x="0" y="6"/>
                    </a:lnTo>
                    <a:close/>
                  </a:path>
                </a:pathLst>
              </a:custGeom>
              <a:solidFill>
                <a:srgbClr val="006C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71" name="Freeform 164">
                <a:extLst>
                  <a:ext uri="{FF2B5EF4-FFF2-40B4-BE49-F238E27FC236}">
                    <a16:creationId xmlns:a16="http://schemas.microsoft.com/office/drawing/2014/main" id="{D928C0DA-722D-9440-D8AC-2DFE05169C2C}"/>
                  </a:ext>
                </a:extLst>
              </p:cNvPr>
              <p:cNvSpPr>
                <a:spLocks/>
              </p:cNvSpPr>
              <p:nvPr/>
            </p:nvSpPr>
            <p:spPr bwMode="auto">
              <a:xfrm>
                <a:off x="4070" y="2888"/>
                <a:ext cx="63" cy="56"/>
              </a:xfrm>
              <a:custGeom>
                <a:avLst/>
                <a:gdLst>
                  <a:gd name="T0" fmla="*/ 2147483647 w 46"/>
                  <a:gd name="T1" fmla="*/ 0 h 30"/>
                  <a:gd name="T2" fmla="*/ 0 w 46"/>
                  <a:gd name="T3" fmla="*/ 2147483647 h 30"/>
                  <a:gd name="T4" fmla="*/ 2147483647 w 46"/>
                  <a:gd name="T5" fmla="*/ 2147483647 h 30"/>
                  <a:gd name="T6" fmla="*/ 2147483647 w 46"/>
                  <a:gd name="T7" fmla="*/ 2147483647 h 30"/>
                  <a:gd name="T8" fmla="*/ 2147483647 w 46"/>
                  <a:gd name="T9" fmla="*/ 0 h 30"/>
                  <a:gd name="T10" fmla="*/ 0 60000 65536"/>
                  <a:gd name="T11" fmla="*/ 0 60000 65536"/>
                  <a:gd name="T12" fmla="*/ 0 60000 65536"/>
                  <a:gd name="T13" fmla="*/ 0 60000 65536"/>
                  <a:gd name="T14" fmla="*/ 0 60000 65536"/>
                  <a:gd name="T15" fmla="*/ 0 w 46"/>
                  <a:gd name="T16" fmla="*/ 0 h 30"/>
                  <a:gd name="T17" fmla="*/ 46 w 46"/>
                  <a:gd name="T18" fmla="*/ 30 h 30"/>
                </a:gdLst>
                <a:ahLst/>
                <a:cxnLst>
                  <a:cxn ang="T10">
                    <a:pos x="T0" y="T1"/>
                  </a:cxn>
                  <a:cxn ang="T11">
                    <a:pos x="T2" y="T3"/>
                  </a:cxn>
                  <a:cxn ang="T12">
                    <a:pos x="T4" y="T5"/>
                  </a:cxn>
                  <a:cxn ang="T13">
                    <a:pos x="T6" y="T7"/>
                  </a:cxn>
                  <a:cxn ang="T14">
                    <a:pos x="T8" y="T9"/>
                  </a:cxn>
                </a:cxnLst>
                <a:rect l="T15" t="T16" r="T17" b="T18"/>
                <a:pathLst>
                  <a:path w="46" h="30">
                    <a:moveTo>
                      <a:pt x="17" y="0"/>
                    </a:moveTo>
                    <a:lnTo>
                      <a:pt x="0" y="11"/>
                    </a:lnTo>
                    <a:lnTo>
                      <a:pt x="29" y="30"/>
                    </a:lnTo>
                    <a:lnTo>
                      <a:pt x="46" y="19"/>
                    </a:lnTo>
                    <a:lnTo>
                      <a:pt x="17" y="0"/>
                    </a:lnTo>
                    <a:close/>
                  </a:path>
                </a:pathLst>
              </a:custGeom>
              <a:solidFill>
                <a:srgbClr val="66BC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72" name="Freeform 165">
                <a:extLst>
                  <a:ext uri="{FF2B5EF4-FFF2-40B4-BE49-F238E27FC236}">
                    <a16:creationId xmlns:a16="http://schemas.microsoft.com/office/drawing/2014/main" id="{5A6E7FAC-E0C7-053E-A204-37F83C701BAA}"/>
                  </a:ext>
                </a:extLst>
              </p:cNvPr>
              <p:cNvSpPr>
                <a:spLocks/>
              </p:cNvSpPr>
              <p:nvPr/>
            </p:nvSpPr>
            <p:spPr bwMode="auto">
              <a:xfrm>
                <a:off x="4101" y="2912"/>
                <a:ext cx="32" cy="80"/>
              </a:xfrm>
              <a:custGeom>
                <a:avLst/>
                <a:gdLst>
                  <a:gd name="T0" fmla="*/ 2147483647 w 23"/>
                  <a:gd name="T1" fmla="*/ 2147483647 h 43"/>
                  <a:gd name="T2" fmla="*/ 0 w 23"/>
                  <a:gd name="T3" fmla="*/ 2147483647 h 43"/>
                  <a:gd name="T4" fmla="*/ 0 w 23"/>
                  <a:gd name="T5" fmla="*/ 2147483647 h 43"/>
                  <a:gd name="T6" fmla="*/ 2147483647 w 23"/>
                  <a:gd name="T7" fmla="*/ 0 h 43"/>
                  <a:gd name="T8" fmla="*/ 2147483647 w 23"/>
                  <a:gd name="T9" fmla="*/ 2147483647 h 43"/>
                  <a:gd name="T10" fmla="*/ 0 60000 65536"/>
                  <a:gd name="T11" fmla="*/ 0 60000 65536"/>
                  <a:gd name="T12" fmla="*/ 0 60000 65536"/>
                  <a:gd name="T13" fmla="*/ 0 60000 65536"/>
                  <a:gd name="T14" fmla="*/ 0 60000 65536"/>
                  <a:gd name="T15" fmla="*/ 0 w 23"/>
                  <a:gd name="T16" fmla="*/ 0 h 43"/>
                  <a:gd name="T17" fmla="*/ 23 w 23"/>
                  <a:gd name="T18" fmla="*/ 43 h 43"/>
                </a:gdLst>
                <a:ahLst/>
                <a:cxnLst>
                  <a:cxn ang="T10">
                    <a:pos x="T0" y="T1"/>
                  </a:cxn>
                  <a:cxn ang="T11">
                    <a:pos x="T2" y="T3"/>
                  </a:cxn>
                  <a:cxn ang="T12">
                    <a:pos x="T4" y="T5"/>
                  </a:cxn>
                  <a:cxn ang="T13">
                    <a:pos x="T6" y="T7"/>
                  </a:cxn>
                  <a:cxn ang="T14">
                    <a:pos x="T8" y="T9"/>
                  </a:cxn>
                </a:cxnLst>
                <a:rect l="T15" t="T16" r="T17" b="T18"/>
                <a:pathLst>
                  <a:path w="23" h="43">
                    <a:moveTo>
                      <a:pt x="23" y="33"/>
                    </a:moveTo>
                    <a:lnTo>
                      <a:pt x="0" y="43"/>
                    </a:lnTo>
                    <a:lnTo>
                      <a:pt x="0" y="10"/>
                    </a:lnTo>
                    <a:lnTo>
                      <a:pt x="23" y="0"/>
                    </a:lnTo>
                    <a:lnTo>
                      <a:pt x="23" y="33"/>
                    </a:lnTo>
                    <a:close/>
                  </a:path>
                </a:pathLst>
              </a:custGeom>
              <a:solidFill>
                <a:srgbClr val="0051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73" name="Freeform 166">
                <a:extLst>
                  <a:ext uri="{FF2B5EF4-FFF2-40B4-BE49-F238E27FC236}">
                    <a16:creationId xmlns:a16="http://schemas.microsoft.com/office/drawing/2014/main" id="{239EF927-F7DC-B1BD-240C-4BD035991946}"/>
                  </a:ext>
                </a:extLst>
              </p:cNvPr>
              <p:cNvSpPr>
                <a:spLocks/>
              </p:cNvSpPr>
              <p:nvPr/>
            </p:nvSpPr>
            <p:spPr bwMode="auto">
              <a:xfrm>
                <a:off x="4068" y="2901"/>
                <a:ext cx="47" cy="91"/>
              </a:xfrm>
              <a:custGeom>
                <a:avLst/>
                <a:gdLst>
                  <a:gd name="T0" fmla="*/ 0 w 34"/>
                  <a:gd name="T1" fmla="*/ 2147483647 h 49"/>
                  <a:gd name="T2" fmla="*/ 2147483647 w 34"/>
                  <a:gd name="T3" fmla="*/ 2147483647 h 49"/>
                  <a:gd name="T4" fmla="*/ 2147483647 w 34"/>
                  <a:gd name="T5" fmla="*/ 2147483647 h 49"/>
                  <a:gd name="T6" fmla="*/ 1 w 34"/>
                  <a:gd name="T7" fmla="*/ 0 h 49"/>
                  <a:gd name="T8" fmla="*/ 0 w 34"/>
                  <a:gd name="T9" fmla="*/ 2147483647 h 49"/>
                  <a:gd name="T10" fmla="*/ 0 60000 65536"/>
                  <a:gd name="T11" fmla="*/ 0 60000 65536"/>
                  <a:gd name="T12" fmla="*/ 0 60000 65536"/>
                  <a:gd name="T13" fmla="*/ 0 60000 65536"/>
                  <a:gd name="T14" fmla="*/ 0 60000 65536"/>
                  <a:gd name="T15" fmla="*/ 0 w 34"/>
                  <a:gd name="T16" fmla="*/ 0 h 49"/>
                  <a:gd name="T17" fmla="*/ 34 w 34"/>
                  <a:gd name="T18" fmla="*/ 49 h 49"/>
                </a:gdLst>
                <a:ahLst/>
                <a:cxnLst>
                  <a:cxn ang="T10">
                    <a:pos x="T0" y="T1"/>
                  </a:cxn>
                  <a:cxn ang="T11">
                    <a:pos x="T2" y="T3"/>
                  </a:cxn>
                  <a:cxn ang="T12">
                    <a:pos x="T4" y="T5"/>
                  </a:cxn>
                  <a:cxn ang="T13">
                    <a:pos x="T6" y="T7"/>
                  </a:cxn>
                  <a:cxn ang="T14">
                    <a:pos x="T8" y="T9"/>
                  </a:cxn>
                </a:cxnLst>
                <a:rect l="T15" t="T16" r="T17" b="T18"/>
                <a:pathLst>
                  <a:path w="34" h="49">
                    <a:moveTo>
                      <a:pt x="0" y="34"/>
                    </a:moveTo>
                    <a:lnTo>
                      <a:pt x="34" y="49"/>
                    </a:lnTo>
                    <a:lnTo>
                      <a:pt x="34" y="17"/>
                    </a:lnTo>
                    <a:lnTo>
                      <a:pt x="1" y="0"/>
                    </a:lnTo>
                    <a:lnTo>
                      <a:pt x="0" y="34"/>
                    </a:lnTo>
                    <a:close/>
                  </a:path>
                </a:pathLst>
              </a:custGeom>
              <a:solidFill>
                <a:srgbClr val="338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74" name="Freeform 167">
                <a:extLst>
                  <a:ext uri="{FF2B5EF4-FFF2-40B4-BE49-F238E27FC236}">
                    <a16:creationId xmlns:a16="http://schemas.microsoft.com/office/drawing/2014/main" id="{1B51CC06-0C56-ABB3-D2F3-727D08492DE1}"/>
                  </a:ext>
                </a:extLst>
              </p:cNvPr>
              <p:cNvSpPr>
                <a:spLocks/>
              </p:cNvSpPr>
              <p:nvPr/>
            </p:nvSpPr>
            <p:spPr bwMode="auto">
              <a:xfrm>
                <a:off x="4059" y="2918"/>
                <a:ext cx="54" cy="45"/>
              </a:xfrm>
              <a:custGeom>
                <a:avLst/>
                <a:gdLst>
                  <a:gd name="T0" fmla="*/ 2147483647 w 40"/>
                  <a:gd name="T1" fmla="*/ 0 h 24"/>
                  <a:gd name="T2" fmla="*/ 0 w 40"/>
                  <a:gd name="T3" fmla="*/ 2147483647 h 24"/>
                  <a:gd name="T4" fmla="*/ 2147483647 w 40"/>
                  <a:gd name="T5" fmla="*/ 2147483647 h 24"/>
                  <a:gd name="T6" fmla="*/ 2147483647 w 40"/>
                  <a:gd name="T7" fmla="*/ 2147483647 h 24"/>
                  <a:gd name="T8" fmla="*/ 2147483647 w 40"/>
                  <a:gd name="T9" fmla="*/ 2147483647 h 24"/>
                  <a:gd name="T10" fmla="*/ 2147483647 w 40"/>
                  <a:gd name="T11" fmla="*/ 0 h 24"/>
                  <a:gd name="T12" fmla="*/ 0 60000 65536"/>
                  <a:gd name="T13" fmla="*/ 0 60000 65536"/>
                  <a:gd name="T14" fmla="*/ 0 60000 65536"/>
                  <a:gd name="T15" fmla="*/ 0 60000 65536"/>
                  <a:gd name="T16" fmla="*/ 0 60000 65536"/>
                  <a:gd name="T17" fmla="*/ 0 60000 65536"/>
                  <a:gd name="T18" fmla="*/ 0 w 40"/>
                  <a:gd name="T19" fmla="*/ 0 h 24"/>
                  <a:gd name="T20" fmla="*/ 40 w 40"/>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40" h="24">
                    <a:moveTo>
                      <a:pt x="12" y="0"/>
                    </a:moveTo>
                    <a:lnTo>
                      <a:pt x="0" y="6"/>
                    </a:lnTo>
                    <a:lnTo>
                      <a:pt x="9" y="21"/>
                    </a:lnTo>
                    <a:lnTo>
                      <a:pt x="26" y="24"/>
                    </a:lnTo>
                    <a:lnTo>
                      <a:pt x="40" y="16"/>
                    </a:lnTo>
                    <a:lnTo>
                      <a:pt x="12" y="0"/>
                    </a:lnTo>
                    <a:close/>
                  </a:path>
                </a:pathLst>
              </a:custGeom>
              <a:solidFill>
                <a:srgbClr val="019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75" name="Freeform 168">
                <a:extLst>
                  <a:ext uri="{FF2B5EF4-FFF2-40B4-BE49-F238E27FC236}">
                    <a16:creationId xmlns:a16="http://schemas.microsoft.com/office/drawing/2014/main" id="{421404BA-A273-44F4-89D9-193B31AD9E70}"/>
                  </a:ext>
                </a:extLst>
              </p:cNvPr>
              <p:cNvSpPr>
                <a:spLocks/>
              </p:cNvSpPr>
              <p:nvPr/>
            </p:nvSpPr>
            <p:spPr bwMode="auto">
              <a:xfrm>
                <a:off x="4082" y="2937"/>
                <a:ext cx="31" cy="72"/>
              </a:xfrm>
              <a:custGeom>
                <a:avLst/>
                <a:gdLst>
                  <a:gd name="T0" fmla="*/ 2147483647 w 23"/>
                  <a:gd name="T1" fmla="*/ 2147483647 h 39"/>
                  <a:gd name="T2" fmla="*/ 0 w 23"/>
                  <a:gd name="T3" fmla="*/ 2147483647 h 39"/>
                  <a:gd name="T4" fmla="*/ 0 w 23"/>
                  <a:gd name="T5" fmla="*/ 2147483647 h 39"/>
                  <a:gd name="T6" fmla="*/ 2147483647 w 23"/>
                  <a:gd name="T7" fmla="*/ 2147483647 h 39"/>
                  <a:gd name="T8" fmla="*/ 2147483647 w 23"/>
                  <a:gd name="T9" fmla="*/ 0 h 39"/>
                  <a:gd name="T10" fmla="*/ 2147483647 w 23"/>
                  <a:gd name="T11" fmla="*/ 2147483647 h 39"/>
                  <a:gd name="T12" fmla="*/ 0 60000 65536"/>
                  <a:gd name="T13" fmla="*/ 0 60000 65536"/>
                  <a:gd name="T14" fmla="*/ 0 60000 65536"/>
                  <a:gd name="T15" fmla="*/ 0 60000 65536"/>
                  <a:gd name="T16" fmla="*/ 0 60000 65536"/>
                  <a:gd name="T17" fmla="*/ 0 60000 65536"/>
                  <a:gd name="T18" fmla="*/ 0 w 23"/>
                  <a:gd name="T19" fmla="*/ 0 h 39"/>
                  <a:gd name="T20" fmla="*/ 23 w 23"/>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23" h="39">
                    <a:moveTo>
                      <a:pt x="23" y="28"/>
                    </a:moveTo>
                    <a:lnTo>
                      <a:pt x="0" y="39"/>
                    </a:lnTo>
                    <a:lnTo>
                      <a:pt x="0" y="17"/>
                    </a:lnTo>
                    <a:lnTo>
                      <a:pt x="6" y="8"/>
                    </a:lnTo>
                    <a:lnTo>
                      <a:pt x="23" y="0"/>
                    </a:lnTo>
                    <a:lnTo>
                      <a:pt x="23" y="28"/>
                    </a:lnTo>
                    <a:close/>
                  </a:path>
                </a:pathLst>
              </a:custGeom>
              <a:solidFill>
                <a:srgbClr val="0051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76" name="Freeform 169">
                <a:extLst>
                  <a:ext uri="{FF2B5EF4-FFF2-40B4-BE49-F238E27FC236}">
                    <a16:creationId xmlns:a16="http://schemas.microsoft.com/office/drawing/2014/main" id="{4D80051A-85D3-F839-9404-C25AC1C0937E}"/>
                  </a:ext>
                </a:extLst>
              </p:cNvPr>
              <p:cNvSpPr>
                <a:spLocks/>
              </p:cNvSpPr>
              <p:nvPr/>
            </p:nvSpPr>
            <p:spPr bwMode="auto">
              <a:xfrm>
                <a:off x="4056" y="2959"/>
                <a:ext cx="38" cy="59"/>
              </a:xfrm>
              <a:custGeom>
                <a:avLst/>
                <a:gdLst>
                  <a:gd name="T0" fmla="*/ 2147483647 w 28"/>
                  <a:gd name="T1" fmla="*/ 2147483647 h 32"/>
                  <a:gd name="T2" fmla="*/ 2147483647 w 28"/>
                  <a:gd name="T3" fmla="*/ 2147483647 h 32"/>
                  <a:gd name="T4" fmla="*/ 2147483647 w 28"/>
                  <a:gd name="T5" fmla="*/ 2147483647 h 32"/>
                  <a:gd name="T6" fmla="*/ 2147483647 w 28"/>
                  <a:gd name="T7" fmla="*/ 2147483647 h 32"/>
                  <a:gd name="T8" fmla="*/ 0 w 28"/>
                  <a:gd name="T9" fmla="*/ 2147483647 h 32"/>
                  <a:gd name="T10" fmla="*/ 2147483647 w 28"/>
                  <a:gd name="T11" fmla="*/ 2147483647 h 32"/>
                  <a:gd name="T12" fmla="*/ 2147483647 w 28"/>
                  <a:gd name="T13" fmla="*/ 0 h 32"/>
                  <a:gd name="T14" fmla="*/ 2147483647 w 28"/>
                  <a:gd name="T15" fmla="*/ 2147483647 h 32"/>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32"/>
                  <a:gd name="T26" fmla="*/ 28 w 28"/>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32">
                    <a:moveTo>
                      <a:pt x="28" y="24"/>
                    </a:moveTo>
                    <a:lnTo>
                      <a:pt x="25" y="16"/>
                    </a:lnTo>
                    <a:lnTo>
                      <a:pt x="11" y="19"/>
                    </a:lnTo>
                    <a:lnTo>
                      <a:pt x="2" y="32"/>
                    </a:lnTo>
                    <a:lnTo>
                      <a:pt x="0" y="32"/>
                    </a:lnTo>
                    <a:lnTo>
                      <a:pt x="4" y="15"/>
                    </a:lnTo>
                    <a:lnTo>
                      <a:pt x="28" y="0"/>
                    </a:lnTo>
                    <a:lnTo>
                      <a:pt x="28" y="24"/>
                    </a:lnTo>
                    <a:close/>
                  </a:path>
                </a:pathLst>
              </a:custGeom>
              <a:solidFill>
                <a:srgbClr val="0051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77" name="Freeform 170">
                <a:extLst>
                  <a:ext uri="{FF2B5EF4-FFF2-40B4-BE49-F238E27FC236}">
                    <a16:creationId xmlns:a16="http://schemas.microsoft.com/office/drawing/2014/main" id="{767397B9-10B5-756C-6E6F-85EE924F765F}"/>
                  </a:ext>
                </a:extLst>
              </p:cNvPr>
              <p:cNvSpPr>
                <a:spLocks/>
              </p:cNvSpPr>
              <p:nvPr/>
            </p:nvSpPr>
            <p:spPr bwMode="auto">
              <a:xfrm>
                <a:off x="4038" y="2965"/>
                <a:ext cx="36" cy="53"/>
              </a:xfrm>
              <a:custGeom>
                <a:avLst/>
                <a:gdLst>
                  <a:gd name="T0" fmla="*/ 0 w 26"/>
                  <a:gd name="T1" fmla="*/ 2147483647 h 29"/>
                  <a:gd name="T2" fmla="*/ 2147483647 w 26"/>
                  <a:gd name="T3" fmla="*/ 2147483647 h 29"/>
                  <a:gd name="T4" fmla="*/ 2147483647 w 26"/>
                  <a:gd name="T5" fmla="*/ 2147483647 h 29"/>
                  <a:gd name="T6" fmla="*/ 2147483647 w 26"/>
                  <a:gd name="T7" fmla="*/ 2147483647 h 29"/>
                  <a:gd name="T8" fmla="*/ 2147483647 w 26"/>
                  <a:gd name="T9" fmla="*/ 0 h 29"/>
                  <a:gd name="T10" fmla="*/ 0 w 26"/>
                  <a:gd name="T11" fmla="*/ 2147483647 h 29"/>
                  <a:gd name="T12" fmla="*/ 0 60000 65536"/>
                  <a:gd name="T13" fmla="*/ 0 60000 65536"/>
                  <a:gd name="T14" fmla="*/ 0 60000 65536"/>
                  <a:gd name="T15" fmla="*/ 0 60000 65536"/>
                  <a:gd name="T16" fmla="*/ 0 60000 65536"/>
                  <a:gd name="T17" fmla="*/ 0 60000 65536"/>
                  <a:gd name="T18" fmla="*/ 0 w 26"/>
                  <a:gd name="T19" fmla="*/ 0 h 29"/>
                  <a:gd name="T20" fmla="*/ 26 w 2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6" h="29">
                    <a:moveTo>
                      <a:pt x="0" y="21"/>
                    </a:moveTo>
                    <a:lnTo>
                      <a:pt x="22" y="29"/>
                    </a:lnTo>
                    <a:lnTo>
                      <a:pt x="26" y="10"/>
                    </a:lnTo>
                    <a:lnTo>
                      <a:pt x="10" y="7"/>
                    </a:lnTo>
                    <a:lnTo>
                      <a:pt x="3" y="0"/>
                    </a:lnTo>
                    <a:lnTo>
                      <a:pt x="0" y="21"/>
                    </a:lnTo>
                    <a:close/>
                  </a:path>
                </a:pathLst>
              </a:custGeom>
              <a:solidFill>
                <a:srgbClr val="338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78" name="Freeform 171">
                <a:extLst>
                  <a:ext uri="{FF2B5EF4-FFF2-40B4-BE49-F238E27FC236}">
                    <a16:creationId xmlns:a16="http://schemas.microsoft.com/office/drawing/2014/main" id="{1107C81D-123A-C453-A608-60FF909412DF}"/>
                  </a:ext>
                </a:extLst>
              </p:cNvPr>
              <p:cNvSpPr>
                <a:spLocks/>
              </p:cNvSpPr>
              <p:nvPr/>
            </p:nvSpPr>
            <p:spPr bwMode="auto">
              <a:xfrm>
                <a:off x="4059" y="2972"/>
                <a:ext cx="37" cy="32"/>
              </a:xfrm>
              <a:custGeom>
                <a:avLst/>
                <a:gdLst>
                  <a:gd name="T0" fmla="*/ 2147483647 w 27"/>
                  <a:gd name="T1" fmla="*/ 0 h 17"/>
                  <a:gd name="T2" fmla="*/ 0 w 27"/>
                  <a:gd name="T3" fmla="*/ 2147483647 h 17"/>
                  <a:gd name="T4" fmla="*/ 2147483647 w 27"/>
                  <a:gd name="T5" fmla="*/ 2147483647 h 17"/>
                  <a:gd name="T6" fmla="*/ 2147483647 w 27"/>
                  <a:gd name="T7" fmla="*/ 2147483647 h 17"/>
                  <a:gd name="T8" fmla="*/ 2147483647 w 27"/>
                  <a:gd name="T9" fmla="*/ 0 h 17"/>
                  <a:gd name="T10" fmla="*/ 0 60000 65536"/>
                  <a:gd name="T11" fmla="*/ 0 60000 65536"/>
                  <a:gd name="T12" fmla="*/ 0 60000 65536"/>
                  <a:gd name="T13" fmla="*/ 0 60000 65536"/>
                  <a:gd name="T14" fmla="*/ 0 60000 65536"/>
                  <a:gd name="T15" fmla="*/ 0 w 27"/>
                  <a:gd name="T16" fmla="*/ 0 h 17"/>
                  <a:gd name="T17" fmla="*/ 27 w 27"/>
                  <a:gd name="T18" fmla="*/ 17 h 17"/>
                </a:gdLst>
                <a:ahLst/>
                <a:cxnLst>
                  <a:cxn ang="T10">
                    <a:pos x="T0" y="T1"/>
                  </a:cxn>
                  <a:cxn ang="T11">
                    <a:pos x="T2" y="T3"/>
                  </a:cxn>
                  <a:cxn ang="T12">
                    <a:pos x="T4" y="T5"/>
                  </a:cxn>
                  <a:cxn ang="T13">
                    <a:pos x="T6" y="T7"/>
                  </a:cxn>
                  <a:cxn ang="T14">
                    <a:pos x="T8" y="T9"/>
                  </a:cxn>
                </a:cxnLst>
                <a:rect l="T15" t="T16" r="T17" b="T18"/>
                <a:pathLst>
                  <a:path w="27" h="17">
                    <a:moveTo>
                      <a:pt x="21" y="0"/>
                    </a:moveTo>
                    <a:lnTo>
                      <a:pt x="0" y="15"/>
                    </a:lnTo>
                    <a:lnTo>
                      <a:pt x="11" y="17"/>
                    </a:lnTo>
                    <a:lnTo>
                      <a:pt x="27" y="3"/>
                    </a:lnTo>
                    <a:lnTo>
                      <a:pt x="21" y="0"/>
                    </a:lnTo>
                    <a:close/>
                  </a:path>
                </a:pathLst>
              </a:custGeom>
              <a:solidFill>
                <a:srgbClr val="019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79" name="Freeform 172">
                <a:extLst>
                  <a:ext uri="{FF2B5EF4-FFF2-40B4-BE49-F238E27FC236}">
                    <a16:creationId xmlns:a16="http://schemas.microsoft.com/office/drawing/2014/main" id="{2DC46970-F11C-47BA-C902-7DB2F784DF53}"/>
                  </a:ext>
                </a:extLst>
              </p:cNvPr>
              <p:cNvSpPr>
                <a:spLocks/>
              </p:cNvSpPr>
              <p:nvPr/>
            </p:nvSpPr>
            <p:spPr bwMode="auto">
              <a:xfrm>
                <a:off x="4064" y="2974"/>
                <a:ext cx="33" cy="46"/>
              </a:xfrm>
              <a:custGeom>
                <a:avLst/>
                <a:gdLst>
                  <a:gd name="T0" fmla="*/ 2147483647 w 24"/>
                  <a:gd name="T1" fmla="*/ 2147483647 h 25"/>
                  <a:gd name="T2" fmla="*/ 2147483647 w 24"/>
                  <a:gd name="T3" fmla="*/ 2147483647 h 25"/>
                  <a:gd name="T4" fmla="*/ 2147483647 w 24"/>
                  <a:gd name="T5" fmla="*/ 2147483647 h 25"/>
                  <a:gd name="T6" fmla="*/ 2147483647 w 24"/>
                  <a:gd name="T7" fmla="*/ 2147483647 h 25"/>
                  <a:gd name="T8" fmla="*/ 2147483647 w 24"/>
                  <a:gd name="T9" fmla="*/ 2147483647 h 25"/>
                  <a:gd name="T10" fmla="*/ 0 w 24"/>
                  <a:gd name="T11" fmla="*/ 2147483647 h 25"/>
                  <a:gd name="T12" fmla="*/ 2147483647 w 24"/>
                  <a:gd name="T13" fmla="*/ 2147483647 h 25"/>
                  <a:gd name="T14" fmla="*/ 2147483647 w 24"/>
                  <a:gd name="T15" fmla="*/ 0 h 25"/>
                  <a:gd name="T16" fmla="*/ 2147483647 w 24"/>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25"/>
                  <a:gd name="T29" fmla="*/ 24 w 2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25">
                    <a:moveTo>
                      <a:pt x="24" y="10"/>
                    </a:moveTo>
                    <a:lnTo>
                      <a:pt x="22" y="15"/>
                    </a:lnTo>
                    <a:lnTo>
                      <a:pt x="17" y="4"/>
                    </a:lnTo>
                    <a:lnTo>
                      <a:pt x="7" y="10"/>
                    </a:lnTo>
                    <a:lnTo>
                      <a:pt x="4" y="23"/>
                    </a:lnTo>
                    <a:lnTo>
                      <a:pt x="0" y="25"/>
                    </a:lnTo>
                    <a:lnTo>
                      <a:pt x="4" y="10"/>
                    </a:lnTo>
                    <a:lnTo>
                      <a:pt x="22" y="0"/>
                    </a:lnTo>
                    <a:lnTo>
                      <a:pt x="24" y="10"/>
                    </a:lnTo>
                    <a:close/>
                  </a:path>
                </a:pathLst>
              </a:custGeom>
              <a:solidFill>
                <a:srgbClr val="003B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80" name="Freeform 173">
                <a:extLst>
                  <a:ext uri="{FF2B5EF4-FFF2-40B4-BE49-F238E27FC236}">
                    <a16:creationId xmlns:a16="http://schemas.microsoft.com/office/drawing/2014/main" id="{F53DB696-1DDC-4220-FD5F-9C9315674DC4}"/>
                  </a:ext>
                </a:extLst>
              </p:cNvPr>
              <p:cNvSpPr>
                <a:spLocks/>
              </p:cNvSpPr>
              <p:nvPr/>
            </p:nvSpPr>
            <p:spPr bwMode="auto">
              <a:xfrm>
                <a:off x="4058" y="2983"/>
                <a:ext cx="24" cy="37"/>
              </a:xfrm>
              <a:custGeom>
                <a:avLst/>
                <a:gdLst>
                  <a:gd name="T0" fmla="*/ 0 w 18"/>
                  <a:gd name="T1" fmla="*/ 2147483647 h 20"/>
                  <a:gd name="T2" fmla="*/ 2147483647 w 18"/>
                  <a:gd name="T3" fmla="*/ 2147483647 h 20"/>
                  <a:gd name="T4" fmla="*/ 2147483647 w 18"/>
                  <a:gd name="T5" fmla="*/ 2147483647 h 20"/>
                  <a:gd name="T6" fmla="*/ 2147483647 w 18"/>
                  <a:gd name="T7" fmla="*/ 0 h 20"/>
                  <a:gd name="T8" fmla="*/ 0 w 18"/>
                  <a:gd name="T9" fmla="*/ 2147483647 h 20"/>
                  <a:gd name="T10" fmla="*/ 0 60000 65536"/>
                  <a:gd name="T11" fmla="*/ 0 60000 65536"/>
                  <a:gd name="T12" fmla="*/ 0 60000 65536"/>
                  <a:gd name="T13" fmla="*/ 0 60000 65536"/>
                  <a:gd name="T14" fmla="*/ 0 60000 65536"/>
                  <a:gd name="T15" fmla="*/ 0 w 18"/>
                  <a:gd name="T16" fmla="*/ 0 h 20"/>
                  <a:gd name="T17" fmla="*/ 18 w 18"/>
                  <a:gd name="T18" fmla="*/ 20 h 20"/>
                </a:gdLst>
                <a:ahLst/>
                <a:cxnLst>
                  <a:cxn ang="T10">
                    <a:pos x="T0" y="T1"/>
                  </a:cxn>
                  <a:cxn ang="T11">
                    <a:pos x="T2" y="T3"/>
                  </a:cxn>
                  <a:cxn ang="T12">
                    <a:pos x="T4" y="T5"/>
                  </a:cxn>
                  <a:cxn ang="T13">
                    <a:pos x="T6" y="T7"/>
                  </a:cxn>
                  <a:cxn ang="T14">
                    <a:pos x="T8" y="T9"/>
                  </a:cxn>
                </a:cxnLst>
                <a:rect l="T15" t="T16" r="T17" b="T18"/>
                <a:pathLst>
                  <a:path w="18" h="20">
                    <a:moveTo>
                      <a:pt x="0" y="18"/>
                    </a:moveTo>
                    <a:lnTo>
                      <a:pt x="12" y="20"/>
                    </a:lnTo>
                    <a:lnTo>
                      <a:pt x="18" y="3"/>
                    </a:lnTo>
                    <a:lnTo>
                      <a:pt x="3" y="0"/>
                    </a:lnTo>
                    <a:lnTo>
                      <a:pt x="0" y="18"/>
                    </a:lnTo>
                    <a:close/>
                  </a:path>
                </a:pathLst>
              </a:custGeom>
              <a:solidFill>
                <a:srgbClr val="006C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81" name="Freeform 174">
                <a:extLst>
                  <a:ext uri="{FF2B5EF4-FFF2-40B4-BE49-F238E27FC236}">
                    <a16:creationId xmlns:a16="http://schemas.microsoft.com/office/drawing/2014/main" id="{A18285E0-9C3D-BFEE-4289-A016A2DD81CA}"/>
                  </a:ext>
                </a:extLst>
              </p:cNvPr>
              <p:cNvSpPr>
                <a:spLocks/>
              </p:cNvSpPr>
              <p:nvPr/>
            </p:nvSpPr>
            <p:spPr bwMode="auto">
              <a:xfrm>
                <a:off x="4085" y="2942"/>
                <a:ext cx="23" cy="36"/>
              </a:xfrm>
              <a:custGeom>
                <a:avLst/>
                <a:gdLst>
                  <a:gd name="T0" fmla="*/ 2147483647 w 17"/>
                  <a:gd name="T1" fmla="*/ 2147483647 h 19"/>
                  <a:gd name="T2" fmla="*/ 0 w 17"/>
                  <a:gd name="T3" fmla="*/ 2147483647 h 19"/>
                  <a:gd name="T4" fmla="*/ 2147483647 w 17"/>
                  <a:gd name="T5" fmla="*/ 2147483647 h 19"/>
                  <a:gd name="T6" fmla="*/ 2147483647 w 17"/>
                  <a:gd name="T7" fmla="*/ 0 h 19"/>
                  <a:gd name="T8" fmla="*/ 2147483647 w 17"/>
                  <a:gd name="T9" fmla="*/ 2147483647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17" y="11"/>
                    </a:moveTo>
                    <a:lnTo>
                      <a:pt x="0" y="19"/>
                    </a:lnTo>
                    <a:lnTo>
                      <a:pt x="7" y="5"/>
                    </a:lnTo>
                    <a:lnTo>
                      <a:pt x="17" y="0"/>
                    </a:lnTo>
                    <a:lnTo>
                      <a:pt x="17" y="11"/>
                    </a:lnTo>
                    <a:close/>
                  </a:path>
                </a:pathLst>
              </a:custGeom>
              <a:solidFill>
                <a:srgbClr val="6E87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82" name="Freeform 175">
                <a:extLst>
                  <a:ext uri="{FF2B5EF4-FFF2-40B4-BE49-F238E27FC236}">
                    <a16:creationId xmlns:a16="http://schemas.microsoft.com/office/drawing/2014/main" id="{AD8C9422-A1B2-9D03-ADF3-8DC305AEBDFC}"/>
                  </a:ext>
                </a:extLst>
              </p:cNvPr>
              <p:cNvSpPr>
                <a:spLocks/>
              </p:cNvSpPr>
              <p:nvPr/>
            </p:nvSpPr>
            <p:spPr bwMode="auto">
              <a:xfrm>
                <a:off x="4048" y="2953"/>
                <a:ext cx="46" cy="41"/>
              </a:xfrm>
              <a:custGeom>
                <a:avLst/>
                <a:gdLst>
                  <a:gd name="T0" fmla="*/ 0 w 34"/>
                  <a:gd name="T1" fmla="*/ 2147483647 h 22"/>
                  <a:gd name="T2" fmla="*/ 2147483647 w 34"/>
                  <a:gd name="T3" fmla="*/ 2147483647 h 22"/>
                  <a:gd name="T4" fmla="*/ 2147483647 w 34"/>
                  <a:gd name="T5" fmla="*/ 2147483647 h 22"/>
                  <a:gd name="T6" fmla="*/ 2147483647 w 34"/>
                  <a:gd name="T7" fmla="*/ 0 h 22"/>
                  <a:gd name="T8" fmla="*/ 0 w 34"/>
                  <a:gd name="T9" fmla="*/ 2147483647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8"/>
                    </a:moveTo>
                    <a:lnTo>
                      <a:pt x="12" y="22"/>
                    </a:lnTo>
                    <a:lnTo>
                      <a:pt x="34" y="5"/>
                    </a:lnTo>
                    <a:lnTo>
                      <a:pt x="16" y="0"/>
                    </a:lnTo>
                    <a:lnTo>
                      <a:pt x="0" y="18"/>
                    </a:lnTo>
                    <a:close/>
                  </a:path>
                </a:pathLst>
              </a:custGeom>
              <a:solidFill>
                <a:srgbClr val="019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83" name="Freeform 176">
                <a:extLst>
                  <a:ext uri="{FF2B5EF4-FFF2-40B4-BE49-F238E27FC236}">
                    <a16:creationId xmlns:a16="http://schemas.microsoft.com/office/drawing/2014/main" id="{1FE928B1-A96A-BA05-EDE8-94CD88E84EBD}"/>
                  </a:ext>
                </a:extLst>
              </p:cNvPr>
              <p:cNvSpPr>
                <a:spLocks/>
              </p:cNvSpPr>
              <p:nvPr/>
            </p:nvSpPr>
            <p:spPr bwMode="auto">
              <a:xfrm>
                <a:off x="4040" y="2942"/>
                <a:ext cx="37" cy="49"/>
              </a:xfrm>
              <a:custGeom>
                <a:avLst/>
                <a:gdLst>
                  <a:gd name="T0" fmla="*/ 2147483647 w 27"/>
                  <a:gd name="T1" fmla="*/ 2147483647 h 26"/>
                  <a:gd name="T2" fmla="*/ 2147483647 w 27"/>
                  <a:gd name="T3" fmla="*/ 0 h 26"/>
                  <a:gd name="T4" fmla="*/ 0 w 27"/>
                  <a:gd name="T5" fmla="*/ 2147483647 h 26"/>
                  <a:gd name="T6" fmla="*/ 2147483647 w 27"/>
                  <a:gd name="T7" fmla="*/ 2147483647 h 26"/>
                  <a:gd name="T8" fmla="*/ 2147483647 w 27"/>
                  <a:gd name="T9" fmla="*/ 2147483647 h 26"/>
                  <a:gd name="T10" fmla="*/ 0 60000 65536"/>
                  <a:gd name="T11" fmla="*/ 0 60000 65536"/>
                  <a:gd name="T12" fmla="*/ 0 60000 65536"/>
                  <a:gd name="T13" fmla="*/ 0 60000 65536"/>
                  <a:gd name="T14" fmla="*/ 0 60000 65536"/>
                  <a:gd name="T15" fmla="*/ 0 w 27"/>
                  <a:gd name="T16" fmla="*/ 0 h 26"/>
                  <a:gd name="T17" fmla="*/ 27 w 27"/>
                  <a:gd name="T18" fmla="*/ 26 h 26"/>
                </a:gdLst>
                <a:ahLst/>
                <a:cxnLst>
                  <a:cxn ang="T10">
                    <a:pos x="T0" y="T1"/>
                  </a:cxn>
                  <a:cxn ang="T11">
                    <a:pos x="T2" y="T3"/>
                  </a:cxn>
                  <a:cxn ang="T12">
                    <a:pos x="T4" y="T5"/>
                  </a:cxn>
                  <a:cxn ang="T13">
                    <a:pos x="T6" y="T7"/>
                  </a:cxn>
                  <a:cxn ang="T14">
                    <a:pos x="T8" y="T9"/>
                  </a:cxn>
                </a:cxnLst>
                <a:rect l="T15" t="T16" r="T17" b="T18"/>
                <a:pathLst>
                  <a:path w="27" h="26">
                    <a:moveTo>
                      <a:pt x="27" y="10"/>
                    </a:moveTo>
                    <a:lnTo>
                      <a:pt x="20" y="0"/>
                    </a:lnTo>
                    <a:lnTo>
                      <a:pt x="0" y="20"/>
                    </a:lnTo>
                    <a:lnTo>
                      <a:pt x="8" y="26"/>
                    </a:lnTo>
                    <a:lnTo>
                      <a:pt x="27" y="10"/>
                    </a:lnTo>
                    <a:close/>
                  </a:path>
                </a:pathLst>
              </a:custGeom>
              <a:solidFill>
                <a:srgbClr val="66BC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84" name="Freeform 177">
                <a:extLst>
                  <a:ext uri="{FF2B5EF4-FFF2-40B4-BE49-F238E27FC236}">
                    <a16:creationId xmlns:a16="http://schemas.microsoft.com/office/drawing/2014/main" id="{2D2C6C03-BB68-2F43-B209-D580F5464BE0}"/>
                  </a:ext>
                </a:extLst>
              </p:cNvPr>
              <p:cNvSpPr>
                <a:spLocks/>
              </p:cNvSpPr>
              <p:nvPr/>
            </p:nvSpPr>
            <p:spPr bwMode="auto">
              <a:xfrm>
                <a:off x="4056" y="2924"/>
                <a:ext cx="26" cy="48"/>
              </a:xfrm>
              <a:custGeom>
                <a:avLst/>
                <a:gdLst>
                  <a:gd name="T0" fmla="*/ 2147483647 w 19"/>
                  <a:gd name="T1" fmla="*/ 2147483647 h 26"/>
                  <a:gd name="T2" fmla="*/ 2147483647 w 19"/>
                  <a:gd name="T3" fmla="*/ 0 h 26"/>
                  <a:gd name="T4" fmla="*/ 0 w 19"/>
                  <a:gd name="T5" fmla="*/ 2147483647 h 26"/>
                  <a:gd name="T6" fmla="*/ 2147483647 w 19"/>
                  <a:gd name="T7" fmla="*/ 2147483647 h 26"/>
                  <a:gd name="T8" fmla="*/ 2147483647 w 19"/>
                  <a:gd name="T9" fmla="*/ 2147483647 h 26"/>
                  <a:gd name="T10" fmla="*/ 0 60000 65536"/>
                  <a:gd name="T11" fmla="*/ 0 60000 65536"/>
                  <a:gd name="T12" fmla="*/ 0 60000 65536"/>
                  <a:gd name="T13" fmla="*/ 0 60000 65536"/>
                  <a:gd name="T14" fmla="*/ 0 60000 65536"/>
                  <a:gd name="T15" fmla="*/ 0 w 19"/>
                  <a:gd name="T16" fmla="*/ 0 h 26"/>
                  <a:gd name="T17" fmla="*/ 19 w 19"/>
                  <a:gd name="T18" fmla="*/ 26 h 26"/>
                </a:gdLst>
                <a:ahLst/>
                <a:cxnLst>
                  <a:cxn ang="T10">
                    <a:pos x="T0" y="T1"/>
                  </a:cxn>
                  <a:cxn ang="T11">
                    <a:pos x="T2" y="T3"/>
                  </a:cxn>
                  <a:cxn ang="T12">
                    <a:pos x="T4" y="T5"/>
                  </a:cxn>
                  <a:cxn ang="T13">
                    <a:pos x="T6" y="T7"/>
                  </a:cxn>
                  <a:cxn ang="T14">
                    <a:pos x="T8" y="T9"/>
                  </a:cxn>
                </a:cxnLst>
                <a:rect l="T15" t="T16" r="T17" b="T18"/>
                <a:pathLst>
                  <a:path w="19" h="26">
                    <a:moveTo>
                      <a:pt x="19" y="15"/>
                    </a:moveTo>
                    <a:lnTo>
                      <a:pt x="5" y="0"/>
                    </a:lnTo>
                    <a:lnTo>
                      <a:pt x="0" y="15"/>
                    </a:lnTo>
                    <a:lnTo>
                      <a:pt x="11" y="26"/>
                    </a:lnTo>
                    <a:lnTo>
                      <a:pt x="19" y="15"/>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85" name="Freeform 178">
                <a:extLst>
                  <a:ext uri="{FF2B5EF4-FFF2-40B4-BE49-F238E27FC236}">
                    <a16:creationId xmlns:a16="http://schemas.microsoft.com/office/drawing/2014/main" id="{5861A361-D456-DA37-F866-4D68C1A34876}"/>
                  </a:ext>
                </a:extLst>
              </p:cNvPr>
              <p:cNvSpPr>
                <a:spLocks/>
              </p:cNvSpPr>
              <p:nvPr/>
            </p:nvSpPr>
            <p:spPr bwMode="auto">
              <a:xfrm>
                <a:off x="4063" y="2942"/>
                <a:ext cx="37" cy="36"/>
              </a:xfrm>
              <a:custGeom>
                <a:avLst/>
                <a:gdLst>
                  <a:gd name="T0" fmla="*/ 0 w 27"/>
                  <a:gd name="T1" fmla="*/ 2147483647 h 19"/>
                  <a:gd name="T2" fmla="*/ 2147483647 w 27"/>
                  <a:gd name="T3" fmla="*/ 2147483647 h 19"/>
                  <a:gd name="T4" fmla="*/ 2147483647 w 27"/>
                  <a:gd name="T5" fmla="*/ 2147483647 h 19"/>
                  <a:gd name="T6" fmla="*/ 2147483647 w 27"/>
                  <a:gd name="T7" fmla="*/ 0 h 19"/>
                  <a:gd name="T8" fmla="*/ 0 w 27"/>
                  <a:gd name="T9" fmla="*/ 2147483647 h 19"/>
                  <a:gd name="T10" fmla="*/ 0 60000 65536"/>
                  <a:gd name="T11" fmla="*/ 0 60000 65536"/>
                  <a:gd name="T12" fmla="*/ 0 60000 65536"/>
                  <a:gd name="T13" fmla="*/ 0 60000 65536"/>
                  <a:gd name="T14" fmla="*/ 0 60000 65536"/>
                  <a:gd name="T15" fmla="*/ 0 w 27"/>
                  <a:gd name="T16" fmla="*/ 0 h 19"/>
                  <a:gd name="T17" fmla="*/ 27 w 27"/>
                  <a:gd name="T18" fmla="*/ 19 h 19"/>
                </a:gdLst>
                <a:ahLst/>
                <a:cxnLst>
                  <a:cxn ang="T10">
                    <a:pos x="T0" y="T1"/>
                  </a:cxn>
                  <a:cxn ang="T11">
                    <a:pos x="T2" y="T3"/>
                  </a:cxn>
                  <a:cxn ang="T12">
                    <a:pos x="T4" y="T5"/>
                  </a:cxn>
                  <a:cxn ang="T13">
                    <a:pos x="T6" y="T7"/>
                  </a:cxn>
                  <a:cxn ang="T14">
                    <a:pos x="T8" y="T9"/>
                  </a:cxn>
                </a:cxnLst>
                <a:rect l="T15" t="T16" r="T17" b="T18"/>
                <a:pathLst>
                  <a:path w="27" h="19">
                    <a:moveTo>
                      <a:pt x="0" y="14"/>
                    </a:moveTo>
                    <a:lnTo>
                      <a:pt x="22" y="19"/>
                    </a:lnTo>
                    <a:lnTo>
                      <a:pt x="27" y="5"/>
                    </a:lnTo>
                    <a:lnTo>
                      <a:pt x="6" y="0"/>
                    </a:lnTo>
                    <a:lnTo>
                      <a:pt x="0" y="14"/>
                    </a:lnTo>
                    <a:close/>
                  </a:path>
                </a:pathLst>
              </a:custGeom>
              <a:solidFill>
                <a:srgbClr val="9DB9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86" name="Freeform 179">
                <a:extLst>
                  <a:ext uri="{FF2B5EF4-FFF2-40B4-BE49-F238E27FC236}">
                    <a16:creationId xmlns:a16="http://schemas.microsoft.com/office/drawing/2014/main" id="{836B75AD-6F97-D7ED-688D-1CC3D1E2DBA0}"/>
                  </a:ext>
                </a:extLst>
              </p:cNvPr>
              <p:cNvSpPr>
                <a:spLocks/>
              </p:cNvSpPr>
              <p:nvPr/>
            </p:nvSpPr>
            <p:spPr bwMode="auto">
              <a:xfrm>
                <a:off x="4032" y="2979"/>
                <a:ext cx="45" cy="41"/>
              </a:xfrm>
              <a:custGeom>
                <a:avLst/>
                <a:gdLst>
                  <a:gd name="T0" fmla="*/ 1 w 33"/>
                  <a:gd name="T1" fmla="*/ 0 h 22"/>
                  <a:gd name="T2" fmla="*/ 0 w 33"/>
                  <a:gd name="T3" fmla="*/ 2147483647 h 22"/>
                  <a:gd name="T4" fmla="*/ 2147483647 w 33"/>
                  <a:gd name="T5" fmla="*/ 2147483647 h 22"/>
                  <a:gd name="T6" fmla="*/ 2147483647 w 33"/>
                  <a:gd name="T7" fmla="*/ 2147483647 h 22"/>
                  <a:gd name="T8" fmla="*/ 2147483647 w 33"/>
                  <a:gd name="T9" fmla="*/ 2147483647 h 22"/>
                  <a:gd name="T10" fmla="*/ 2147483647 w 33"/>
                  <a:gd name="T11" fmla="*/ 2147483647 h 22"/>
                  <a:gd name="T12" fmla="*/ 1 w 33"/>
                  <a:gd name="T13" fmla="*/ 0 h 22"/>
                  <a:gd name="T14" fmla="*/ 0 60000 65536"/>
                  <a:gd name="T15" fmla="*/ 0 60000 65536"/>
                  <a:gd name="T16" fmla="*/ 0 60000 65536"/>
                  <a:gd name="T17" fmla="*/ 0 60000 65536"/>
                  <a:gd name="T18" fmla="*/ 0 60000 65536"/>
                  <a:gd name="T19" fmla="*/ 0 60000 65536"/>
                  <a:gd name="T20" fmla="*/ 0 60000 65536"/>
                  <a:gd name="T21" fmla="*/ 0 w 33"/>
                  <a:gd name="T22" fmla="*/ 0 h 22"/>
                  <a:gd name="T23" fmla="*/ 33 w 33"/>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2">
                    <a:moveTo>
                      <a:pt x="1" y="0"/>
                    </a:moveTo>
                    <a:lnTo>
                      <a:pt x="0" y="2"/>
                    </a:lnTo>
                    <a:lnTo>
                      <a:pt x="13" y="16"/>
                    </a:lnTo>
                    <a:lnTo>
                      <a:pt x="28" y="22"/>
                    </a:lnTo>
                    <a:lnTo>
                      <a:pt x="33" y="20"/>
                    </a:lnTo>
                    <a:lnTo>
                      <a:pt x="15" y="13"/>
                    </a:lnTo>
                    <a:lnTo>
                      <a:pt x="1"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87" name="Freeform 180">
                <a:extLst>
                  <a:ext uri="{FF2B5EF4-FFF2-40B4-BE49-F238E27FC236}">
                    <a16:creationId xmlns:a16="http://schemas.microsoft.com/office/drawing/2014/main" id="{9B5F171C-F24F-FBBB-87AD-564C238DA25B}"/>
                  </a:ext>
                </a:extLst>
              </p:cNvPr>
              <p:cNvSpPr>
                <a:spLocks/>
              </p:cNvSpPr>
              <p:nvPr/>
            </p:nvSpPr>
            <p:spPr bwMode="auto">
              <a:xfrm>
                <a:off x="4058" y="3000"/>
                <a:ext cx="19" cy="24"/>
              </a:xfrm>
              <a:custGeom>
                <a:avLst/>
                <a:gdLst>
                  <a:gd name="T0" fmla="*/ 2147483647 w 14"/>
                  <a:gd name="T1" fmla="*/ 2147483647 h 13"/>
                  <a:gd name="T2" fmla="*/ 0 w 14"/>
                  <a:gd name="T3" fmla="*/ 2147483647 h 13"/>
                  <a:gd name="T4" fmla="*/ 0 w 14"/>
                  <a:gd name="T5" fmla="*/ 2147483647 h 13"/>
                  <a:gd name="T6" fmla="*/ 2147483647 w 14"/>
                  <a:gd name="T7" fmla="*/ 0 h 13"/>
                  <a:gd name="T8" fmla="*/ 2147483647 w 14"/>
                  <a:gd name="T9" fmla="*/ 2147483647 h 13"/>
                  <a:gd name="T10" fmla="*/ 0 60000 65536"/>
                  <a:gd name="T11" fmla="*/ 0 60000 65536"/>
                  <a:gd name="T12" fmla="*/ 0 60000 65536"/>
                  <a:gd name="T13" fmla="*/ 0 60000 65536"/>
                  <a:gd name="T14" fmla="*/ 0 60000 65536"/>
                  <a:gd name="T15" fmla="*/ 0 w 14"/>
                  <a:gd name="T16" fmla="*/ 0 h 13"/>
                  <a:gd name="T17" fmla="*/ 14 w 14"/>
                  <a:gd name="T18" fmla="*/ 13 h 13"/>
                </a:gdLst>
                <a:ahLst/>
                <a:cxnLst>
                  <a:cxn ang="T10">
                    <a:pos x="T0" y="T1"/>
                  </a:cxn>
                  <a:cxn ang="T11">
                    <a:pos x="T2" y="T3"/>
                  </a:cxn>
                  <a:cxn ang="T12">
                    <a:pos x="T4" y="T5"/>
                  </a:cxn>
                  <a:cxn ang="T13">
                    <a:pos x="T6" y="T7"/>
                  </a:cxn>
                  <a:cxn ang="T14">
                    <a:pos x="T8" y="T9"/>
                  </a:cxn>
                </a:cxnLst>
                <a:rect l="T15" t="T16" r="T17" b="T18"/>
                <a:pathLst>
                  <a:path w="14" h="13">
                    <a:moveTo>
                      <a:pt x="14" y="9"/>
                    </a:moveTo>
                    <a:lnTo>
                      <a:pt x="0" y="13"/>
                    </a:lnTo>
                    <a:lnTo>
                      <a:pt x="0" y="5"/>
                    </a:lnTo>
                    <a:lnTo>
                      <a:pt x="14" y="0"/>
                    </a:lnTo>
                    <a:lnTo>
                      <a:pt x="14" y="9"/>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88" name="Freeform 181">
                <a:extLst>
                  <a:ext uri="{FF2B5EF4-FFF2-40B4-BE49-F238E27FC236}">
                    <a16:creationId xmlns:a16="http://schemas.microsoft.com/office/drawing/2014/main" id="{04DDD767-9F4D-70F0-E3C5-876715D88C04}"/>
                  </a:ext>
                </a:extLst>
              </p:cNvPr>
              <p:cNvSpPr>
                <a:spLocks/>
              </p:cNvSpPr>
              <p:nvPr/>
            </p:nvSpPr>
            <p:spPr bwMode="auto">
              <a:xfrm>
                <a:off x="4059" y="2987"/>
                <a:ext cx="23" cy="24"/>
              </a:xfrm>
              <a:custGeom>
                <a:avLst/>
                <a:gdLst>
                  <a:gd name="T0" fmla="*/ 0 w 17"/>
                  <a:gd name="T1" fmla="*/ 2147483647 h 13"/>
                  <a:gd name="T2" fmla="*/ 2147483647 w 17"/>
                  <a:gd name="T3" fmla="*/ 2147483647 h 13"/>
                  <a:gd name="T4" fmla="*/ 2147483647 w 17"/>
                  <a:gd name="T5" fmla="*/ 2147483647 h 13"/>
                  <a:gd name="T6" fmla="*/ 2147483647 w 17"/>
                  <a:gd name="T7" fmla="*/ 0 h 13"/>
                  <a:gd name="T8" fmla="*/ 0 w 17"/>
                  <a:gd name="T9" fmla="*/ 2147483647 h 13"/>
                  <a:gd name="T10" fmla="*/ 0 60000 65536"/>
                  <a:gd name="T11" fmla="*/ 0 60000 65536"/>
                  <a:gd name="T12" fmla="*/ 0 60000 65536"/>
                  <a:gd name="T13" fmla="*/ 0 60000 65536"/>
                  <a:gd name="T14" fmla="*/ 0 60000 65536"/>
                  <a:gd name="T15" fmla="*/ 0 w 17"/>
                  <a:gd name="T16" fmla="*/ 0 h 13"/>
                  <a:gd name="T17" fmla="*/ 17 w 17"/>
                  <a:gd name="T18" fmla="*/ 13 h 13"/>
                </a:gdLst>
                <a:ahLst/>
                <a:cxnLst>
                  <a:cxn ang="T10">
                    <a:pos x="T0" y="T1"/>
                  </a:cxn>
                  <a:cxn ang="T11">
                    <a:pos x="T2" y="T3"/>
                  </a:cxn>
                  <a:cxn ang="T12">
                    <a:pos x="T4" y="T5"/>
                  </a:cxn>
                  <a:cxn ang="T13">
                    <a:pos x="T6" y="T7"/>
                  </a:cxn>
                  <a:cxn ang="T14">
                    <a:pos x="T8" y="T9"/>
                  </a:cxn>
                </a:cxnLst>
                <a:rect l="T15" t="T16" r="T17" b="T18"/>
                <a:pathLst>
                  <a:path w="17" h="13">
                    <a:moveTo>
                      <a:pt x="0" y="8"/>
                    </a:moveTo>
                    <a:lnTo>
                      <a:pt x="13" y="13"/>
                    </a:lnTo>
                    <a:lnTo>
                      <a:pt x="17" y="8"/>
                    </a:lnTo>
                    <a:lnTo>
                      <a:pt x="7" y="0"/>
                    </a:lnTo>
                    <a:lnTo>
                      <a:pt x="0" y="8"/>
                    </a:lnTo>
                    <a:close/>
                  </a:path>
                </a:pathLst>
              </a:custGeom>
              <a:solidFill>
                <a:srgbClr val="66BC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89" name="Freeform 182">
                <a:extLst>
                  <a:ext uri="{FF2B5EF4-FFF2-40B4-BE49-F238E27FC236}">
                    <a16:creationId xmlns:a16="http://schemas.microsoft.com/office/drawing/2014/main" id="{7021AF1B-8EE2-0AD7-6834-87A53CE44C1E}"/>
                  </a:ext>
                </a:extLst>
              </p:cNvPr>
              <p:cNvSpPr>
                <a:spLocks/>
              </p:cNvSpPr>
              <p:nvPr/>
            </p:nvSpPr>
            <p:spPr bwMode="auto">
              <a:xfrm>
                <a:off x="4037" y="2961"/>
                <a:ext cx="15" cy="30"/>
              </a:xfrm>
              <a:custGeom>
                <a:avLst/>
                <a:gdLst>
                  <a:gd name="T0" fmla="*/ 0 w 11"/>
                  <a:gd name="T1" fmla="*/ 2147483647 h 16"/>
                  <a:gd name="T2" fmla="*/ 2147483647 w 11"/>
                  <a:gd name="T3" fmla="*/ 2147483647 h 16"/>
                  <a:gd name="T4" fmla="*/ 2147483647 w 11"/>
                  <a:gd name="T5" fmla="*/ 2147483647 h 16"/>
                  <a:gd name="T6" fmla="*/ 2147483647 w 11"/>
                  <a:gd name="T7" fmla="*/ 0 h 16"/>
                  <a:gd name="T8" fmla="*/ 0 w 11"/>
                  <a:gd name="T9" fmla="*/ 2147483647 h 16"/>
                  <a:gd name="T10" fmla="*/ 0 60000 65536"/>
                  <a:gd name="T11" fmla="*/ 0 60000 65536"/>
                  <a:gd name="T12" fmla="*/ 0 60000 65536"/>
                  <a:gd name="T13" fmla="*/ 0 60000 65536"/>
                  <a:gd name="T14" fmla="*/ 0 60000 65536"/>
                  <a:gd name="T15" fmla="*/ 0 w 11"/>
                  <a:gd name="T16" fmla="*/ 0 h 16"/>
                  <a:gd name="T17" fmla="*/ 11 w 11"/>
                  <a:gd name="T18" fmla="*/ 16 h 16"/>
                </a:gdLst>
                <a:ahLst/>
                <a:cxnLst>
                  <a:cxn ang="T10">
                    <a:pos x="T0" y="T1"/>
                  </a:cxn>
                  <a:cxn ang="T11">
                    <a:pos x="T2" y="T3"/>
                  </a:cxn>
                  <a:cxn ang="T12">
                    <a:pos x="T4" y="T5"/>
                  </a:cxn>
                  <a:cxn ang="T13">
                    <a:pos x="T6" y="T7"/>
                  </a:cxn>
                  <a:cxn ang="T14">
                    <a:pos x="T8" y="T9"/>
                  </a:cxn>
                </a:cxnLst>
                <a:rect l="T15" t="T16" r="T17" b="T18"/>
                <a:pathLst>
                  <a:path w="11" h="16">
                    <a:moveTo>
                      <a:pt x="0" y="10"/>
                    </a:moveTo>
                    <a:lnTo>
                      <a:pt x="11" y="16"/>
                    </a:lnTo>
                    <a:lnTo>
                      <a:pt x="11" y="10"/>
                    </a:lnTo>
                    <a:lnTo>
                      <a:pt x="5" y="0"/>
                    </a:lnTo>
                    <a:lnTo>
                      <a:pt x="0" y="10"/>
                    </a:lnTo>
                    <a:close/>
                  </a:path>
                </a:pathLst>
              </a:custGeom>
              <a:solidFill>
                <a:srgbClr val="66BC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grpSp>
        <p:grpSp>
          <p:nvGrpSpPr>
            <p:cNvPr id="159" name="Group 183">
              <a:extLst>
                <a:ext uri="{FF2B5EF4-FFF2-40B4-BE49-F238E27FC236}">
                  <a16:creationId xmlns:a16="http://schemas.microsoft.com/office/drawing/2014/main" id="{FBF337E1-9321-B433-BD19-4B1E3B35D6BE}"/>
                </a:ext>
              </a:extLst>
            </p:cNvPr>
            <p:cNvGrpSpPr>
              <a:grpSpLocks/>
            </p:cNvGrpSpPr>
            <p:nvPr/>
          </p:nvGrpSpPr>
          <p:grpSpPr bwMode="auto">
            <a:xfrm>
              <a:off x="3920" y="2784"/>
              <a:ext cx="139" cy="136"/>
              <a:chOff x="4032" y="2888"/>
              <a:chExt cx="139" cy="136"/>
            </a:xfrm>
          </p:grpSpPr>
          <p:sp>
            <p:nvSpPr>
              <p:cNvPr id="204" name="Line 184">
                <a:extLst>
                  <a:ext uri="{FF2B5EF4-FFF2-40B4-BE49-F238E27FC236}">
                    <a16:creationId xmlns:a16="http://schemas.microsoft.com/office/drawing/2014/main" id="{0349607C-9C24-9A03-504D-F3A329CF03CE}"/>
                  </a:ext>
                </a:extLst>
              </p:cNvPr>
              <p:cNvSpPr>
                <a:spLocks noChangeShapeType="1"/>
              </p:cNvSpPr>
              <p:nvPr/>
            </p:nvSpPr>
            <p:spPr bwMode="auto">
              <a:xfrm>
                <a:off x="4152" y="2922"/>
                <a:ext cx="1" cy="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it-IT" sz="1644">
                  <a:latin typeface="Calibri" panose="020F0502020204030204" pitchFamily="34" charset="0"/>
                </a:endParaRPr>
              </a:p>
            </p:txBody>
          </p:sp>
          <p:sp>
            <p:nvSpPr>
              <p:cNvPr id="205" name="Freeform 185">
                <a:extLst>
                  <a:ext uri="{FF2B5EF4-FFF2-40B4-BE49-F238E27FC236}">
                    <a16:creationId xmlns:a16="http://schemas.microsoft.com/office/drawing/2014/main" id="{62B3A281-5DCC-8A63-974B-42D4E82DCDE2}"/>
                  </a:ext>
                </a:extLst>
              </p:cNvPr>
              <p:cNvSpPr>
                <a:spLocks/>
              </p:cNvSpPr>
              <p:nvPr/>
            </p:nvSpPr>
            <p:spPr bwMode="auto">
              <a:xfrm>
                <a:off x="4149" y="2929"/>
                <a:ext cx="22" cy="24"/>
              </a:xfrm>
              <a:custGeom>
                <a:avLst/>
                <a:gdLst>
                  <a:gd name="T0" fmla="*/ 2147483647 w 16"/>
                  <a:gd name="T1" fmla="*/ 2147483647 h 13"/>
                  <a:gd name="T2" fmla="*/ 0 w 16"/>
                  <a:gd name="T3" fmla="*/ 2147483647 h 13"/>
                  <a:gd name="T4" fmla="*/ 0 w 16"/>
                  <a:gd name="T5" fmla="*/ 2147483647 h 13"/>
                  <a:gd name="T6" fmla="*/ 0 w 16"/>
                  <a:gd name="T7" fmla="*/ 2147483647 h 13"/>
                  <a:gd name="T8" fmla="*/ 2147483647 w 16"/>
                  <a:gd name="T9" fmla="*/ 0 h 13"/>
                  <a:gd name="T10" fmla="*/ 2147483647 w 16"/>
                  <a:gd name="T11" fmla="*/ 0 h 13"/>
                  <a:gd name="T12" fmla="*/ 2147483647 w 16"/>
                  <a:gd name="T13" fmla="*/ 2147483647 h 13"/>
                  <a:gd name="T14" fmla="*/ 2147483647 w 16"/>
                  <a:gd name="T15" fmla="*/ 2147483647 h 13"/>
                  <a:gd name="T16" fmla="*/ 2147483647 w 16"/>
                  <a:gd name="T17" fmla="*/ 2147483647 h 13"/>
                  <a:gd name="T18" fmla="*/ 2147483647 w 16"/>
                  <a:gd name="T19" fmla="*/ 2147483647 h 13"/>
                  <a:gd name="T20" fmla="*/ 2147483647 w 16"/>
                  <a:gd name="T21" fmla="*/ 214748364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3"/>
                  <a:gd name="T35" fmla="*/ 16 w 16"/>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3">
                    <a:moveTo>
                      <a:pt x="4" y="13"/>
                    </a:moveTo>
                    <a:lnTo>
                      <a:pt x="0" y="13"/>
                    </a:lnTo>
                    <a:lnTo>
                      <a:pt x="0" y="11"/>
                    </a:lnTo>
                    <a:lnTo>
                      <a:pt x="0" y="4"/>
                    </a:lnTo>
                    <a:lnTo>
                      <a:pt x="4" y="0"/>
                    </a:lnTo>
                    <a:lnTo>
                      <a:pt x="12" y="0"/>
                    </a:lnTo>
                    <a:lnTo>
                      <a:pt x="16" y="4"/>
                    </a:lnTo>
                    <a:lnTo>
                      <a:pt x="16" y="7"/>
                    </a:lnTo>
                    <a:lnTo>
                      <a:pt x="16" y="11"/>
                    </a:lnTo>
                    <a:lnTo>
                      <a:pt x="12" y="13"/>
                    </a:lnTo>
                    <a:lnTo>
                      <a:pt x="4" y="13"/>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06" name="Freeform 186">
                <a:extLst>
                  <a:ext uri="{FF2B5EF4-FFF2-40B4-BE49-F238E27FC236}">
                    <a16:creationId xmlns:a16="http://schemas.microsoft.com/office/drawing/2014/main" id="{A5AB2C3E-6E4B-505A-9F6F-4334BBE8B231}"/>
                  </a:ext>
                </a:extLst>
              </p:cNvPr>
              <p:cNvSpPr>
                <a:spLocks/>
              </p:cNvSpPr>
              <p:nvPr/>
            </p:nvSpPr>
            <p:spPr bwMode="auto">
              <a:xfrm>
                <a:off x="4152" y="2931"/>
                <a:ext cx="19" cy="22"/>
              </a:xfrm>
              <a:custGeom>
                <a:avLst/>
                <a:gdLst>
                  <a:gd name="T0" fmla="*/ 2147483647 w 14"/>
                  <a:gd name="T1" fmla="*/ 2147483647 h 12"/>
                  <a:gd name="T2" fmla="*/ 2147483647 w 14"/>
                  <a:gd name="T3" fmla="*/ 2147483647 h 12"/>
                  <a:gd name="T4" fmla="*/ 2147483647 w 14"/>
                  <a:gd name="T5" fmla="*/ 0 h 12"/>
                  <a:gd name="T6" fmla="*/ 2147483647 w 14"/>
                  <a:gd name="T7" fmla="*/ 0 h 12"/>
                  <a:gd name="T8" fmla="*/ 0 w 14"/>
                  <a:gd name="T9" fmla="*/ 2147483647 h 12"/>
                  <a:gd name="T10" fmla="*/ 0 w 14"/>
                  <a:gd name="T11" fmla="*/ 2147483647 h 12"/>
                  <a:gd name="T12" fmla="*/ 0 w 14"/>
                  <a:gd name="T13" fmla="*/ 2147483647 h 12"/>
                  <a:gd name="T14" fmla="*/ 2147483647 w 14"/>
                  <a:gd name="T15" fmla="*/ 2147483647 h 12"/>
                  <a:gd name="T16" fmla="*/ 2147483647 w 14"/>
                  <a:gd name="T17" fmla="*/ 2147483647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2"/>
                  <a:gd name="T29" fmla="*/ 14 w 14"/>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2">
                    <a:moveTo>
                      <a:pt x="14" y="9"/>
                    </a:moveTo>
                    <a:lnTo>
                      <a:pt x="14" y="5"/>
                    </a:lnTo>
                    <a:lnTo>
                      <a:pt x="14" y="0"/>
                    </a:lnTo>
                    <a:lnTo>
                      <a:pt x="9" y="0"/>
                    </a:lnTo>
                    <a:lnTo>
                      <a:pt x="0" y="5"/>
                    </a:lnTo>
                    <a:lnTo>
                      <a:pt x="0" y="9"/>
                    </a:lnTo>
                    <a:lnTo>
                      <a:pt x="0" y="12"/>
                    </a:lnTo>
                    <a:lnTo>
                      <a:pt x="9" y="12"/>
                    </a:lnTo>
                    <a:lnTo>
                      <a:pt x="14" y="9"/>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07" name="Freeform 187">
                <a:extLst>
                  <a:ext uri="{FF2B5EF4-FFF2-40B4-BE49-F238E27FC236}">
                    <a16:creationId xmlns:a16="http://schemas.microsoft.com/office/drawing/2014/main" id="{A72B90DF-14AA-D59C-B306-4ECCD0D5948A}"/>
                  </a:ext>
                </a:extLst>
              </p:cNvPr>
              <p:cNvSpPr>
                <a:spLocks/>
              </p:cNvSpPr>
              <p:nvPr/>
            </p:nvSpPr>
            <p:spPr bwMode="auto">
              <a:xfrm>
                <a:off x="4126" y="2929"/>
                <a:ext cx="28" cy="39"/>
              </a:xfrm>
              <a:custGeom>
                <a:avLst/>
                <a:gdLst>
                  <a:gd name="T0" fmla="*/ 2147483647 w 21"/>
                  <a:gd name="T1" fmla="*/ 2147483647 h 21"/>
                  <a:gd name="T2" fmla="*/ 2147483647 w 21"/>
                  <a:gd name="T3" fmla="*/ 2147483647 h 21"/>
                  <a:gd name="T4" fmla="*/ 0 w 21"/>
                  <a:gd name="T5" fmla="*/ 2147483647 h 21"/>
                  <a:gd name="T6" fmla="*/ 0 w 21"/>
                  <a:gd name="T7" fmla="*/ 2147483647 h 21"/>
                  <a:gd name="T8" fmla="*/ 0 w 21"/>
                  <a:gd name="T9" fmla="*/ 2147483647 h 21"/>
                  <a:gd name="T10" fmla="*/ 2147483647 w 21"/>
                  <a:gd name="T11" fmla="*/ 2147483647 h 21"/>
                  <a:gd name="T12" fmla="*/ 2147483647 w 21"/>
                  <a:gd name="T13" fmla="*/ 2147483647 h 21"/>
                  <a:gd name="T14" fmla="*/ 2147483647 w 21"/>
                  <a:gd name="T15" fmla="*/ 0 h 21"/>
                  <a:gd name="T16" fmla="*/ 2147483647 w 21"/>
                  <a:gd name="T17" fmla="*/ 0 h 21"/>
                  <a:gd name="T18" fmla="*/ 2147483647 w 21"/>
                  <a:gd name="T19" fmla="*/ 0 h 21"/>
                  <a:gd name="T20" fmla="*/ 2147483647 w 21"/>
                  <a:gd name="T21" fmla="*/ 2147483647 h 21"/>
                  <a:gd name="T22" fmla="*/ 2147483647 w 21"/>
                  <a:gd name="T23" fmla="*/ 2147483647 h 21"/>
                  <a:gd name="T24" fmla="*/ 2147483647 w 21"/>
                  <a:gd name="T25" fmla="*/ 2147483647 h 21"/>
                  <a:gd name="T26" fmla="*/ 2147483647 w 21"/>
                  <a:gd name="T27" fmla="*/ 2147483647 h 21"/>
                  <a:gd name="T28" fmla="*/ 2147483647 w 21"/>
                  <a:gd name="T29" fmla="*/ 2147483647 h 21"/>
                  <a:gd name="T30" fmla="*/ 2147483647 w 21"/>
                  <a:gd name="T31" fmla="*/ 2147483647 h 21"/>
                  <a:gd name="T32" fmla="*/ 2147483647 w 21"/>
                  <a:gd name="T33" fmla="*/ 2147483647 h 21"/>
                  <a:gd name="T34" fmla="*/ 2147483647 w 21"/>
                  <a:gd name="T35" fmla="*/ 2147483647 h 21"/>
                  <a:gd name="T36" fmla="*/ 2147483647 w 21"/>
                  <a:gd name="T37" fmla="*/ 2147483647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1"/>
                  <a:gd name="T59" fmla="*/ 21 w 21"/>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1">
                    <a:moveTo>
                      <a:pt x="6" y="21"/>
                    </a:moveTo>
                    <a:lnTo>
                      <a:pt x="2" y="18"/>
                    </a:lnTo>
                    <a:lnTo>
                      <a:pt x="0" y="16"/>
                    </a:lnTo>
                    <a:lnTo>
                      <a:pt x="0" y="15"/>
                    </a:lnTo>
                    <a:lnTo>
                      <a:pt x="0" y="8"/>
                    </a:lnTo>
                    <a:lnTo>
                      <a:pt x="2" y="6"/>
                    </a:lnTo>
                    <a:lnTo>
                      <a:pt x="5" y="2"/>
                    </a:lnTo>
                    <a:lnTo>
                      <a:pt x="6" y="0"/>
                    </a:lnTo>
                    <a:lnTo>
                      <a:pt x="11" y="0"/>
                    </a:lnTo>
                    <a:lnTo>
                      <a:pt x="16" y="0"/>
                    </a:lnTo>
                    <a:lnTo>
                      <a:pt x="19" y="2"/>
                    </a:lnTo>
                    <a:lnTo>
                      <a:pt x="19" y="5"/>
                    </a:lnTo>
                    <a:lnTo>
                      <a:pt x="21" y="6"/>
                    </a:lnTo>
                    <a:lnTo>
                      <a:pt x="19" y="12"/>
                    </a:lnTo>
                    <a:lnTo>
                      <a:pt x="19" y="15"/>
                    </a:lnTo>
                    <a:lnTo>
                      <a:pt x="16" y="18"/>
                    </a:lnTo>
                    <a:lnTo>
                      <a:pt x="11" y="21"/>
                    </a:lnTo>
                    <a:lnTo>
                      <a:pt x="9" y="21"/>
                    </a:lnTo>
                    <a:lnTo>
                      <a:pt x="6"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08" name="Freeform 188">
                <a:extLst>
                  <a:ext uri="{FF2B5EF4-FFF2-40B4-BE49-F238E27FC236}">
                    <a16:creationId xmlns:a16="http://schemas.microsoft.com/office/drawing/2014/main" id="{0F04B646-79F3-E15D-501B-D70C1670C27C}"/>
                  </a:ext>
                </a:extLst>
              </p:cNvPr>
              <p:cNvSpPr>
                <a:spLocks/>
              </p:cNvSpPr>
              <p:nvPr/>
            </p:nvSpPr>
            <p:spPr bwMode="auto">
              <a:xfrm>
                <a:off x="4128" y="2931"/>
                <a:ext cx="26" cy="37"/>
              </a:xfrm>
              <a:custGeom>
                <a:avLst/>
                <a:gdLst>
                  <a:gd name="T0" fmla="*/ 2147483647 w 19"/>
                  <a:gd name="T1" fmla="*/ 2147483647 h 20"/>
                  <a:gd name="T2" fmla="*/ 2147483647 w 19"/>
                  <a:gd name="T3" fmla="*/ 2147483647 h 20"/>
                  <a:gd name="T4" fmla="*/ 2147483647 w 19"/>
                  <a:gd name="T5" fmla="*/ 2147483647 h 20"/>
                  <a:gd name="T6" fmla="*/ 2147483647 w 19"/>
                  <a:gd name="T7" fmla="*/ 2147483647 h 20"/>
                  <a:gd name="T8" fmla="*/ 2147483647 w 19"/>
                  <a:gd name="T9" fmla="*/ 0 h 20"/>
                  <a:gd name="T10" fmla="*/ 2147483647 w 19"/>
                  <a:gd name="T11" fmla="*/ 0 h 20"/>
                  <a:gd name="T12" fmla="*/ 2147483647 w 19"/>
                  <a:gd name="T13" fmla="*/ 2147483647 h 20"/>
                  <a:gd name="T14" fmla="*/ 2147483647 w 19"/>
                  <a:gd name="T15" fmla="*/ 2147483647 h 20"/>
                  <a:gd name="T16" fmla="*/ 2147483647 w 19"/>
                  <a:gd name="T17" fmla="*/ 2147483647 h 20"/>
                  <a:gd name="T18" fmla="*/ 0 w 19"/>
                  <a:gd name="T19" fmla="*/ 2147483647 h 20"/>
                  <a:gd name="T20" fmla="*/ 0 w 19"/>
                  <a:gd name="T21" fmla="*/ 2147483647 h 20"/>
                  <a:gd name="T22" fmla="*/ 0 w 19"/>
                  <a:gd name="T23" fmla="*/ 2147483647 h 20"/>
                  <a:gd name="T24" fmla="*/ 2147483647 w 19"/>
                  <a:gd name="T25" fmla="*/ 2147483647 h 20"/>
                  <a:gd name="T26" fmla="*/ 2147483647 w 19"/>
                  <a:gd name="T27" fmla="*/ 2147483647 h 20"/>
                  <a:gd name="T28" fmla="*/ 2147483647 w 19"/>
                  <a:gd name="T29" fmla="*/ 2147483647 h 20"/>
                  <a:gd name="T30" fmla="*/ 2147483647 w 19"/>
                  <a:gd name="T31" fmla="*/ 2147483647 h 20"/>
                  <a:gd name="T32" fmla="*/ 2147483647 w 19"/>
                  <a:gd name="T33" fmla="*/ 2147483647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17" y="12"/>
                    </a:moveTo>
                    <a:lnTo>
                      <a:pt x="17" y="11"/>
                    </a:lnTo>
                    <a:lnTo>
                      <a:pt x="19" y="5"/>
                    </a:lnTo>
                    <a:lnTo>
                      <a:pt x="17" y="3"/>
                    </a:lnTo>
                    <a:lnTo>
                      <a:pt x="17" y="0"/>
                    </a:lnTo>
                    <a:lnTo>
                      <a:pt x="14" y="0"/>
                    </a:lnTo>
                    <a:lnTo>
                      <a:pt x="8" y="3"/>
                    </a:lnTo>
                    <a:lnTo>
                      <a:pt x="5" y="3"/>
                    </a:lnTo>
                    <a:lnTo>
                      <a:pt x="3" y="7"/>
                    </a:lnTo>
                    <a:lnTo>
                      <a:pt x="0" y="12"/>
                    </a:lnTo>
                    <a:lnTo>
                      <a:pt x="0" y="15"/>
                    </a:lnTo>
                    <a:lnTo>
                      <a:pt x="0" y="17"/>
                    </a:lnTo>
                    <a:lnTo>
                      <a:pt x="3" y="20"/>
                    </a:lnTo>
                    <a:lnTo>
                      <a:pt x="5" y="20"/>
                    </a:lnTo>
                    <a:lnTo>
                      <a:pt x="8" y="20"/>
                    </a:lnTo>
                    <a:lnTo>
                      <a:pt x="14" y="17"/>
                    </a:lnTo>
                    <a:lnTo>
                      <a:pt x="17" y="1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09" name="Freeform 189">
                <a:extLst>
                  <a:ext uri="{FF2B5EF4-FFF2-40B4-BE49-F238E27FC236}">
                    <a16:creationId xmlns:a16="http://schemas.microsoft.com/office/drawing/2014/main" id="{314F632A-6075-C884-5BE7-65E6B96EE96E}"/>
                  </a:ext>
                </a:extLst>
              </p:cNvPr>
              <p:cNvSpPr>
                <a:spLocks/>
              </p:cNvSpPr>
              <p:nvPr/>
            </p:nvSpPr>
            <p:spPr bwMode="auto">
              <a:xfrm>
                <a:off x="4133" y="2937"/>
                <a:ext cx="19" cy="26"/>
              </a:xfrm>
              <a:custGeom>
                <a:avLst/>
                <a:gdLst>
                  <a:gd name="T0" fmla="*/ 2147483647 w 14"/>
                  <a:gd name="T1" fmla="*/ 2147483647 h 14"/>
                  <a:gd name="T2" fmla="*/ 2147483647 w 14"/>
                  <a:gd name="T3" fmla="*/ 2147483647 h 14"/>
                  <a:gd name="T4" fmla="*/ 2147483647 w 14"/>
                  <a:gd name="T5" fmla="*/ 0 h 14"/>
                  <a:gd name="T6" fmla="*/ 2147483647 w 14"/>
                  <a:gd name="T7" fmla="*/ 0 h 14"/>
                  <a:gd name="T8" fmla="*/ 0 w 14"/>
                  <a:gd name="T9" fmla="*/ 2147483647 h 14"/>
                  <a:gd name="T10" fmla="*/ 0 w 14"/>
                  <a:gd name="T11" fmla="*/ 2147483647 h 14"/>
                  <a:gd name="T12" fmla="*/ 0 w 14"/>
                  <a:gd name="T13" fmla="*/ 2147483647 h 14"/>
                  <a:gd name="T14" fmla="*/ 2147483647 w 14"/>
                  <a:gd name="T15" fmla="*/ 2147483647 h 14"/>
                  <a:gd name="T16" fmla="*/ 2147483647 w 14"/>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4"/>
                  <a:gd name="T29" fmla="*/ 14 w 1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4">
                    <a:moveTo>
                      <a:pt x="14" y="11"/>
                    </a:moveTo>
                    <a:lnTo>
                      <a:pt x="14" y="3"/>
                    </a:lnTo>
                    <a:lnTo>
                      <a:pt x="14" y="0"/>
                    </a:lnTo>
                    <a:lnTo>
                      <a:pt x="4" y="0"/>
                    </a:lnTo>
                    <a:lnTo>
                      <a:pt x="0" y="8"/>
                    </a:lnTo>
                    <a:lnTo>
                      <a:pt x="0" y="11"/>
                    </a:lnTo>
                    <a:lnTo>
                      <a:pt x="0" y="14"/>
                    </a:lnTo>
                    <a:lnTo>
                      <a:pt x="4" y="14"/>
                    </a:lnTo>
                    <a:lnTo>
                      <a:pt x="1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10" name="Freeform 190">
                <a:extLst>
                  <a:ext uri="{FF2B5EF4-FFF2-40B4-BE49-F238E27FC236}">
                    <a16:creationId xmlns:a16="http://schemas.microsoft.com/office/drawing/2014/main" id="{6C3A97E9-AD66-5EBC-4F57-65F6077A8D3B}"/>
                  </a:ext>
                </a:extLst>
              </p:cNvPr>
              <p:cNvSpPr>
                <a:spLocks/>
              </p:cNvSpPr>
              <p:nvPr/>
            </p:nvSpPr>
            <p:spPr bwMode="auto">
              <a:xfrm>
                <a:off x="4111" y="2938"/>
                <a:ext cx="30" cy="41"/>
              </a:xfrm>
              <a:custGeom>
                <a:avLst/>
                <a:gdLst>
                  <a:gd name="T0" fmla="*/ 2147483647 w 22"/>
                  <a:gd name="T1" fmla="*/ 2147483647 h 22"/>
                  <a:gd name="T2" fmla="*/ 2147483647 w 22"/>
                  <a:gd name="T3" fmla="*/ 2147483647 h 22"/>
                  <a:gd name="T4" fmla="*/ 0 w 22"/>
                  <a:gd name="T5" fmla="*/ 2147483647 h 22"/>
                  <a:gd name="T6" fmla="*/ 0 w 22"/>
                  <a:gd name="T7" fmla="*/ 2147483647 h 22"/>
                  <a:gd name="T8" fmla="*/ 0 w 22"/>
                  <a:gd name="T9" fmla="*/ 2147483647 h 22"/>
                  <a:gd name="T10" fmla="*/ 2147483647 w 22"/>
                  <a:gd name="T11" fmla="*/ 2147483647 h 22"/>
                  <a:gd name="T12" fmla="*/ 2147483647 w 22"/>
                  <a:gd name="T13" fmla="*/ 2147483647 h 22"/>
                  <a:gd name="T14" fmla="*/ 2147483647 w 22"/>
                  <a:gd name="T15" fmla="*/ 2147483647 h 22"/>
                  <a:gd name="T16" fmla="*/ 2147483647 w 22"/>
                  <a:gd name="T17" fmla="*/ 0 h 22"/>
                  <a:gd name="T18" fmla="*/ 2147483647 w 22"/>
                  <a:gd name="T19" fmla="*/ 0 h 22"/>
                  <a:gd name="T20" fmla="*/ 2147483647 w 22"/>
                  <a:gd name="T21" fmla="*/ 2147483647 h 22"/>
                  <a:gd name="T22" fmla="*/ 2147483647 w 22"/>
                  <a:gd name="T23" fmla="*/ 2147483647 h 22"/>
                  <a:gd name="T24" fmla="*/ 2147483647 w 22"/>
                  <a:gd name="T25" fmla="*/ 2147483647 h 22"/>
                  <a:gd name="T26" fmla="*/ 2147483647 w 22"/>
                  <a:gd name="T27" fmla="*/ 2147483647 h 22"/>
                  <a:gd name="T28" fmla="*/ 2147483647 w 22"/>
                  <a:gd name="T29" fmla="*/ 2147483647 h 22"/>
                  <a:gd name="T30" fmla="*/ 2147483647 w 22"/>
                  <a:gd name="T31" fmla="*/ 2147483647 h 22"/>
                  <a:gd name="T32" fmla="*/ 2147483647 w 22"/>
                  <a:gd name="T33" fmla="*/ 2147483647 h 22"/>
                  <a:gd name="T34" fmla="*/ 2147483647 w 22"/>
                  <a:gd name="T35" fmla="*/ 2147483647 h 22"/>
                  <a:gd name="T36" fmla="*/ 2147483647 w 22"/>
                  <a:gd name="T37" fmla="*/ 2147483647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22"/>
                  <a:gd name="T59" fmla="*/ 22 w 22"/>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22">
                    <a:moveTo>
                      <a:pt x="11" y="19"/>
                    </a:moveTo>
                    <a:lnTo>
                      <a:pt x="3" y="18"/>
                    </a:lnTo>
                    <a:lnTo>
                      <a:pt x="0" y="16"/>
                    </a:lnTo>
                    <a:lnTo>
                      <a:pt x="0" y="13"/>
                    </a:lnTo>
                    <a:lnTo>
                      <a:pt x="0" y="11"/>
                    </a:lnTo>
                    <a:lnTo>
                      <a:pt x="3" y="7"/>
                    </a:lnTo>
                    <a:lnTo>
                      <a:pt x="6" y="6"/>
                    </a:lnTo>
                    <a:lnTo>
                      <a:pt x="11" y="3"/>
                    </a:lnTo>
                    <a:lnTo>
                      <a:pt x="12" y="0"/>
                    </a:lnTo>
                    <a:lnTo>
                      <a:pt x="14" y="0"/>
                    </a:lnTo>
                    <a:lnTo>
                      <a:pt x="20" y="6"/>
                    </a:lnTo>
                    <a:lnTo>
                      <a:pt x="22" y="6"/>
                    </a:lnTo>
                    <a:lnTo>
                      <a:pt x="22" y="10"/>
                    </a:lnTo>
                    <a:lnTo>
                      <a:pt x="22" y="11"/>
                    </a:lnTo>
                    <a:lnTo>
                      <a:pt x="20" y="16"/>
                    </a:lnTo>
                    <a:lnTo>
                      <a:pt x="17" y="18"/>
                    </a:lnTo>
                    <a:lnTo>
                      <a:pt x="14" y="19"/>
                    </a:lnTo>
                    <a:lnTo>
                      <a:pt x="12" y="22"/>
                    </a:lnTo>
                    <a:lnTo>
                      <a:pt x="11"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11" name="Freeform 191">
                <a:extLst>
                  <a:ext uri="{FF2B5EF4-FFF2-40B4-BE49-F238E27FC236}">
                    <a16:creationId xmlns:a16="http://schemas.microsoft.com/office/drawing/2014/main" id="{126233D8-FDED-C305-6835-A6BDF96933A1}"/>
                  </a:ext>
                </a:extLst>
              </p:cNvPr>
              <p:cNvSpPr>
                <a:spLocks/>
              </p:cNvSpPr>
              <p:nvPr/>
            </p:nvSpPr>
            <p:spPr bwMode="auto">
              <a:xfrm>
                <a:off x="4115" y="2942"/>
                <a:ext cx="26" cy="37"/>
              </a:xfrm>
              <a:custGeom>
                <a:avLst/>
                <a:gdLst>
                  <a:gd name="T0" fmla="*/ 2147483647 w 19"/>
                  <a:gd name="T1" fmla="*/ 2147483647 h 20"/>
                  <a:gd name="T2" fmla="*/ 2147483647 w 19"/>
                  <a:gd name="T3" fmla="*/ 2147483647 h 20"/>
                  <a:gd name="T4" fmla="*/ 2147483647 w 19"/>
                  <a:gd name="T5" fmla="*/ 2147483647 h 20"/>
                  <a:gd name="T6" fmla="*/ 2147483647 w 19"/>
                  <a:gd name="T7" fmla="*/ 2147483647 h 20"/>
                  <a:gd name="T8" fmla="*/ 2147483647 w 19"/>
                  <a:gd name="T9" fmla="*/ 2147483647 h 20"/>
                  <a:gd name="T10" fmla="*/ 2147483647 w 19"/>
                  <a:gd name="T11" fmla="*/ 0 h 20"/>
                  <a:gd name="T12" fmla="*/ 2147483647 w 19"/>
                  <a:gd name="T13" fmla="*/ 2147483647 h 20"/>
                  <a:gd name="T14" fmla="*/ 2147483647 w 19"/>
                  <a:gd name="T15" fmla="*/ 2147483647 h 20"/>
                  <a:gd name="T16" fmla="*/ 2147483647 w 19"/>
                  <a:gd name="T17" fmla="*/ 2147483647 h 20"/>
                  <a:gd name="T18" fmla="*/ 0 w 19"/>
                  <a:gd name="T19" fmla="*/ 2147483647 h 20"/>
                  <a:gd name="T20" fmla="*/ 0 w 19"/>
                  <a:gd name="T21" fmla="*/ 2147483647 h 20"/>
                  <a:gd name="T22" fmla="*/ 0 w 19"/>
                  <a:gd name="T23" fmla="*/ 2147483647 h 20"/>
                  <a:gd name="T24" fmla="*/ 2147483647 w 19"/>
                  <a:gd name="T25" fmla="*/ 2147483647 h 20"/>
                  <a:gd name="T26" fmla="*/ 2147483647 w 19"/>
                  <a:gd name="T27" fmla="*/ 2147483647 h 20"/>
                  <a:gd name="T28" fmla="*/ 2147483647 w 19"/>
                  <a:gd name="T29" fmla="*/ 2147483647 h 20"/>
                  <a:gd name="T30" fmla="*/ 2147483647 w 19"/>
                  <a:gd name="T31" fmla="*/ 2147483647 h 20"/>
                  <a:gd name="T32" fmla="*/ 2147483647 w 19"/>
                  <a:gd name="T33" fmla="*/ 2147483647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17" y="12"/>
                    </a:moveTo>
                    <a:lnTo>
                      <a:pt x="19" y="9"/>
                    </a:lnTo>
                    <a:lnTo>
                      <a:pt x="19" y="6"/>
                    </a:lnTo>
                    <a:lnTo>
                      <a:pt x="19" y="3"/>
                    </a:lnTo>
                    <a:lnTo>
                      <a:pt x="17" y="3"/>
                    </a:lnTo>
                    <a:lnTo>
                      <a:pt x="14" y="0"/>
                    </a:lnTo>
                    <a:lnTo>
                      <a:pt x="11" y="3"/>
                    </a:lnTo>
                    <a:lnTo>
                      <a:pt x="8" y="5"/>
                    </a:lnTo>
                    <a:lnTo>
                      <a:pt x="5" y="6"/>
                    </a:lnTo>
                    <a:lnTo>
                      <a:pt x="0" y="10"/>
                    </a:lnTo>
                    <a:lnTo>
                      <a:pt x="0" y="12"/>
                    </a:lnTo>
                    <a:lnTo>
                      <a:pt x="0" y="17"/>
                    </a:lnTo>
                    <a:lnTo>
                      <a:pt x="5" y="17"/>
                    </a:lnTo>
                    <a:lnTo>
                      <a:pt x="8" y="20"/>
                    </a:lnTo>
                    <a:lnTo>
                      <a:pt x="11" y="17"/>
                    </a:lnTo>
                    <a:lnTo>
                      <a:pt x="14" y="15"/>
                    </a:lnTo>
                    <a:lnTo>
                      <a:pt x="17" y="1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12" name="Freeform 192">
                <a:extLst>
                  <a:ext uri="{FF2B5EF4-FFF2-40B4-BE49-F238E27FC236}">
                    <a16:creationId xmlns:a16="http://schemas.microsoft.com/office/drawing/2014/main" id="{E8AFA20B-7D20-AC2F-E09F-CAE8C50F6B97}"/>
                  </a:ext>
                </a:extLst>
              </p:cNvPr>
              <p:cNvSpPr>
                <a:spLocks/>
              </p:cNvSpPr>
              <p:nvPr/>
            </p:nvSpPr>
            <p:spPr bwMode="auto">
              <a:xfrm>
                <a:off x="4119" y="2950"/>
                <a:ext cx="20" cy="24"/>
              </a:xfrm>
              <a:custGeom>
                <a:avLst/>
                <a:gdLst>
                  <a:gd name="T0" fmla="*/ 2147483647 w 15"/>
                  <a:gd name="T1" fmla="*/ 2147483647 h 13"/>
                  <a:gd name="T2" fmla="*/ 2147483647 w 15"/>
                  <a:gd name="T3" fmla="*/ 2147483647 h 13"/>
                  <a:gd name="T4" fmla="*/ 2147483647 w 15"/>
                  <a:gd name="T5" fmla="*/ 0 h 13"/>
                  <a:gd name="T6" fmla="*/ 2147483647 w 15"/>
                  <a:gd name="T7" fmla="*/ 0 h 13"/>
                  <a:gd name="T8" fmla="*/ 2147483647 w 15"/>
                  <a:gd name="T9" fmla="*/ 2147483647 h 13"/>
                  <a:gd name="T10" fmla="*/ 0 w 15"/>
                  <a:gd name="T11" fmla="*/ 2147483647 h 13"/>
                  <a:gd name="T12" fmla="*/ 2147483647 w 15"/>
                  <a:gd name="T13" fmla="*/ 2147483647 h 13"/>
                  <a:gd name="T14" fmla="*/ 2147483647 w 15"/>
                  <a:gd name="T15" fmla="*/ 2147483647 h 13"/>
                  <a:gd name="T16" fmla="*/ 2147483647 w 15"/>
                  <a:gd name="T17" fmla="*/ 214748364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3"/>
                  <a:gd name="T29" fmla="*/ 15 w 15"/>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3">
                    <a:moveTo>
                      <a:pt x="11" y="6"/>
                    </a:moveTo>
                    <a:lnTo>
                      <a:pt x="15" y="2"/>
                    </a:lnTo>
                    <a:lnTo>
                      <a:pt x="11" y="0"/>
                    </a:lnTo>
                    <a:lnTo>
                      <a:pt x="7" y="0"/>
                    </a:lnTo>
                    <a:lnTo>
                      <a:pt x="3" y="2"/>
                    </a:lnTo>
                    <a:lnTo>
                      <a:pt x="0" y="10"/>
                    </a:lnTo>
                    <a:lnTo>
                      <a:pt x="3" y="13"/>
                    </a:lnTo>
                    <a:lnTo>
                      <a:pt x="7" y="10"/>
                    </a:lnTo>
                    <a:lnTo>
                      <a:pt x="1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13" name="Freeform 193">
                <a:extLst>
                  <a:ext uri="{FF2B5EF4-FFF2-40B4-BE49-F238E27FC236}">
                    <a16:creationId xmlns:a16="http://schemas.microsoft.com/office/drawing/2014/main" id="{13F166AE-143A-BE70-81CB-E72D09BECE76}"/>
                  </a:ext>
                </a:extLst>
              </p:cNvPr>
              <p:cNvSpPr>
                <a:spLocks/>
              </p:cNvSpPr>
              <p:nvPr/>
            </p:nvSpPr>
            <p:spPr bwMode="auto">
              <a:xfrm>
                <a:off x="4133" y="2933"/>
                <a:ext cx="27" cy="39"/>
              </a:xfrm>
              <a:custGeom>
                <a:avLst/>
                <a:gdLst>
                  <a:gd name="T0" fmla="*/ 2147483647 w 20"/>
                  <a:gd name="T1" fmla="*/ 2147483647 h 21"/>
                  <a:gd name="T2" fmla="*/ 2147483647 w 20"/>
                  <a:gd name="T3" fmla="*/ 2147483647 h 21"/>
                  <a:gd name="T4" fmla="*/ 0 w 20"/>
                  <a:gd name="T5" fmla="*/ 2147483647 h 21"/>
                  <a:gd name="T6" fmla="*/ 0 w 20"/>
                  <a:gd name="T7" fmla="*/ 2147483647 h 21"/>
                  <a:gd name="T8" fmla="*/ 0 w 20"/>
                  <a:gd name="T9" fmla="*/ 2147483647 h 21"/>
                  <a:gd name="T10" fmla="*/ 2147483647 w 20"/>
                  <a:gd name="T11" fmla="*/ 2147483647 h 21"/>
                  <a:gd name="T12" fmla="*/ 2147483647 w 20"/>
                  <a:gd name="T13" fmla="*/ 2147483647 h 21"/>
                  <a:gd name="T14" fmla="*/ 2147483647 w 20"/>
                  <a:gd name="T15" fmla="*/ 0 h 21"/>
                  <a:gd name="T16" fmla="*/ 2147483647 w 20"/>
                  <a:gd name="T17" fmla="*/ 0 h 21"/>
                  <a:gd name="T18" fmla="*/ 2147483647 w 20"/>
                  <a:gd name="T19" fmla="*/ 0 h 21"/>
                  <a:gd name="T20" fmla="*/ 2147483647 w 20"/>
                  <a:gd name="T21" fmla="*/ 2147483647 h 21"/>
                  <a:gd name="T22" fmla="*/ 2147483647 w 20"/>
                  <a:gd name="T23" fmla="*/ 2147483647 h 21"/>
                  <a:gd name="T24" fmla="*/ 2147483647 w 20"/>
                  <a:gd name="T25" fmla="*/ 2147483647 h 21"/>
                  <a:gd name="T26" fmla="*/ 2147483647 w 20"/>
                  <a:gd name="T27" fmla="*/ 2147483647 h 21"/>
                  <a:gd name="T28" fmla="*/ 2147483647 w 20"/>
                  <a:gd name="T29" fmla="*/ 2147483647 h 21"/>
                  <a:gd name="T30" fmla="*/ 2147483647 w 20"/>
                  <a:gd name="T31" fmla="*/ 2147483647 h 21"/>
                  <a:gd name="T32" fmla="*/ 2147483647 w 20"/>
                  <a:gd name="T33" fmla="*/ 2147483647 h 21"/>
                  <a:gd name="T34" fmla="*/ 2147483647 w 20"/>
                  <a:gd name="T35" fmla="*/ 2147483647 h 21"/>
                  <a:gd name="T36" fmla="*/ 2147483647 w 20"/>
                  <a:gd name="T37" fmla="*/ 2147483647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10" y="21"/>
                    </a:moveTo>
                    <a:lnTo>
                      <a:pt x="2" y="19"/>
                    </a:lnTo>
                    <a:lnTo>
                      <a:pt x="0" y="16"/>
                    </a:lnTo>
                    <a:lnTo>
                      <a:pt x="0" y="15"/>
                    </a:lnTo>
                    <a:lnTo>
                      <a:pt x="0" y="10"/>
                    </a:lnTo>
                    <a:lnTo>
                      <a:pt x="2" y="9"/>
                    </a:lnTo>
                    <a:lnTo>
                      <a:pt x="7" y="3"/>
                    </a:lnTo>
                    <a:lnTo>
                      <a:pt x="10" y="0"/>
                    </a:lnTo>
                    <a:lnTo>
                      <a:pt x="11" y="0"/>
                    </a:lnTo>
                    <a:lnTo>
                      <a:pt x="12" y="0"/>
                    </a:lnTo>
                    <a:lnTo>
                      <a:pt x="17" y="3"/>
                    </a:lnTo>
                    <a:lnTo>
                      <a:pt x="20" y="5"/>
                    </a:lnTo>
                    <a:lnTo>
                      <a:pt x="20" y="9"/>
                    </a:lnTo>
                    <a:lnTo>
                      <a:pt x="20" y="13"/>
                    </a:lnTo>
                    <a:lnTo>
                      <a:pt x="17" y="15"/>
                    </a:lnTo>
                    <a:lnTo>
                      <a:pt x="15" y="19"/>
                    </a:lnTo>
                    <a:lnTo>
                      <a:pt x="12" y="21"/>
                    </a:lnTo>
                    <a:lnTo>
                      <a:pt x="11" y="21"/>
                    </a:lnTo>
                    <a:lnTo>
                      <a:pt x="1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14" name="Freeform 194">
                <a:extLst>
                  <a:ext uri="{FF2B5EF4-FFF2-40B4-BE49-F238E27FC236}">
                    <a16:creationId xmlns:a16="http://schemas.microsoft.com/office/drawing/2014/main" id="{90198BFC-47BC-FC44-670B-C3A3A98571BC}"/>
                  </a:ext>
                </a:extLst>
              </p:cNvPr>
              <p:cNvSpPr>
                <a:spLocks/>
              </p:cNvSpPr>
              <p:nvPr/>
            </p:nvSpPr>
            <p:spPr bwMode="auto">
              <a:xfrm>
                <a:off x="4138" y="2937"/>
                <a:ext cx="22" cy="35"/>
              </a:xfrm>
              <a:custGeom>
                <a:avLst/>
                <a:gdLst>
                  <a:gd name="T0" fmla="*/ 2147483647 w 16"/>
                  <a:gd name="T1" fmla="*/ 2147483647 h 19"/>
                  <a:gd name="T2" fmla="*/ 2147483647 w 16"/>
                  <a:gd name="T3" fmla="*/ 2147483647 h 19"/>
                  <a:gd name="T4" fmla="*/ 2147483647 w 16"/>
                  <a:gd name="T5" fmla="*/ 2147483647 h 19"/>
                  <a:gd name="T6" fmla="*/ 2147483647 w 16"/>
                  <a:gd name="T7" fmla="*/ 2147483647 h 19"/>
                  <a:gd name="T8" fmla="*/ 2147483647 w 16"/>
                  <a:gd name="T9" fmla="*/ 0 h 19"/>
                  <a:gd name="T10" fmla="*/ 2147483647 w 16"/>
                  <a:gd name="T11" fmla="*/ 0 h 19"/>
                  <a:gd name="T12" fmla="*/ 2147483647 w 16"/>
                  <a:gd name="T13" fmla="*/ 0 h 19"/>
                  <a:gd name="T14" fmla="*/ 2147483647 w 16"/>
                  <a:gd name="T15" fmla="*/ 2147483647 h 19"/>
                  <a:gd name="T16" fmla="*/ 2147483647 w 16"/>
                  <a:gd name="T17" fmla="*/ 2147483647 h 19"/>
                  <a:gd name="T18" fmla="*/ 0 w 16"/>
                  <a:gd name="T19" fmla="*/ 2147483647 h 19"/>
                  <a:gd name="T20" fmla="*/ 0 w 16"/>
                  <a:gd name="T21" fmla="*/ 2147483647 h 19"/>
                  <a:gd name="T22" fmla="*/ 0 w 16"/>
                  <a:gd name="T23" fmla="*/ 2147483647 h 19"/>
                  <a:gd name="T24" fmla="*/ 2147483647 w 16"/>
                  <a:gd name="T25" fmla="*/ 2147483647 h 19"/>
                  <a:gd name="T26" fmla="*/ 2147483647 w 16"/>
                  <a:gd name="T27" fmla="*/ 2147483647 h 19"/>
                  <a:gd name="T28" fmla="*/ 2147483647 w 16"/>
                  <a:gd name="T29" fmla="*/ 2147483647 h 19"/>
                  <a:gd name="T30" fmla="*/ 2147483647 w 16"/>
                  <a:gd name="T31" fmla="*/ 2147483647 h 19"/>
                  <a:gd name="T32" fmla="*/ 2147483647 w 16"/>
                  <a:gd name="T33" fmla="*/ 214748364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9"/>
                  <a:gd name="T53" fmla="*/ 16 w 16"/>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9">
                    <a:moveTo>
                      <a:pt x="13" y="12"/>
                    </a:moveTo>
                    <a:lnTo>
                      <a:pt x="16" y="9"/>
                    </a:lnTo>
                    <a:lnTo>
                      <a:pt x="16" y="7"/>
                    </a:lnTo>
                    <a:lnTo>
                      <a:pt x="16" y="2"/>
                    </a:lnTo>
                    <a:lnTo>
                      <a:pt x="13" y="0"/>
                    </a:lnTo>
                    <a:lnTo>
                      <a:pt x="10" y="0"/>
                    </a:lnTo>
                    <a:lnTo>
                      <a:pt x="7" y="0"/>
                    </a:lnTo>
                    <a:lnTo>
                      <a:pt x="6" y="2"/>
                    </a:lnTo>
                    <a:lnTo>
                      <a:pt x="2" y="8"/>
                    </a:lnTo>
                    <a:lnTo>
                      <a:pt x="0" y="9"/>
                    </a:lnTo>
                    <a:lnTo>
                      <a:pt x="0" y="14"/>
                    </a:lnTo>
                    <a:lnTo>
                      <a:pt x="0" y="17"/>
                    </a:lnTo>
                    <a:lnTo>
                      <a:pt x="2" y="19"/>
                    </a:lnTo>
                    <a:lnTo>
                      <a:pt x="6" y="19"/>
                    </a:lnTo>
                    <a:lnTo>
                      <a:pt x="7" y="19"/>
                    </a:lnTo>
                    <a:lnTo>
                      <a:pt x="10" y="17"/>
                    </a:lnTo>
                    <a:lnTo>
                      <a:pt x="13" y="1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15" name="Freeform 195">
                <a:extLst>
                  <a:ext uri="{FF2B5EF4-FFF2-40B4-BE49-F238E27FC236}">
                    <a16:creationId xmlns:a16="http://schemas.microsoft.com/office/drawing/2014/main" id="{33AFF8E7-A1CE-A526-28FE-059E9EE4AA00}"/>
                  </a:ext>
                </a:extLst>
              </p:cNvPr>
              <p:cNvSpPr>
                <a:spLocks/>
              </p:cNvSpPr>
              <p:nvPr/>
            </p:nvSpPr>
            <p:spPr bwMode="auto">
              <a:xfrm>
                <a:off x="4139" y="2942"/>
                <a:ext cx="17" cy="26"/>
              </a:xfrm>
              <a:custGeom>
                <a:avLst/>
                <a:gdLst>
                  <a:gd name="T0" fmla="*/ 2147483647 w 12"/>
                  <a:gd name="T1" fmla="*/ 2147483647 h 14"/>
                  <a:gd name="T2" fmla="*/ 2147483647 w 12"/>
                  <a:gd name="T3" fmla="*/ 2147483647 h 14"/>
                  <a:gd name="T4" fmla="*/ 2147483647 w 12"/>
                  <a:gd name="T5" fmla="*/ 0 h 14"/>
                  <a:gd name="T6" fmla="*/ 2147483647 w 12"/>
                  <a:gd name="T7" fmla="*/ 0 h 14"/>
                  <a:gd name="T8" fmla="*/ 2147483647 w 12"/>
                  <a:gd name="T9" fmla="*/ 2147483647 h 14"/>
                  <a:gd name="T10" fmla="*/ 0 w 12"/>
                  <a:gd name="T11" fmla="*/ 2147483647 h 14"/>
                  <a:gd name="T12" fmla="*/ 2147483647 w 12"/>
                  <a:gd name="T13" fmla="*/ 2147483647 h 14"/>
                  <a:gd name="T14" fmla="*/ 2147483647 w 12"/>
                  <a:gd name="T15" fmla="*/ 2147483647 h 14"/>
                  <a:gd name="T16" fmla="*/ 2147483647 w 12"/>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4"/>
                  <a:gd name="T29" fmla="*/ 12 w 12"/>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4">
                    <a:moveTo>
                      <a:pt x="12" y="10"/>
                    </a:moveTo>
                    <a:lnTo>
                      <a:pt x="12" y="4"/>
                    </a:lnTo>
                    <a:lnTo>
                      <a:pt x="12" y="0"/>
                    </a:lnTo>
                    <a:lnTo>
                      <a:pt x="7" y="0"/>
                    </a:lnTo>
                    <a:lnTo>
                      <a:pt x="5" y="6"/>
                    </a:lnTo>
                    <a:lnTo>
                      <a:pt x="0" y="10"/>
                    </a:lnTo>
                    <a:lnTo>
                      <a:pt x="5" y="14"/>
                    </a:lnTo>
                    <a:lnTo>
                      <a:pt x="7" y="14"/>
                    </a:lnTo>
                    <a:lnTo>
                      <a:pt x="12" y="10"/>
                    </a:lnTo>
                    <a:close/>
                  </a:path>
                </a:pathLst>
              </a:custGeom>
              <a:solidFill>
                <a:srgbClr val="338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16" name="Freeform 196">
                <a:extLst>
                  <a:ext uri="{FF2B5EF4-FFF2-40B4-BE49-F238E27FC236}">
                    <a16:creationId xmlns:a16="http://schemas.microsoft.com/office/drawing/2014/main" id="{22D66726-A90F-2E88-0D6E-26134B2B3826}"/>
                  </a:ext>
                </a:extLst>
              </p:cNvPr>
              <p:cNvSpPr>
                <a:spLocks/>
              </p:cNvSpPr>
              <p:nvPr/>
            </p:nvSpPr>
            <p:spPr bwMode="auto">
              <a:xfrm>
                <a:off x="4119" y="2944"/>
                <a:ext cx="27" cy="43"/>
              </a:xfrm>
              <a:custGeom>
                <a:avLst/>
                <a:gdLst>
                  <a:gd name="T0" fmla="*/ 2147483647 w 20"/>
                  <a:gd name="T1" fmla="*/ 2147483647 h 23"/>
                  <a:gd name="T2" fmla="*/ 2147483647 w 20"/>
                  <a:gd name="T3" fmla="*/ 2147483647 h 23"/>
                  <a:gd name="T4" fmla="*/ 0 w 20"/>
                  <a:gd name="T5" fmla="*/ 2147483647 h 23"/>
                  <a:gd name="T6" fmla="*/ 0 w 20"/>
                  <a:gd name="T7" fmla="*/ 2147483647 h 23"/>
                  <a:gd name="T8" fmla="*/ 0 w 20"/>
                  <a:gd name="T9" fmla="*/ 2147483647 h 23"/>
                  <a:gd name="T10" fmla="*/ 2147483647 w 20"/>
                  <a:gd name="T11" fmla="*/ 2147483647 h 23"/>
                  <a:gd name="T12" fmla="*/ 2147483647 w 20"/>
                  <a:gd name="T13" fmla="*/ 2147483647 h 23"/>
                  <a:gd name="T14" fmla="*/ 2147483647 w 20"/>
                  <a:gd name="T15" fmla="*/ 2147483647 h 23"/>
                  <a:gd name="T16" fmla="*/ 2147483647 w 20"/>
                  <a:gd name="T17" fmla="*/ 0 h 23"/>
                  <a:gd name="T18" fmla="*/ 2147483647 w 20"/>
                  <a:gd name="T19" fmla="*/ 0 h 23"/>
                  <a:gd name="T20" fmla="*/ 2147483647 w 20"/>
                  <a:gd name="T21" fmla="*/ 2147483647 h 23"/>
                  <a:gd name="T22" fmla="*/ 2147483647 w 20"/>
                  <a:gd name="T23" fmla="*/ 2147483647 h 23"/>
                  <a:gd name="T24" fmla="*/ 2147483647 w 20"/>
                  <a:gd name="T25" fmla="*/ 2147483647 h 23"/>
                  <a:gd name="T26" fmla="*/ 2147483647 w 20"/>
                  <a:gd name="T27" fmla="*/ 2147483647 h 23"/>
                  <a:gd name="T28" fmla="*/ 2147483647 w 20"/>
                  <a:gd name="T29" fmla="*/ 2147483647 h 23"/>
                  <a:gd name="T30" fmla="*/ 2147483647 w 20"/>
                  <a:gd name="T31" fmla="*/ 2147483647 h 23"/>
                  <a:gd name="T32" fmla="*/ 2147483647 w 20"/>
                  <a:gd name="T33" fmla="*/ 2147483647 h 23"/>
                  <a:gd name="T34" fmla="*/ 2147483647 w 20"/>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23"/>
                  <a:gd name="T56" fmla="*/ 20 w 20"/>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23">
                    <a:moveTo>
                      <a:pt x="7" y="20"/>
                    </a:moveTo>
                    <a:lnTo>
                      <a:pt x="2" y="16"/>
                    </a:lnTo>
                    <a:lnTo>
                      <a:pt x="0" y="14"/>
                    </a:lnTo>
                    <a:lnTo>
                      <a:pt x="0" y="11"/>
                    </a:lnTo>
                    <a:lnTo>
                      <a:pt x="0" y="10"/>
                    </a:lnTo>
                    <a:lnTo>
                      <a:pt x="2" y="5"/>
                    </a:lnTo>
                    <a:lnTo>
                      <a:pt x="5" y="4"/>
                    </a:lnTo>
                    <a:lnTo>
                      <a:pt x="7" y="3"/>
                    </a:lnTo>
                    <a:lnTo>
                      <a:pt x="10" y="0"/>
                    </a:lnTo>
                    <a:lnTo>
                      <a:pt x="15" y="0"/>
                    </a:lnTo>
                    <a:lnTo>
                      <a:pt x="20" y="4"/>
                    </a:lnTo>
                    <a:lnTo>
                      <a:pt x="20" y="8"/>
                    </a:lnTo>
                    <a:lnTo>
                      <a:pt x="20" y="10"/>
                    </a:lnTo>
                    <a:lnTo>
                      <a:pt x="20" y="14"/>
                    </a:lnTo>
                    <a:lnTo>
                      <a:pt x="15" y="16"/>
                    </a:lnTo>
                    <a:lnTo>
                      <a:pt x="12" y="20"/>
                    </a:lnTo>
                    <a:lnTo>
                      <a:pt x="10" y="23"/>
                    </a:lnTo>
                    <a:lnTo>
                      <a:pt x="7"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17" name="Freeform 197">
                <a:extLst>
                  <a:ext uri="{FF2B5EF4-FFF2-40B4-BE49-F238E27FC236}">
                    <a16:creationId xmlns:a16="http://schemas.microsoft.com/office/drawing/2014/main" id="{5BDB1F23-E2A9-B3FF-72A8-D1C742853706}"/>
                  </a:ext>
                </a:extLst>
              </p:cNvPr>
              <p:cNvSpPr>
                <a:spLocks/>
              </p:cNvSpPr>
              <p:nvPr/>
            </p:nvSpPr>
            <p:spPr bwMode="auto">
              <a:xfrm>
                <a:off x="4122" y="2948"/>
                <a:ext cx="24" cy="39"/>
              </a:xfrm>
              <a:custGeom>
                <a:avLst/>
                <a:gdLst>
                  <a:gd name="T0" fmla="*/ 2147483647 w 18"/>
                  <a:gd name="T1" fmla="*/ 2147483647 h 21"/>
                  <a:gd name="T2" fmla="*/ 2147483647 w 18"/>
                  <a:gd name="T3" fmla="*/ 2147483647 h 21"/>
                  <a:gd name="T4" fmla="*/ 2147483647 w 18"/>
                  <a:gd name="T5" fmla="*/ 2147483647 h 21"/>
                  <a:gd name="T6" fmla="*/ 2147483647 w 18"/>
                  <a:gd name="T7" fmla="*/ 2147483647 h 21"/>
                  <a:gd name="T8" fmla="*/ 2147483647 w 18"/>
                  <a:gd name="T9" fmla="*/ 0 h 21"/>
                  <a:gd name="T10" fmla="*/ 2147483647 w 18"/>
                  <a:gd name="T11" fmla="*/ 2147483647 h 21"/>
                  <a:gd name="T12" fmla="*/ 2147483647 w 18"/>
                  <a:gd name="T13" fmla="*/ 2147483647 h 21"/>
                  <a:gd name="T14" fmla="*/ 2147483647 w 18"/>
                  <a:gd name="T15" fmla="*/ 2147483647 h 21"/>
                  <a:gd name="T16" fmla="*/ 0 w 18"/>
                  <a:gd name="T17" fmla="*/ 2147483647 h 21"/>
                  <a:gd name="T18" fmla="*/ 0 w 18"/>
                  <a:gd name="T19" fmla="*/ 2147483647 h 21"/>
                  <a:gd name="T20" fmla="*/ 0 w 18"/>
                  <a:gd name="T21" fmla="*/ 2147483647 h 21"/>
                  <a:gd name="T22" fmla="*/ 2147483647 w 18"/>
                  <a:gd name="T23" fmla="*/ 2147483647 h 21"/>
                  <a:gd name="T24" fmla="*/ 2147483647 w 18"/>
                  <a:gd name="T25" fmla="*/ 2147483647 h 21"/>
                  <a:gd name="T26" fmla="*/ 2147483647 w 18"/>
                  <a:gd name="T27" fmla="*/ 2147483647 h 21"/>
                  <a:gd name="T28" fmla="*/ 2147483647 w 18"/>
                  <a:gd name="T29" fmla="*/ 2147483647 h 21"/>
                  <a:gd name="T30" fmla="*/ 2147483647 w 18"/>
                  <a:gd name="T31" fmla="*/ 2147483647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21"/>
                  <a:gd name="T50" fmla="*/ 18 w 18"/>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21">
                    <a:moveTo>
                      <a:pt x="18" y="12"/>
                    </a:moveTo>
                    <a:lnTo>
                      <a:pt x="18" y="7"/>
                    </a:lnTo>
                    <a:lnTo>
                      <a:pt x="18" y="5"/>
                    </a:lnTo>
                    <a:lnTo>
                      <a:pt x="18" y="2"/>
                    </a:lnTo>
                    <a:lnTo>
                      <a:pt x="12" y="0"/>
                    </a:lnTo>
                    <a:lnTo>
                      <a:pt x="9" y="2"/>
                    </a:lnTo>
                    <a:lnTo>
                      <a:pt x="6" y="3"/>
                    </a:lnTo>
                    <a:lnTo>
                      <a:pt x="3" y="5"/>
                    </a:lnTo>
                    <a:lnTo>
                      <a:pt x="0" y="9"/>
                    </a:lnTo>
                    <a:lnTo>
                      <a:pt x="0" y="12"/>
                    </a:lnTo>
                    <a:lnTo>
                      <a:pt x="0" y="18"/>
                    </a:lnTo>
                    <a:lnTo>
                      <a:pt x="3" y="18"/>
                    </a:lnTo>
                    <a:lnTo>
                      <a:pt x="6" y="21"/>
                    </a:lnTo>
                    <a:lnTo>
                      <a:pt x="9" y="18"/>
                    </a:lnTo>
                    <a:lnTo>
                      <a:pt x="12" y="14"/>
                    </a:lnTo>
                    <a:lnTo>
                      <a:pt x="18" y="1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18" name="Freeform 198">
                <a:extLst>
                  <a:ext uri="{FF2B5EF4-FFF2-40B4-BE49-F238E27FC236}">
                    <a16:creationId xmlns:a16="http://schemas.microsoft.com/office/drawing/2014/main" id="{76B24C8C-414A-8465-E50C-41264F436E3A}"/>
                  </a:ext>
                </a:extLst>
              </p:cNvPr>
              <p:cNvSpPr>
                <a:spLocks/>
              </p:cNvSpPr>
              <p:nvPr/>
            </p:nvSpPr>
            <p:spPr bwMode="auto">
              <a:xfrm>
                <a:off x="4126" y="2952"/>
                <a:ext cx="19" cy="27"/>
              </a:xfrm>
              <a:custGeom>
                <a:avLst/>
                <a:gdLst>
                  <a:gd name="T0" fmla="*/ 2147483647 w 14"/>
                  <a:gd name="T1" fmla="*/ 2147483647 h 15"/>
                  <a:gd name="T2" fmla="*/ 2147483647 w 14"/>
                  <a:gd name="T3" fmla="*/ 2147483647 h 15"/>
                  <a:gd name="T4" fmla="*/ 2147483647 w 14"/>
                  <a:gd name="T5" fmla="*/ 0 h 15"/>
                  <a:gd name="T6" fmla="*/ 2147483647 w 14"/>
                  <a:gd name="T7" fmla="*/ 0 h 15"/>
                  <a:gd name="T8" fmla="*/ 0 w 14"/>
                  <a:gd name="T9" fmla="*/ 2147483647 h 15"/>
                  <a:gd name="T10" fmla="*/ 0 w 14"/>
                  <a:gd name="T11" fmla="*/ 2147483647 h 15"/>
                  <a:gd name="T12" fmla="*/ 0 w 14"/>
                  <a:gd name="T13" fmla="*/ 2147483647 h 15"/>
                  <a:gd name="T14" fmla="*/ 2147483647 w 14"/>
                  <a:gd name="T15" fmla="*/ 2147483647 h 15"/>
                  <a:gd name="T16" fmla="*/ 2147483647 w 14"/>
                  <a:gd name="T17" fmla="*/ 214748364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5"/>
                  <a:gd name="T29" fmla="*/ 14 w 14"/>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5">
                    <a:moveTo>
                      <a:pt x="9" y="7"/>
                    </a:moveTo>
                    <a:lnTo>
                      <a:pt x="14" y="4"/>
                    </a:lnTo>
                    <a:lnTo>
                      <a:pt x="9" y="0"/>
                    </a:lnTo>
                    <a:lnTo>
                      <a:pt x="5" y="0"/>
                    </a:lnTo>
                    <a:lnTo>
                      <a:pt x="0" y="4"/>
                    </a:lnTo>
                    <a:lnTo>
                      <a:pt x="0" y="11"/>
                    </a:lnTo>
                    <a:lnTo>
                      <a:pt x="0" y="15"/>
                    </a:lnTo>
                    <a:lnTo>
                      <a:pt x="5" y="11"/>
                    </a:lnTo>
                    <a:lnTo>
                      <a:pt x="9" y="7"/>
                    </a:lnTo>
                    <a:close/>
                  </a:path>
                </a:pathLst>
              </a:custGeom>
              <a:solidFill>
                <a:srgbClr val="338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19" name="Freeform 199">
                <a:extLst>
                  <a:ext uri="{FF2B5EF4-FFF2-40B4-BE49-F238E27FC236}">
                    <a16:creationId xmlns:a16="http://schemas.microsoft.com/office/drawing/2014/main" id="{EBD5CF88-0F87-E384-217A-8EDBCC25CE20}"/>
                  </a:ext>
                </a:extLst>
              </p:cNvPr>
              <p:cNvSpPr>
                <a:spLocks/>
              </p:cNvSpPr>
              <p:nvPr/>
            </p:nvSpPr>
            <p:spPr bwMode="auto">
              <a:xfrm>
                <a:off x="4064" y="2983"/>
                <a:ext cx="29" cy="41"/>
              </a:xfrm>
              <a:custGeom>
                <a:avLst/>
                <a:gdLst>
                  <a:gd name="T0" fmla="*/ 2147483647 w 21"/>
                  <a:gd name="T1" fmla="*/ 2147483647 h 22"/>
                  <a:gd name="T2" fmla="*/ 2147483647 w 21"/>
                  <a:gd name="T3" fmla="*/ 2147483647 h 22"/>
                  <a:gd name="T4" fmla="*/ 0 w 21"/>
                  <a:gd name="T5" fmla="*/ 2147483647 h 22"/>
                  <a:gd name="T6" fmla="*/ 0 w 21"/>
                  <a:gd name="T7" fmla="*/ 2147483647 h 22"/>
                  <a:gd name="T8" fmla="*/ 0 w 21"/>
                  <a:gd name="T9" fmla="*/ 2147483647 h 22"/>
                  <a:gd name="T10" fmla="*/ 2147483647 w 21"/>
                  <a:gd name="T11" fmla="*/ 2147483647 h 22"/>
                  <a:gd name="T12" fmla="*/ 2147483647 w 21"/>
                  <a:gd name="T13" fmla="*/ 2147483647 h 22"/>
                  <a:gd name="T14" fmla="*/ 2147483647 w 21"/>
                  <a:gd name="T15" fmla="*/ 0 h 22"/>
                  <a:gd name="T16" fmla="*/ 2147483647 w 21"/>
                  <a:gd name="T17" fmla="*/ 0 h 22"/>
                  <a:gd name="T18" fmla="*/ 2147483647 w 21"/>
                  <a:gd name="T19" fmla="*/ 0 h 22"/>
                  <a:gd name="T20" fmla="*/ 2147483647 w 21"/>
                  <a:gd name="T21" fmla="*/ 2147483647 h 22"/>
                  <a:gd name="T22" fmla="*/ 2147483647 w 21"/>
                  <a:gd name="T23" fmla="*/ 2147483647 h 22"/>
                  <a:gd name="T24" fmla="*/ 2147483647 w 21"/>
                  <a:gd name="T25" fmla="*/ 2147483647 h 22"/>
                  <a:gd name="T26" fmla="*/ 2147483647 w 21"/>
                  <a:gd name="T27" fmla="*/ 2147483647 h 22"/>
                  <a:gd name="T28" fmla="*/ 2147483647 w 21"/>
                  <a:gd name="T29" fmla="*/ 2147483647 h 22"/>
                  <a:gd name="T30" fmla="*/ 2147483647 w 21"/>
                  <a:gd name="T31" fmla="*/ 2147483647 h 22"/>
                  <a:gd name="T32" fmla="*/ 2147483647 w 21"/>
                  <a:gd name="T33" fmla="*/ 2147483647 h 22"/>
                  <a:gd name="T34" fmla="*/ 2147483647 w 21"/>
                  <a:gd name="T35" fmla="*/ 2147483647 h 22"/>
                  <a:gd name="T36" fmla="*/ 2147483647 w 21"/>
                  <a:gd name="T37" fmla="*/ 2147483647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2"/>
                  <a:gd name="T59" fmla="*/ 21 w 2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2">
                    <a:moveTo>
                      <a:pt x="8" y="22"/>
                    </a:moveTo>
                    <a:lnTo>
                      <a:pt x="3" y="20"/>
                    </a:lnTo>
                    <a:lnTo>
                      <a:pt x="0" y="18"/>
                    </a:lnTo>
                    <a:lnTo>
                      <a:pt x="0" y="16"/>
                    </a:lnTo>
                    <a:lnTo>
                      <a:pt x="0" y="11"/>
                    </a:lnTo>
                    <a:lnTo>
                      <a:pt x="3" y="9"/>
                    </a:lnTo>
                    <a:lnTo>
                      <a:pt x="5" y="3"/>
                    </a:lnTo>
                    <a:lnTo>
                      <a:pt x="8" y="0"/>
                    </a:lnTo>
                    <a:lnTo>
                      <a:pt x="10" y="0"/>
                    </a:lnTo>
                    <a:lnTo>
                      <a:pt x="13" y="0"/>
                    </a:lnTo>
                    <a:lnTo>
                      <a:pt x="21" y="3"/>
                    </a:lnTo>
                    <a:lnTo>
                      <a:pt x="21" y="6"/>
                    </a:lnTo>
                    <a:lnTo>
                      <a:pt x="21" y="9"/>
                    </a:lnTo>
                    <a:lnTo>
                      <a:pt x="21" y="14"/>
                    </a:lnTo>
                    <a:lnTo>
                      <a:pt x="21" y="18"/>
                    </a:lnTo>
                    <a:lnTo>
                      <a:pt x="15" y="20"/>
                    </a:lnTo>
                    <a:lnTo>
                      <a:pt x="13" y="22"/>
                    </a:lnTo>
                    <a:lnTo>
                      <a:pt x="10" y="22"/>
                    </a:lnTo>
                    <a:lnTo>
                      <a:pt x="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20" name="Freeform 200">
                <a:extLst>
                  <a:ext uri="{FF2B5EF4-FFF2-40B4-BE49-F238E27FC236}">
                    <a16:creationId xmlns:a16="http://schemas.microsoft.com/office/drawing/2014/main" id="{00940E06-19C0-BC45-F392-A022FB34617E}"/>
                  </a:ext>
                </a:extLst>
              </p:cNvPr>
              <p:cNvSpPr>
                <a:spLocks/>
              </p:cNvSpPr>
              <p:nvPr/>
            </p:nvSpPr>
            <p:spPr bwMode="auto">
              <a:xfrm>
                <a:off x="4068" y="2987"/>
                <a:ext cx="25" cy="37"/>
              </a:xfrm>
              <a:custGeom>
                <a:avLst/>
                <a:gdLst>
                  <a:gd name="T0" fmla="*/ 2147483647 w 18"/>
                  <a:gd name="T1" fmla="*/ 2147483647 h 20"/>
                  <a:gd name="T2" fmla="*/ 2147483647 w 18"/>
                  <a:gd name="T3" fmla="*/ 2147483647 h 20"/>
                  <a:gd name="T4" fmla="*/ 2147483647 w 18"/>
                  <a:gd name="T5" fmla="*/ 2147483647 h 20"/>
                  <a:gd name="T6" fmla="*/ 2147483647 w 18"/>
                  <a:gd name="T7" fmla="*/ 2147483647 h 20"/>
                  <a:gd name="T8" fmla="*/ 2147483647 w 18"/>
                  <a:gd name="T9" fmla="*/ 0 h 20"/>
                  <a:gd name="T10" fmla="*/ 2147483647 w 18"/>
                  <a:gd name="T11" fmla="*/ 0 h 20"/>
                  <a:gd name="T12" fmla="*/ 2147483647 w 18"/>
                  <a:gd name="T13" fmla="*/ 2147483647 h 20"/>
                  <a:gd name="T14" fmla="*/ 2147483647 w 18"/>
                  <a:gd name="T15" fmla="*/ 2147483647 h 20"/>
                  <a:gd name="T16" fmla="*/ 2147483647 w 18"/>
                  <a:gd name="T17" fmla="*/ 2147483647 h 20"/>
                  <a:gd name="T18" fmla="*/ 0 w 18"/>
                  <a:gd name="T19" fmla="*/ 2147483647 h 20"/>
                  <a:gd name="T20" fmla="*/ 0 w 18"/>
                  <a:gd name="T21" fmla="*/ 2147483647 h 20"/>
                  <a:gd name="T22" fmla="*/ 0 w 18"/>
                  <a:gd name="T23" fmla="*/ 2147483647 h 20"/>
                  <a:gd name="T24" fmla="*/ 2147483647 w 18"/>
                  <a:gd name="T25" fmla="*/ 2147483647 h 20"/>
                  <a:gd name="T26" fmla="*/ 2147483647 w 18"/>
                  <a:gd name="T27" fmla="*/ 2147483647 h 20"/>
                  <a:gd name="T28" fmla="*/ 2147483647 w 18"/>
                  <a:gd name="T29" fmla="*/ 2147483647 h 20"/>
                  <a:gd name="T30" fmla="*/ 2147483647 w 18"/>
                  <a:gd name="T31" fmla="*/ 2147483647 h 20"/>
                  <a:gd name="T32" fmla="*/ 2147483647 w 18"/>
                  <a:gd name="T33" fmla="*/ 2147483647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0"/>
                  <a:gd name="T53" fmla="*/ 18 w 18"/>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0">
                    <a:moveTo>
                      <a:pt x="18" y="16"/>
                    </a:moveTo>
                    <a:lnTo>
                      <a:pt x="18" y="11"/>
                    </a:lnTo>
                    <a:lnTo>
                      <a:pt x="18" y="7"/>
                    </a:lnTo>
                    <a:lnTo>
                      <a:pt x="18" y="4"/>
                    </a:lnTo>
                    <a:lnTo>
                      <a:pt x="18" y="0"/>
                    </a:lnTo>
                    <a:lnTo>
                      <a:pt x="11" y="0"/>
                    </a:lnTo>
                    <a:lnTo>
                      <a:pt x="9" y="4"/>
                    </a:lnTo>
                    <a:lnTo>
                      <a:pt x="6" y="7"/>
                    </a:lnTo>
                    <a:lnTo>
                      <a:pt x="2" y="9"/>
                    </a:lnTo>
                    <a:lnTo>
                      <a:pt x="0" y="13"/>
                    </a:lnTo>
                    <a:lnTo>
                      <a:pt x="0" y="16"/>
                    </a:lnTo>
                    <a:lnTo>
                      <a:pt x="0" y="18"/>
                    </a:lnTo>
                    <a:lnTo>
                      <a:pt x="2" y="20"/>
                    </a:lnTo>
                    <a:lnTo>
                      <a:pt x="6" y="20"/>
                    </a:lnTo>
                    <a:lnTo>
                      <a:pt x="9" y="20"/>
                    </a:lnTo>
                    <a:lnTo>
                      <a:pt x="11" y="18"/>
                    </a:lnTo>
                    <a:lnTo>
                      <a:pt x="18" y="1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21" name="Freeform 201">
                <a:extLst>
                  <a:ext uri="{FF2B5EF4-FFF2-40B4-BE49-F238E27FC236}">
                    <a16:creationId xmlns:a16="http://schemas.microsoft.com/office/drawing/2014/main" id="{9290010F-DC43-9A38-31B6-8E68C397241E}"/>
                  </a:ext>
                </a:extLst>
              </p:cNvPr>
              <p:cNvSpPr>
                <a:spLocks/>
              </p:cNvSpPr>
              <p:nvPr/>
            </p:nvSpPr>
            <p:spPr bwMode="auto">
              <a:xfrm>
                <a:off x="4071" y="2992"/>
                <a:ext cx="19" cy="28"/>
              </a:xfrm>
              <a:custGeom>
                <a:avLst/>
                <a:gdLst>
                  <a:gd name="T0" fmla="*/ 2147483647 w 14"/>
                  <a:gd name="T1" fmla="*/ 2147483647 h 15"/>
                  <a:gd name="T2" fmla="*/ 2147483647 w 14"/>
                  <a:gd name="T3" fmla="*/ 2147483647 h 15"/>
                  <a:gd name="T4" fmla="*/ 2147483647 w 14"/>
                  <a:gd name="T5" fmla="*/ 0 h 15"/>
                  <a:gd name="T6" fmla="*/ 2147483647 w 14"/>
                  <a:gd name="T7" fmla="*/ 0 h 15"/>
                  <a:gd name="T8" fmla="*/ 0 w 14"/>
                  <a:gd name="T9" fmla="*/ 2147483647 h 15"/>
                  <a:gd name="T10" fmla="*/ 0 w 14"/>
                  <a:gd name="T11" fmla="*/ 2147483647 h 15"/>
                  <a:gd name="T12" fmla="*/ 0 w 14"/>
                  <a:gd name="T13" fmla="*/ 2147483647 h 15"/>
                  <a:gd name="T14" fmla="*/ 2147483647 w 14"/>
                  <a:gd name="T15" fmla="*/ 2147483647 h 15"/>
                  <a:gd name="T16" fmla="*/ 2147483647 w 14"/>
                  <a:gd name="T17" fmla="*/ 214748364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5"/>
                  <a:gd name="T29" fmla="*/ 14 w 14"/>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5">
                    <a:moveTo>
                      <a:pt x="9" y="11"/>
                    </a:moveTo>
                    <a:lnTo>
                      <a:pt x="14" y="4"/>
                    </a:lnTo>
                    <a:lnTo>
                      <a:pt x="9" y="0"/>
                    </a:lnTo>
                    <a:lnTo>
                      <a:pt x="5" y="0"/>
                    </a:lnTo>
                    <a:lnTo>
                      <a:pt x="0" y="8"/>
                    </a:lnTo>
                    <a:lnTo>
                      <a:pt x="0" y="11"/>
                    </a:lnTo>
                    <a:lnTo>
                      <a:pt x="0" y="15"/>
                    </a:lnTo>
                    <a:lnTo>
                      <a:pt x="5" y="15"/>
                    </a:lnTo>
                    <a:lnTo>
                      <a:pt x="9" y="11"/>
                    </a:lnTo>
                    <a:close/>
                  </a:path>
                </a:pathLst>
              </a:custGeom>
              <a:solidFill>
                <a:srgbClr val="338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22" name="Freeform 202">
                <a:extLst>
                  <a:ext uri="{FF2B5EF4-FFF2-40B4-BE49-F238E27FC236}">
                    <a16:creationId xmlns:a16="http://schemas.microsoft.com/office/drawing/2014/main" id="{52CF2EFB-A45F-9C0E-163B-B4A7200D6A4D}"/>
                  </a:ext>
                </a:extLst>
              </p:cNvPr>
              <p:cNvSpPr>
                <a:spLocks/>
              </p:cNvSpPr>
              <p:nvPr/>
            </p:nvSpPr>
            <p:spPr bwMode="auto">
              <a:xfrm>
                <a:off x="4038" y="2952"/>
                <a:ext cx="33" cy="37"/>
              </a:xfrm>
              <a:custGeom>
                <a:avLst/>
                <a:gdLst>
                  <a:gd name="T0" fmla="*/ 2147483647 w 24"/>
                  <a:gd name="T1" fmla="*/ 0 h 20"/>
                  <a:gd name="T2" fmla="*/ 0 w 24"/>
                  <a:gd name="T3" fmla="*/ 2147483647 h 20"/>
                  <a:gd name="T4" fmla="*/ 2147483647 w 24"/>
                  <a:gd name="T5" fmla="*/ 2147483647 h 20"/>
                  <a:gd name="T6" fmla="*/ 2147483647 w 24"/>
                  <a:gd name="T7" fmla="*/ 2147483647 h 20"/>
                  <a:gd name="T8" fmla="*/ 2147483647 w 24"/>
                  <a:gd name="T9" fmla="*/ 0 h 20"/>
                  <a:gd name="T10" fmla="*/ 0 60000 65536"/>
                  <a:gd name="T11" fmla="*/ 0 60000 65536"/>
                  <a:gd name="T12" fmla="*/ 0 60000 65536"/>
                  <a:gd name="T13" fmla="*/ 0 60000 65536"/>
                  <a:gd name="T14" fmla="*/ 0 60000 65536"/>
                  <a:gd name="T15" fmla="*/ 0 w 24"/>
                  <a:gd name="T16" fmla="*/ 0 h 20"/>
                  <a:gd name="T17" fmla="*/ 24 w 24"/>
                  <a:gd name="T18" fmla="*/ 20 h 20"/>
                </a:gdLst>
                <a:ahLst/>
                <a:cxnLst>
                  <a:cxn ang="T10">
                    <a:pos x="T0" y="T1"/>
                  </a:cxn>
                  <a:cxn ang="T11">
                    <a:pos x="T2" y="T3"/>
                  </a:cxn>
                  <a:cxn ang="T12">
                    <a:pos x="T4" y="T5"/>
                  </a:cxn>
                  <a:cxn ang="T13">
                    <a:pos x="T6" y="T7"/>
                  </a:cxn>
                  <a:cxn ang="T14">
                    <a:pos x="T8" y="T9"/>
                  </a:cxn>
                </a:cxnLst>
                <a:rect l="T15" t="T16" r="T17" b="T18"/>
                <a:pathLst>
                  <a:path w="24" h="20">
                    <a:moveTo>
                      <a:pt x="18" y="0"/>
                    </a:moveTo>
                    <a:lnTo>
                      <a:pt x="0" y="10"/>
                    </a:lnTo>
                    <a:lnTo>
                      <a:pt x="3" y="20"/>
                    </a:lnTo>
                    <a:lnTo>
                      <a:pt x="24" y="6"/>
                    </a:lnTo>
                    <a:lnTo>
                      <a:pt x="18" y="0"/>
                    </a:lnTo>
                    <a:close/>
                  </a:path>
                </a:pathLst>
              </a:custGeom>
              <a:solidFill>
                <a:srgbClr val="019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23" name="Freeform 203">
                <a:extLst>
                  <a:ext uri="{FF2B5EF4-FFF2-40B4-BE49-F238E27FC236}">
                    <a16:creationId xmlns:a16="http://schemas.microsoft.com/office/drawing/2014/main" id="{FBBF9FD3-BAB8-38DB-C0BB-A82F3EB2DC65}"/>
                  </a:ext>
                </a:extLst>
              </p:cNvPr>
              <p:cNvSpPr>
                <a:spLocks/>
              </p:cNvSpPr>
              <p:nvPr/>
            </p:nvSpPr>
            <p:spPr bwMode="auto">
              <a:xfrm>
                <a:off x="4037" y="2961"/>
                <a:ext cx="18" cy="48"/>
              </a:xfrm>
              <a:custGeom>
                <a:avLst/>
                <a:gdLst>
                  <a:gd name="T0" fmla="*/ 0 w 13"/>
                  <a:gd name="T1" fmla="*/ 2147483647 h 26"/>
                  <a:gd name="T2" fmla="*/ 2147483647 w 13"/>
                  <a:gd name="T3" fmla="*/ 2147483647 h 26"/>
                  <a:gd name="T4" fmla="*/ 2147483647 w 13"/>
                  <a:gd name="T5" fmla="*/ 2147483647 h 26"/>
                  <a:gd name="T6" fmla="*/ 2147483647 w 13"/>
                  <a:gd name="T7" fmla="*/ 0 h 26"/>
                  <a:gd name="T8" fmla="*/ 0 w 13"/>
                  <a:gd name="T9" fmla="*/ 2147483647 h 26"/>
                  <a:gd name="T10" fmla="*/ 0 60000 65536"/>
                  <a:gd name="T11" fmla="*/ 0 60000 65536"/>
                  <a:gd name="T12" fmla="*/ 0 60000 65536"/>
                  <a:gd name="T13" fmla="*/ 0 60000 65536"/>
                  <a:gd name="T14" fmla="*/ 0 60000 65536"/>
                  <a:gd name="T15" fmla="*/ 0 w 13"/>
                  <a:gd name="T16" fmla="*/ 0 h 26"/>
                  <a:gd name="T17" fmla="*/ 13 w 13"/>
                  <a:gd name="T18" fmla="*/ 26 h 26"/>
                </a:gdLst>
                <a:ahLst/>
                <a:cxnLst>
                  <a:cxn ang="T10">
                    <a:pos x="T0" y="T1"/>
                  </a:cxn>
                  <a:cxn ang="T11">
                    <a:pos x="T2" y="T3"/>
                  </a:cxn>
                  <a:cxn ang="T12">
                    <a:pos x="T4" y="T5"/>
                  </a:cxn>
                  <a:cxn ang="T13">
                    <a:pos x="T6" y="T7"/>
                  </a:cxn>
                  <a:cxn ang="T14">
                    <a:pos x="T8" y="T9"/>
                  </a:cxn>
                </a:cxnLst>
                <a:rect l="T15" t="T16" r="T17" b="T18"/>
                <a:pathLst>
                  <a:path w="13" h="26">
                    <a:moveTo>
                      <a:pt x="0" y="16"/>
                    </a:moveTo>
                    <a:lnTo>
                      <a:pt x="8" y="26"/>
                    </a:lnTo>
                    <a:lnTo>
                      <a:pt x="13" y="7"/>
                    </a:lnTo>
                    <a:lnTo>
                      <a:pt x="4" y="0"/>
                    </a:lnTo>
                    <a:lnTo>
                      <a:pt x="0" y="16"/>
                    </a:lnTo>
                    <a:close/>
                  </a:path>
                </a:pathLst>
              </a:custGeom>
              <a:solidFill>
                <a:srgbClr val="006C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24" name="Freeform 204">
                <a:extLst>
                  <a:ext uri="{FF2B5EF4-FFF2-40B4-BE49-F238E27FC236}">
                    <a16:creationId xmlns:a16="http://schemas.microsoft.com/office/drawing/2014/main" id="{0E4B87D4-8CE5-A4B6-A3A5-BFED2F8E2253}"/>
                  </a:ext>
                </a:extLst>
              </p:cNvPr>
              <p:cNvSpPr>
                <a:spLocks/>
              </p:cNvSpPr>
              <p:nvPr/>
            </p:nvSpPr>
            <p:spPr bwMode="auto">
              <a:xfrm>
                <a:off x="4032" y="2981"/>
                <a:ext cx="39" cy="43"/>
              </a:xfrm>
              <a:custGeom>
                <a:avLst/>
                <a:gdLst>
                  <a:gd name="T0" fmla="*/ 0 w 29"/>
                  <a:gd name="T1" fmla="*/ 2147483647 h 23"/>
                  <a:gd name="T2" fmla="*/ 2147483647 w 29"/>
                  <a:gd name="T3" fmla="*/ 2147483647 h 23"/>
                  <a:gd name="T4" fmla="*/ 2147483647 w 29"/>
                  <a:gd name="T5" fmla="*/ 2147483647 h 23"/>
                  <a:gd name="T6" fmla="*/ 2147483647 w 29"/>
                  <a:gd name="T7" fmla="*/ 2147483647 h 23"/>
                  <a:gd name="T8" fmla="*/ 2147483647 w 29"/>
                  <a:gd name="T9" fmla="*/ 2147483647 h 23"/>
                  <a:gd name="T10" fmla="*/ 0 w 29"/>
                  <a:gd name="T11" fmla="*/ 0 h 23"/>
                  <a:gd name="T12" fmla="*/ 0 w 29"/>
                  <a:gd name="T13" fmla="*/ 2147483647 h 23"/>
                  <a:gd name="T14" fmla="*/ 0 60000 65536"/>
                  <a:gd name="T15" fmla="*/ 0 60000 65536"/>
                  <a:gd name="T16" fmla="*/ 0 60000 65536"/>
                  <a:gd name="T17" fmla="*/ 0 60000 65536"/>
                  <a:gd name="T18" fmla="*/ 0 60000 65536"/>
                  <a:gd name="T19" fmla="*/ 0 60000 65536"/>
                  <a:gd name="T20" fmla="*/ 0 60000 65536"/>
                  <a:gd name="T21" fmla="*/ 0 w 29"/>
                  <a:gd name="T22" fmla="*/ 0 h 23"/>
                  <a:gd name="T23" fmla="*/ 29 w 29"/>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3">
                    <a:moveTo>
                      <a:pt x="0" y="3"/>
                    </a:moveTo>
                    <a:lnTo>
                      <a:pt x="10" y="15"/>
                    </a:lnTo>
                    <a:lnTo>
                      <a:pt x="29" y="23"/>
                    </a:lnTo>
                    <a:lnTo>
                      <a:pt x="29" y="20"/>
                    </a:lnTo>
                    <a:lnTo>
                      <a:pt x="14" y="12"/>
                    </a:lnTo>
                    <a:lnTo>
                      <a:pt x="0" y="0"/>
                    </a:lnTo>
                    <a:lnTo>
                      <a:pt x="0" y="3"/>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25" name="Freeform 205">
                <a:extLst>
                  <a:ext uri="{FF2B5EF4-FFF2-40B4-BE49-F238E27FC236}">
                    <a16:creationId xmlns:a16="http://schemas.microsoft.com/office/drawing/2014/main" id="{FCBDDB0D-76B8-0605-5ECF-AAACDE5DD24F}"/>
                  </a:ext>
                </a:extLst>
              </p:cNvPr>
              <p:cNvSpPr>
                <a:spLocks/>
              </p:cNvSpPr>
              <p:nvPr/>
            </p:nvSpPr>
            <p:spPr bwMode="auto">
              <a:xfrm>
                <a:off x="4088" y="2968"/>
                <a:ext cx="35" cy="36"/>
              </a:xfrm>
              <a:custGeom>
                <a:avLst/>
                <a:gdLst>
                  <a:gd name="T0" fmla="*/ 2147483647 w 26"/>
                  <a:gd name="T1" fmla="*/ 0 h 19"/>
                  <a:gd name="T2" fmla="*/ 0 w 26"/>
                  <a:gd name="T3" fmla="*/ 2147483647 h 19"/>
                  <a:gd name="T4" fmla="*/ 2147483647 w 26"/>
                  <a:gd name="T5" fmla="*/ 2147483647 h 19"/>
                  <a:gd name="T6" fmla="*/ 2147483647 w 26"/>
                  <a:gd name="T7" fmla="*/ 2147483647 h 19"/>
                  <a:gd name="T8" fmla="*/ 2147483647 w 26"/>
                  <a:gd name="T9" fmla="*/ 0 h 19"/>
                  <a:gd name="T10" fmla="*/ 0 60000 65536"/>
                  <a:gd name="T11" fmla="*/ 0 60000 65536"/>
                  <a:gd name="T12" fmla="*/ 0 60000 65536"/>
                  <a:gd name="T13" fmla="*/ 0 60000 65536"/>
                  <a:gd name="T14" fmla="*/ 0 60000 65536"/>
                  <a:gd name="T15" fmla="*/ 0 w 26"/>
                  <a:gd name="T16" fmla="*/ 0 h 19"/>
                  <a:gd name="T17" fmla="*/ 26 w 26"/>
                  <a:gd name="T18" fmla="*/ 19 h 19"/>
                </a:gdLst>
                <a:ahLst/>
                <a:cxnLst>
                  <a:cxn ang="T10">
                    <a:pos x="T0" y="T1"/>
                  </a:cxn>
                  <a:cxn ang="T11">
                    <a:pos x="T2" y="T3"/>
                  </a:cxn>
                  <a:cxn ang="T12">
                    <a:pos x="T4" y="T5"/>
                  </a:cxn>
                  <a:cxn ang="T13">
                    <a:pos x="T6" y="T7"/>
                  </a:cxn>
                  <a:cxn ang="T14">
                    <a:pos x="T8" y="T9"/>
                  </a:cxn>
                </a:cxnLst>
                <a:rect l="T15" t="T16" r="T17" b="T18"/>
                <a:pathLst>
                  <a:path w="26" h="19">
                    <a:moveTo>
                      <a:pt x="19" y="0"/>
                    </a:moveTo>
                    <a:lnTo>
                      <a:pt x="0" y="12"/>
                    </a:lnTo>
                    <a:lnTo>
                      <a:pt x="5" y="19"/>
                    </a:lnTo>
                    <a:lnTo>
                      <a:pt x="26" y="5"/>
                    </a:lnTo>
                    <a:lnTo>
                      <a:pt x="19" y="0"/>
                    </a:lnTo>
                    <a:close/>
                  </a:path>
                </a:pathLst>
              </a:custGeom>
              <a:solidFill>
                <a:srgbClr val="019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26" name="Freeform 206">
                <a:extLst>
                  <a:ext uri="{FF2B5EF4-FFF2-40B4-BE49-F238E27FC236}">
                    <a16:creationId xmlns:a16="http://schemas.microsoft.com/office/drawing/2014/main" id="{F8936FD6-F1CD-3458-58F7-9AB69345B913}"/>
                  </a:ext>
                </a:extLst>
              </p:cNvPr>
              <p:cNvSpPr>
                <a:spLocks/>
              </p:cNvSpPr>
              <p:nvPr/>
            </p:nvSpPr>
            <p:spPr bwMode="auto">
              <a:xfrm>
                <a:off x="4093" y="2972"/>
                <a:ext cx="30" cy="39"/>
              </a:xfrm>
              <a:custGeom>
                <a:avLst/>
                <a:gdLst>
                  <a:gd name="T0" fmla="*/ 2147483647 w 22"/>
                  <a:gd name="T1" fmla="*/ 2147483647 h 21"/>
                  <a:gd name="T2" fmla="*/ 0 w 22"/>
                  <a:gd name="T3" fmla="*/ 2147483647 h 21"/>
                  <a:gd name="T4" fmla="*/ 0 w 22"/>
                  <a:gd name="T5" fmla="*/ 2147483647 h 21"/>
                  <a:gd name="T6" fmla="*/ 2147483647 w 22"/>
                  <a:gd name="T7" fmla="*/ 0 h 21"/>
                  <a:gd name="T8" fmla="*/ 2147483647 w 22"/>
                  <a:gd name="T9" fmla="*/ 2147483647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22" y="5"/>
                    </a:moveTo>
                    <a:lnTo>
                      <a:pt x="0" y="21"/>
                    </a:lnTo>
                    <a:lnTo>
                      <a:pt x="0" y="14"/>
                    </a:lnTo>
                    <a:lnTo>
                      <a:pt x="22" y="0"/>
                    </a:lnTo>
                    <a:lnTo>
                      <a:pt x="22" y="5"/>
                    </a:lnTo>
                    <a:close/>
                  </a:path>
                </a:pathLst>
              </a:custGeom>
              <a:solidFill>
                <a:srgbClr val="003B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27" name="Freeform 207">
                <a:extLst>
                  <a:ext uri="{FF2B5EF4-FFF2-40B4-BE49-F238E27FC236}">
                    <a16:creationId xmlns:a16="http://schemas.microsoft.com/office/drawing/2014/main" id="{D38221C8-BBFE-F3FA-651A-F26FB4566B89}"/>
                  </a:ext>
                </a:extLst>
              </p:cNvPr>
              <p:cNvSpPr>
                <a:spLocks/>
              </p:cNvSpPr>
              <p:nvPr/>
            </p:nvSpPr>
            <p:spPr bwMode="auto">
              <a:xfrm>
                <a:off x="4085" y="2979"/>
                <a:ext cx="19" cy="32"/>
              </a:xfrm>
              <a:custGeom>
                <a:avLst/>
                <a:gdLst>
                  <a:gd name="T0" fmla="*/ 0 w 14"/>
                  <a:gd name="T1" fmla="*/ 2147483647 h 17"/>
                  <a:gd name="T2" fmla="*/ 2147483647 w 14"/>
                  <a:gd name="T3" fmla="*/ 2147483647 h 17"/>
                  <a:gd name="T4" fmla="*/ 2147483647 w 14"/>
                  <a:gd name="T5" fmla="*/ 2147483647 h 17"/>
                  <a:gd name="T6" fmla="*/ 2147483647 w 14"/>
                  <a:gd name="T7" fmla="*/ 0 h 17"/>
                  <a:gd name="T8" fmla="*/ 0 w 14"/>
                  <a:gd name="T9" fmla="*/ 2147483647 h 17"/>
                  <a:gd name="T10" fmla="*/ 0 60000 65536"/>
                  <a:gd name="T11" fmla="*/ 0 60000 65536"/>
                  <a:gd name="T12" fmla="*/ 0 60000 65536"/>
                  <a:gd name="T13" fmla="*/ 0 60000 65536"/>
                  <a:gd name="T14" fmla="*/ 0 60000 65536"/>
                  <a:gd name="T15" fmla="*/ 0 w 14"/>
                  <a:gd name="T16" fmla="*/ 0 h 17"/>
                  <a:gd name="T17" fmla="*/ 14 w 14"/>
                  <a:gd name="T18" fmla="*/ 17 h 17"/>
                </a:gdLst>
                <a:ahLst/>
                <a:cxnLst>
                  <a:cxn ang="T10">
                    <a:pos x="T0" y="T1"/>
                  </a:cxn>
                  <a:cxn ang="T11">
                    <a:pos x="T2" y="T3"/>
                  </a:cxn>
                  <a:cxn ang="T12">
                    <a:pos x="T4" y="T5"/>
                  </a:cxn>
                  <a:cxn ang="T13">
                    <a:pos x="T6" y="T7"/>
                  </a:cxn>
                  <a:cxn ang="T14">
                    <a:pos x="T8" y="T9"/>
                  </a:cxn>
                </a:cxnLst>
                <a:rect l="T15" t="T16" r="T17" b="T18"/>
                <a:pathLst>
                  <a:path w="14" h="17">
                    <a:moveTo>
                      <a:pt x="0" y="6"/>
                    </a:moveTo>
                    <a:lnTo>
                      <a:pt x="14" y="17"/>
                    </a:lnTo>
                    <a:lnTo>
                      <a:pt x="14" y="8"/>
                    </a:lnTo>
                    <a:lnTo>
                      <a:pt x="4" y="0"/>
                    </a:lnTo>
                    <a:lnTo>
                      <a:pt x="0" y="6"/>
                    </a:lnTo>
                    <a:close/>
                  </a:path>
                </a:pathLst>
              </a:custGeom>
              <a:solidFill>
                <a:srgbClr val="006C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28" name="Freeform 208">
                <a:extLst>
                  <a:ext uri="{FF2B5EF4-FFF2-40B4-BE49-F238E27FC236}">
                    <a16:creationId xmlns:a16="http://schemas.microsoft.com/office/drawing/2014/main" id="{C8D3CFE6-693C-9627-5A0C-4126111F7F82}"/>
                  </a:ext>
                </a:extLst>
              </p:cNvPr>
              <p:cNvSpPr>
                <a:spLocks/>
              </p:cNvSpPr>
              <p:nvPr/>
            </p:nvSpPr>
            <p:spPr bwMode="auto">
              <a:xfrm>
                <a:off x="4070" y="2888"/>
                <a:ext cx="63" cy="56"/>
              </a:xfrm>
              <a:custGeom>
                <a:avLst/>
                <a:gdLst>
                  <a:gd name="T0" fmla="*/ 2147483647 w 46"/>
                  <a:gd name="T1" fmla="*/ 0 h 30"/>
                  <a:gd name="T2" fmla="*/ 0 w 46"/>
                  <a:gd name="T3" fmla="*/ 2147483647 h 30"/>
                  <a:gd name="T4" fmla="*/ 2147483647 w 46"/>
                  <a:gd name="T5" fmla="*/ 2147483647 h 30"/>
                  <a:gd name="T6" fmla="*/ 2147483647 w 46"/>
                  <a:gd name="T7" fmla="*/ 2147483647 h 30"/>
                  <a:gd name="T8" fmla="*/ 2147483647 w 46"/>
                  <a:gd name="T9" fmla="*/ 0 h 30"/>
                  <a:gd name="T10" fmla="*/ 0 60000 65536"/>
                  <a:gd name="T11" fmla="*/ 0 60000 65536"/>
                  <a:gd name="T12" fmla="*/ 0 60000 65536"/>
                  <a:gd name="T13" fmla="*/ 0 60000 65536"/>
                  <a:gd name="T14" fmla="*/ 0 60000 65536"/>
                  <a:gd name="T15" fmla="*/ 0 w 46"/>
                  <a:gd name="T16" fmla="*/ 0 h 30"/>
                  <a:gd name="T17" fmla="*/ 46 w 46"/>
                  <a:gd name="T18" fmla="*/ 30 h 30"/>
                </a:gdLst>
                <a:ahLst/>
                <a:cxnLst>
                  <a:cxn ang="T10">
                    <a:pos x="T0" y="T1"/>
                  </a:cxn>
                  <a:cxn ang="T11">
                    <a:pos x="T2" y="T3"/>
                  </a:cxn>
                  <a:cxn ang="T12">
                    <a:pos x="T4" y="T5"/>
                  </a:cxn>
                  <a:cxn ang="T13">
                    <a:pos x="T6" y="T7"/>
                  </a:cxn>
                  <a:cxn ang="T14">
                    <a:pos x="T8" y="T9"/>
                  </a:cxn>
                </a:cxnLst>
                <a:rect l="T15" t="T16" r="T17" b="T18"/>
                <a:pathLst>
                  <a:path w="46" h="30">
                    <a:moveTo>
                      <a:pt x="17" y="0"/>
                    </a:moveTo>
                    <a:lnTo>
                      <a:pt x="0" y="11"/>
                    </a:lnTo>
                    <a:lnTo>
                      <a:pt x="29" y="30"/>
                    </a:lnTo>
                    <a:lnTo>
                      <a:pt x="46" y="19"/>
                    </a:lnTo>
                    <a:lnTo>
                      <a:pt x="17" y="0"/>
                    </a:lnTo>
                    <a:close/>
                  </a:path>
                </a:pathLst>
              </a:custGeom>
              <a:solidFill>
                <a:srgbClr val="66BC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29" name="Freeform 209">
                <a:extLst>
                  <a:ext uri="{FF2B5EF4-FFF2-40B4-BE49-F238E27FC236}">
                    <a16:creationId xmlns:a16="http://schemas.microsoft.com/office/drawing/2014/main" id="{B45D0E66-1696-BEBA-F4ED-AA3E81D86B10}"/>
                  </a:ext>
                </a:extLst>
              </p:cNvPr>
              <p:cNvSpPr>
                <a:spLocks/>
              </p:cNvSpPr>
              <p:nvPr/>
            </p:nvSpPr>
            <p:spPr bwMode="auto">
              <a:xfrm>
                <a:off x="4101" y="2912"/>
                <a:ext cx="32" cy="80"/>
              </a:xfrm>
              <a:custGeom>
                <a:avLst/>
                <a:gdLst>
                  <a:gd name="T0" fmla="*/ 2147483647 w 23"/>
                  <a:gd name="T1" fmla="*/ 2147483647 h 43"/>
                  <a:gd name="T2" fmla="*/ 0 w 23"/>
                  <a:gd name="T3" fmla="*/ 2147483647 h 43"/>
                  <a:gd name="T4" fmla="*/ 0 w 23"/>
                  <a:gd name="T5" fmla="*/ 2147483647 h 43"/>
                  <a:gd name="T6" fmla="*/ 2147483647 w 23"/>
                  <a:gd name="T7" fmla="*/ 0 h 43"/>
                  <a:gd name="T8" fmla="*/ 2147483647 w 23"/>
                  <a:gd name="T9" fmla="*/ 2147483647 h 43"/>
                  <a:gd name="T10" fmla="*/ 0 60000 65536"/>
                  <a:gd name="T11" fmla="*/ 0 60000 65536"/>
                  <a:gd name="T12" fmla="*/ 0 60000 65536"/>
                  <a:gd name="T13" fmla="*/ 0 60000 65536"/>
                  <a:gd name="T14" fmla="*/ 0 60000 65536"/>
                  <a:gd name="T15" fmla="*/ 0 w 23"/>
                  <a:gd name="T16" fmla="*/ 0 h 43"/>
                  <a:gd name="T17" fmla="*/ 23 w 23"/>
                  <a:gd name="T18" fmla="*/ 43 h 43"/>
                </a:gdLst>
                <a:ahLst/>
                <a:cxnLst>
                  <a:cxn ang="T10">
                    <a:pos x="T0" y="T1"/>
                  </a:cxn>
                  <a:cxn ang="T11">
                    <a:pos x="T2" y="T3"/>
                  </a:cxn>
                  <a:cxn ang="T12">
                    <a:pos x="T4" y="T5"/>
                  </a:cxn>
                  <a:cxn ang="T13">
                    <a:pos x="T6" y="T7"/>
                  </a:cxn>
                  <a:cxn ang="T14">
                    <a:pos x="T8" y="T9"/>
                  </a:cxn>
                </a:cxnLst>
                <a:rect l="T15" t="T16" r="T17" b="T18"/>
                <a:pathLst>
                  <a:path w="23" h="43">
                    <a:moveTo>
                      <a:pt x="23" y="33"/>
                    </a:moveTo>
                    <a:lnTo>
                      <a:pt x="0" y="43"/>
                    </a:lnTo>
                    <a:lnTo>
                      <a:pt x="0" y="10"/>
                    </a:lnTo>
                    <a:lnTo>
                      <a:pt x="23" y="0"/>
                    </a:lnTo>
                    <a:lnTo>
                      <a:pt x="23" y="33"/>
                    </a:lnTo>
                    <a:close/>
                  </a:path>
                </a:pathLst>
              </a:custGeom>
              <a:solidFill>
                <a:srgbClr val="0051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30" name="Freeform 210">
                <a:extLst>
                  <a:ext uri="{FF2B5EF4-FFF2-40B4-BE49-F238E27FC236}">
                    <a16:creationId xmlns:a16="http://schemas.microsoft.com/office/drawing/2014/main" id="{9E2E94BE-E173-292E-058C-3ED9CE685061}"/>
                  </a:ext>
                </a:extLst>
              </p:cNvPr>
              <p:cNvSpPr>
                <a:spLocks/>
              </p:cNvSpPr>
              <p:nvPr/>
            </p:nvSpPr>
            <p:spPr bwMode="auto">
              <a:xfrm>
                <a:off x="4068" y="2901"/>
                <a:ext cx="47" cy="91"/>
              </a:xfrm>
              <a:custGeom>
                <a:avLst/>
                <a:gdLst>
                  <a:gd name="T0" fmla="*/ 0 w 34"/>
                  <a:gd name="T1" fmla="*/ 2147483647 h 49"/>
                  <a:gd name="T2" fmla="*/ 2147483647 w 34"/>
                  <a:gd name="T3" fmla="*/ 2147483647 h 49"/>
                  <a:gd name="T4" fmla="*/ 2147483647 w 34"/>
                  <a:gd name="T5" fmla="*/ 2147483647 h 49"/>
                  <a:gd name="T6" fmla="*/ 1 w 34"/>
                  <a:gd name="T7" fmla="*/ 0 h 49"/>
                  <a:gd name="T8" fmla="*/ 0 w 34"/>
                  <a:gd name="T9" fmla="*/ 2147483647 h 49"/>
                  <a:gd name="T10" fmla="*/ 0 60000 65536"/>
                  <a:gd name="T11" fmla="*/ 0 60000 65536"/>
                  <a:gd name="T12" fmla="*/ 0 60000 65536"/>
                  <a:gd name="T13" fmla="*/ 0 60000 65536"/>
                  <a:gd name="T14" fmla="*/ 0 60000 65536"/>
                  <a:gd name="T15" fmla="*/ 0 w 34"/>
                  <a:gd name="T16" fmla="*/ 0 h 49"/>
                  <a:gd name="T17" fmla="*/ 34 w 34"/>
                  <a:gd name="T18" fmla="*/ 49 h 49"/>
                </a:gdLst>
                <a:ahLst/>
                <a:cxnLst>
                  <a:cxn ang="T10">
                    <a:pos x="T0" y="T1"/>
                  </a:cxn>
                  <a:cxn ang="T11">
                    <a:pos x="T2" y="T3"/>
                  </a:cxn>
                  <a:cxn ang="T12">
                    <a:pos x="T4" y="T5"/>
                  </a:cxn>
                  <a:cxn ang="T13">
                    <a:pos x="T6" y="T7"/>
                  </a:cxn>
                  <a:cxn ang="T14">
                    <a:pos x="T8" y="T9"/>
                  </a:cxn>
                </a:cxnLst>
                <a:rect l="T15" t="T16" r="T17" b="T18"/>
                <a:pathLst>
                  <a:path w="34" h="49">
                    <a:moveTo>
                      <a:pt x="0" y="34"/>
                    </a:moveTo>
                    <a:lnTo>
                      <a:pt x="34" y="49"/>
                    </a:lnTo>
                    <a:lnTo>
                      <a:pt x="34" y="17"/>
                    </a:lnTo>
                    <a:lnTo>
                      <a:pt x="1" y="0"/>
                    </a:lnTo>
                    <a:lnTo>
                      <a:pt x="0" y="34"/>
                    </a:lnTo>
                    <a:close/>
                  </a:path>
                </a:pathLst>
              </a:custGeom>
              <a:solidFill>
                <a:srgbClr val="338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31" name="Freeform 211">
                <a:extLst>
                  <a:ext uri="{FF2B5EF4-FFF2-40B4-BE49-F238E27FC236}">
                    <a16:creationId xmlns:a16="http://schemas.microsoft.com/office/drawing/2014/main" id="{4F01A52E-DBC5-7A32-A486-65FB58F4A38B}"/>
                  </a:ext>
                </a:extLst>
              </p:cNvPr>
              <p:cNvSpPr>
                <a:spLocks/>
              </p:cNvSpPr>
              <p:nvPr/>
            </p:nvSpPr>
            <p:spPr bwMode="auto">
              <a:xfrm>
                <a:off x="4059" y="2918"/>
                <a:ext cx="54" cy="45"/>
              </a:xfrm>
              <a:custGeom>
                <a:avLst/>
                <a:gdLst>
                  <a:gd name="T0" fmla="*/ 2147483647 w 40"/>
                  <a:gd name="T1" fmla="*/ 0 h 24"/>
                  <a:gd name="T2" fmla="*/ 0 w 40"/>
                  <a:gd name="T3" fmla="*/ 2147483647 h 24"/>
                  <a:gd name="T4" fmla="*/ 2147483647 w 40"/>
                  <a:gd name="T5" fmla="*/ 2147483647 h 24"/>
                  <a:gd name="T6" fmla="*/ 2147483647 w 40"/>
                  <a:gd name="T7" fmla="*/ 2147483647 h 24"/>
                  <a:gd name="T8" fmla="*/ 2147483647 w 40"/>
                  <a:gd name="T9" fmla="*/ 2147483647 h 24"/>
                  <a:gd name="T10" fmla="*/ 2147483647 w 40"/>
                  <a:gd name="T11" fmla="*/ 0 h 24"/>
                  <a:gd name="T12" fmla="*/ 0 60000 65536"/>
                  <a:gd name="T13" fmla="*/ 0 60000 65536"/>
                  <a:gd name="T14" fmla="*/ 0 60000 65536"/>
                  <a:gd name="T15" fmla="*/ 0 60000 65536"/>
                  <a:gd name="T16" fmla="*/ 0 60000 65536"/>
                  <a:gd name="T17" fmla="*/ 0 60000 65536"/>
                  <a:gd name="T18" fmla="*/ 0 w 40"/>
                  <a:gd name="T19" fmla="*/ 0 h 24"/>
                  <a:gd name="T20" fmla="*/ 40 w 40"/>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40" h="24">
                    <a:moveTo>
                      <a:pt x="12" y="0"/>
                    </a:moveTo>
                    <a:lnTo>
                      <a:pt x="0" y="6"/>
                    </a:lnTo>
                    <a:lnTo>
                      <a:pt x="9" y="21"/>
                    </a:lnTo>
                    <a:lnTo>
                      <a:pt x="26" y="24"/>
                    </a:lnTo>
                    <a:lnTo>
                      <a:pt x="40" y="16"/>
                    </a:lnTo>
                    <a:lnTo>
                      <a:pt x="12" y="0"/>
                    </a:lnTo>
                    <a:close/>
                  </a:path>
                </a:pathLst>
              </a:custGeom>
              <a:solidFill>
                <a:srgbClr val="019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32" name="Freeform 212">
                <a:extLst>
                  <a:ext uri="{FF2B5EF4-FFF2-40B4-BE49-F238E27FC236}">
                    <a16:creationId xmlns:a16="http://schemas.microsoft.com/office/drawing/2014/main" id="{3CA1C2E1-D9EC-24B1-F111-89EA0798969F}"/>
                  </a:ext>
                </a:extLst>
              </p:cNvPr>
              <p:cNvSpPr>
                <a:spLocks/>
              </p:cNvSpPr>
              <p:nvPr/>
            </p:nvSpPr>
            <p:spPr bwMode="auto">
              <a:xfrm>
                <a:off x="4082" y="2937"/>
                <a:ext cx="31" cy="72"/>
              </a:xfrm>
              <a:custGeom>
                <a:avLst/>
                <a:gdLst>
                  <a:gd name="T0" fmla="*/ 2147483647 w 23"/>
                  <a:gd name="T1" fmla="*/ 2147483647 h 39"/>
                  <a:gd name="T2" fmla="*/ 0 w 23"/>
                  <a:gd name="T3" fmla="*/ 2147483647 h 39"/>
                  <a:gd name="T4" fmla="*/ 0 w 23"/>
                  <a:gd name="T5" fmla="*/ 2147483647 h 39"/>
                  <a:gd name="T6" fmla="*/ 2147483647 w 23"/>
                  <a:gd name="T7" fmla="*/ 2147483647 h 39"/>
                  <a:gd name="T8" fmla="*/ 2147483647 w 23"/>
                  <a:gd name="T9" fmla="*/ 0 h 39"/>
                  <a:gd name="T10" fmla="*/ 2147483647 w 23"/>
                  <a:gd name="T11" fmla="*/ 2147483647 h 39"/>
                  <a:gd name="T12" fmla="*/ 0 60000 65536"/>
                  <a:gd name="T13" fmla="*/ 0 60000 65536"/>
                  <a:gd name="T14" fmla="*/ 0 60000 65536"/>
                  <a:gd name="T15" fmla="*/ 0 60000 65536"/>
                  <a:gd name="T16" fmla="*/ 0 60000 65536"/>
                  <a:gd name="T17" fmla="*/ 0 60000 65536"/>
                  <a:gd name="T18" fmla="*/ 0 w 23"/>
                  <a:gd name="T19" fmla="*/ 0 h 39"/>
                  <a:gd name="T20" fmla="*/ 23 w 23"/>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23" h="39">
                    <a:moveTo>
                      <a:pt x="23" y="28"/>
                    </a:moveTo>
                    <a:lnTo>
                      <a:pt x="0" y="39"/>
                    </a:lnTo>
                    <a:lnTo>
                      <a:pt x="0" y="17"/>
                    </a:lnTo>
                    <a:lnTo>
                      <a:pt x="6" y="8"/>
                    </a:lnTo>
                    <a:lnTo>
                      <a:pt x="23" y="0"/>
                    </a:lnTo>
                    <a:lnTo>
                      <a:pt x="23" y="28"/>
                    </a:lnTo>
                    <a:close/>
                  </a:path>
                </a:pathLst>
              </a:custGeom>
              <a:solidFill>
                <a:srgbClr val="0051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33" name="Freeform 213">
                <a:extLst>
                  <a:ext uri="{FF2B5EF4-FFF2-40B4-BE49-F238E27FC236}">
                    <a16:creationId xmlns:a16="http://schemas.microsoft.com/office/drawing/2014/main" id="{78DA853B-F2A6-05FB-47AB-B9D7F57EAFA2}"/>
                  </a:ext>
                </a:extLst>
              </p:cNvPr>
              <p:cNvSpPr>
                <a:spLocks/>
              </p:cNvSpPr>
              <p:nvPr/>
            </p:nvSpPr>
            <p:spPr bwMode="auto">
              <a:xfrm>
                <a:off x="4056" y="2959"/>
                <a:ext cx="38" cy="59"/>
              </a:xfrm>
              <a:custGeom>
                <a:avLst/>
                <a:gdLst>
                  <a:gd name="T0" fmla="*/ 2147483647 w 28"/>
                  <a:gd name="T1" fmla="*/ 2147483647 h 32"/>
                  <a:gd name="T2" fmla="*/ 2147483647 w 28"/>
                  <a:gd name="T3" fmla="*/ 2147483647 h 32"/>
                  <a:gd name="T4" fmla="*/ 2147483647 w 28"/>
                  <a:gd name="T5" fmla="*/ 2147483647 h 32"/>
                  <a:gd name="T6" fmla="*/ 2147483647 w 28"/>
                  <a:gd name="T7" fmla="*/ 2147483647 h 32"/>
                  <a:gd name="T8" fmla="*/ 0 w 28"/>
                  <a:gd name="T9" fmla="*/ 2147483647 h 32"/>
                  <a:gd name="T10" fmla="*/ 2147483647 w 28"/>
                  <a:gd name="T11" fmla="*/ 2147483647 h 32"/>
                  <a:gd name="T12" fmla="*/ 2147483647 w 28"/>
                  <a:gd name="T13" fmla="*/ 0 h 32"/>
                  <a:gd name="T14" fmla="*/ 2147483647 w 28"/>
                  <a:gd name="T15" fmla="*/ 2147483647 h 32"/>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32"/>
                  <a:gd name="T26" fmla="*/ 28 w 28"/>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32">
                    <a:moveTo>
                      <a:pt x="28" y="24"/>
                    </a:moveTo>
                    <a:lnTo>
                      <a:pt x="25" y="16"/>
                    </a:lnTo>
                    <a:lnTo>
                      <a:pt x="11" y="19"/>
                    </a:lnTo>
                    <a:lnTo>
                      <a:pt x="2" y="32"/>
                    </a:lnTo>
                    <a:lnTo>
                      <a:pt x="0" y="32"/>
                    </a:lnTo>
                    <a:lnTo>
                      <a:pt x="4" y="15"/>
                    </a:lnTo>
                    <a:lnTo>
                      <a:pt x="28" y="0"/>
                    </a:lnTo>
                    <a:lnTo>
                      <a:pt x="28" y="24"/>
                    </a:lnTo>
                    <a:close/>
                  </a:path>
                </a:pathLst>
              </a:custGeom>
              <a:solidFill>
                <a:srgbClr val="0051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34" name="Freeform 214">
                <a:extLst>
                  <a:ext uri="{FF2B5EF4-FFF2-40B4-BE49-F238E27FC236}">
                    <a16:creationId xmlns:a16="http://schemas.microsoft.com/office/drawing/2014/main" id="{7FCF6EBB-67EB-0434-2A7D-C287D4492EF7}"/>
                  </a:ext>
                </a:extLst>
              </p:cNvPr>
              <p:cNvSpPr>
                <a:spLocks/>
              </p:cNvSpPr>
              <p:nvPr/>
            </p:nvSpPr>
            <p:spPr bwMode="auto">
              <a:xfrm>
                <a:off x="4038" y="2965"/>
                <a:ext cx="36" cy="53"/>
              </a:xfrm>
              <a:custGeom>
                <a:avLst/>
                <a:gdLst>
                  <a:gd name="T0" fmla="*/ 0 w 26"/>
                  <a:gd name="T1" fmla="*/ 2147483647 h 29"/>
                  <a:gd name="T2" fmla="*/ 2147483647 w 26"/>
                  <a:gd name="T3" fmla="*/ 2147483647 h 29"/>
                  <a:gd name="T4" fmla="*/ 2147483647 w 26"/>
                  <a:gd name="T5" fmla="*/ 2147483647 h 29"/>
                  <a:gd name="T6" fmla="*/ 2147483647 w 26"/>
                  <a:gd name="T7" fmla="*/ 2147483647 h 29"/>
                  <a:gd name="T8" fmla="*/ 2147483647 w 26"/>
                  <a:gd name="T9" fmla="*/ 0 h 29"/>
                  <a:gd name="T10" fmla="*/ 0 w 26"/>
                  <a:gd name="T11" fmla="*/ 2147483647 h 29"/>
                  <a:gd name="T12" fmla="*/ 0 60000 65536"/>
                  <a:gd name="T13" fmla="*/ 0 60000 65536"/>
                  <a:gd name="T14" fmla="*/ 0 60000 65536"/>
                  <a:gd name="T15" fmla="*/ 0 60000 65536"/>
                  <a:gd name="T16" fmla="*/ 0 60000 65536"/>
                  <a:gd name="T17" fmla="*/ 0 60000 65536"/>
                  <a:gd name="T18" fmla="*/ 0 w 26"/>
                  <a:gd name="T19" fmla="*/ 0 h 29"/>
                  <a:gd name="T20" fmla="*/ 26 w 2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6" h="29">
                    <a:moveTo>
                      <a:pt x="0" y="21"/>
                    </a:moveTo>
                    <a:lnTo>
                      <a:pt x="22" y="29"/>
                    </a:lnTo>
                    <a:lnTo>
                      <a:pt x="26" y="10"/>
                    </a:lnTo>
                    <a:lnTo>
                      <a:pt x="10" y="7"/>
                    </a:lnTo>
                    <a:lnTo>
                      <a:pt x="3" y="0"/>
                    </a:lnTo>
                    <a:lnTo>
                      <a:pt x="0" y="21"/>
                    </a:lnTo>
                    <a:close/>
                  </a:path>
                </a:pathLst>
              </a:custGeom>
              <a:solidFill>
                <a:srgbClr val="338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35" name="Freeform 215">
                <a:extLst>
                  <a:ext uri="{FF2B5EF4-FFF2-40B4-BE49-F238E27FC236}">
                    <a16:creationId xmlns:a16="http://schemas.microsoft.com/office/drawing/2014/main" id="{995F2217-DBCE-25D0-0137-28DAD3933BB9}"/>
                  </a:ext>
                </a:extLst>
              </p:cNvPr>
              <p:cNvSpPr>
                <a:spLocks/>
              </p:cNvSpPr>
              <p:nvPr/>
            </p:nvSpPr>
            <p:spPr bwMode="auto">
              <a:xfrm>
                <a:off x="4059" y="2972"/>
                <a:ext cx="37" cy="32"/>
              </a:xfrm>
              <a:custGeom>
                <a:avLst/>
                <a:gdLst>
                  <a:gd name="T0" fmla="*/ 2147483647 w 27"/>
                  <a:gd name="T1" fmla="*/ 0 h 17"/>
                  <a:gd name="T2" fmla="*/ 0 w 27"/>
                  <a:gd name="T3" fmla="*/ 2147483647 h 17"/>
                  <a:gd name="T4" fmla="*/ 2147483647 w 27"/>
                  <a:gd name="T5" fmla="*/ 2147483647 h 17"/>
                  <a:gd name="T6" fmla="*/ 2147483647 w 27"/>
                  <a:gd name="T7" fmla="*/ 2147483647 h 17"/>
                  <a:gd name="T8" fmla="*/ 2147483647 w 27"/>
                  <a:gd name="T9" fmla="*/ 0 h 17"/>
                  <a:gd name="T10" fmla="*/ 0 60000 65536"/>
                  <a:gd name="T11" fmla="*/ 0 60000 65536"/>
                  <a:gd name="T12" fmla="*/ 0 60000 65536"/>
                  <a:gd name="T13" fmla="*/ 0 60000 65536"/>
                  <a:gd name="T14" fmla="*/ 0 60000 65536"/>
                  <a:gd name="T15" fmla="*/ 0 w 27"/>
                  <a:gd name="T16" fmla="*/ 0 h 17"/>
                  <a:gd name="T17" fmla="*/ 27 w 27"/>
                  <a:gd name="T18" fmla="*/ 17 h 17"/>
                </a:gdLst>
                <a:ahLst/>
                <a:cxnLst>
                  <a:cxn ang="T10">
                    <a:pos x="T0" y="T1"/>
                  </a:cxn>
                  <a:cxn ang="T11">
                    <a:pos x="T2" y="T3"/>
                  </a:cxn>
                  <a:cxn ang="T12">
                    <a:pos x="T4" y="T5"/>
                  </a:cxn>
                  <a:cxn ang="T13">
                    <a:pos x="T6" y="T7"/>
                  </a:cxn>
                  <a:cxn ang="T14">
                    <a:pos x="T8" y="T9"/>
                  </a:cxn>
                </a:cxnLst>
                <a:rect l="T15" t="T16" r="T17" b="T18"/>
                <a:pathLst>
                  <a:path w="27" h="17">
                    <a:moveTo>
                      <a:pt x="21" y="0"/>
                    </a:moveTo>
                    <a:lnTo>
                      <a:pt x="0" y="15"/>
                    </a:lnTo>
                    <a:lnTo>
                      <a:pt x="11" y="17"/>
                    </a:lnTo>
                    <a:lnTo>
                      <a:pt x="27" y="3"/>
                    </a:lnTo>
                    <a:lnTo>
                      <a:pt x="21" y="0"/>
                    </a:lnTo>
                    <a:close/>
                  </a:path>
                </a:pathLst>
              </a:custGeom>
              <a:solidFill>
                <a:srgbClr val="019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36" name="Freeform 216">
                <a:extLst>
                  <a:ext uri="{FF2B5EF4-FFF2-40B4-BE49-F238E27FC236}">
                    <a16:creationId xmlns:a16="http://schemas.microsoft.com/office/drawing/2014/main" id="{A45F9FF0-1B9F-57E8-ED18-CA1ECE140C80}"/>
                  </a:ext>
                </a:extLst>
              </p:cNvPr>
              <p:cNvSpPr>
                <a:spLocks/>
              </p:cNvSpPr>
              <p:nvPr/>
            </p:nvSpPr>
            <p:spPr bwMode="auto">
              <a:xfrm>
                <a:off x="4064" y="2974"/>
                <a:ext cx="33" cy="46"/>
              </a:xfrm>
              <a:custGeom>
                <a:avLst/>
                <a:gdLst>
                  <a:gd name="T0" fmla="*/ 2147483647 w 24"/>
                  <a:gd name="T1" fmla="*/ 2147483647 h 25"/>
                  <a:gd name="T2" fmla="*/ 2147483647 w 24"/>
                  <a:gd name="T3" fmla="*/ 2147483647 h 25"/>
                  <a:gd name="T4" fmla="*/ 2147483647 w 24"/>
                  <a:gd name="T5" fmla="*/ 2147483647 h 25"/>
                  <a:gd name="T6" fmla="*/ 2147483647 w 24"/>
                  <a:gd name="T7" fmla="*/ 2147483647 h 25"/>
                  <a:gd name="T8" fmla="*/ 2147483647 w 24"/>
                  <a:gd name="T9" fmla="*/ 2147483647 h 25"/>
                  <a:gd name="T10" fmla="*/ 0 w 24"/>
                  <a:gd name="T11" fmla="*/ 2147483647 h 25"/>
                  <a:gd name="T12" fmla="*/ 2147483647 w 24"/>
                  <a:gd name="T13" fmla="*/ 2147483647 h 25"/>
                  <a:gd name="T14" fmla="*/ 2147483647 w 24"/>
                  <a:gd name="T15" fmla="*/ 0 h 25"/>
                  <a:gd name="T16" fmla="*/ 2147483647 w 24"/>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25"/>
                  <a:gd name="T29" fmla="*/ 24 w 2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25">
                    <a:moveTo>
                      <a:pt x="24" y="10"/>
                    </a:moveTo>
                    <a:lnTo>
                      <a:pt x="22" y="15"/>
                    </a:lnTo>
                    <a:lnTo>
                      <a:pt x="17" y="4"/>
                    </a:lnTo>
                    <a:lnTo>
                      <a:pt x="7" y="10"/>
                    </a:lnTo>
                    <a:lnTo>
                      <a:pt x="4" y="23"/>
                    </a:lnTo>
                    <a:lnTo>
                      <a:pt x="0" y="25"/>
                    </a:lnTo>
                    <a:lnTo>
                      <a:pt x="4" y="10"/>
                    </a:lnTo>
                    <a:lnTo>
                      <a:pt x="22" y="0"/>
                    </a:lnTo>
                    <a:lnTo>
                      <a:pt x="24" y="10"/>
                    </a:lnTo>
                    <a:close/>
                  </a:path>
                </a:pathLst>
              </a:custGeom>
              <a:solidFill>
                <a:srgbClr val="003B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37" name="Freeform 217">
                <a:extLst>
                  <a:ext uri="{FF2B5EF4-FFF2-40B4-BE49-F238E27FC236}">
                    <a16:creationId xmlns:a16="http://schemas.microsoft.com/office/drawing/2014/main" id="{4F99AC5D-665E-9F1D-4B22-9A36334D4276}"/>
                  </a:ext>
                </a:extLst>
              </p:cNvPr>
              <p:cNvSpPr>
                <a:spLocks/>
              </p:cNvSpPr>
              <p:nvPr/>
            </p:nvSpPr>
            <p:spPr bwMode="auto">
              <a:xfrm>
                <a:off x="4058" y="2983"/>
                <a:ext cx="24" cy="37"/>
              </a:xfrm>
              <a:custGeom>
                <a:avLst/>
                <a:gdLst>
                  <a:gd name="T0" fmla="*/ 0 w 18"/>
                  <a:gd name="T1" fmla="*/ 2147483647 h 20"/>
                  <a:gd name="T2" fmla="*/ 2147483647 w 18"/>
                  <a:gd name="T3" fmla="*/ 2147483647 h 20"/>
                  <a:gd name="T4" fmla="*/ 2147483647 w 18"/>
                  <a:gd name="T5" fmla="*/ 2147483647 h 20"/>
                  <a:gd name="T6" fmla="*/ 2147483647 w 18"/>
                  <a:gd name="T7" fmla="*/ 0 h 20"/>
                  <a:gd name="T8" fmla="*/ 0 w 18"/>
                  <a:gd name="T9" fmla="*/ 2147483647 h 20"/>
                  <a:gd name="T10" fmla="*/ 0 60000 65536"/>
                  <a:gd name="T11" fmla="*/ 0 60000 65536"/>
                  <a:gd name="T12" fmla="*/ 0 60000 65536"/>
                  <a:gd name="T13" fmla="*/ 0 60000 65536"/>
                  <a:gd name="T14" fmla="*/ 0 60000 65536"/>
                  <a:gd name="T15" fmla="*/ 0 w 18"/>
                  <a:gd name="T16" fmla="*/ 0 h 20"/>
                  <a:gd name="T17" fmla="*/ 18 w 18"/>
                  <a:gd name="T18" fmla="*/ 20 h 20"/>
                </a:gdLst>
                <a:ahLst/>
                <a:cxnLst>
                  <a:cxn ang="T10">
                    <a:pos x="T0" y="T1"/>
                  </a:cxn>
                  <a:cxn ang="T11">
                    <a:pos x="T2" y="T3"/>
                  </a:cxn>
                  <a:cxn ang="T12">
                    <a:pos x="T4" y="T5"/>
                  </a:cxn>
                  <a:cxn ang="T13">
                    <a:pos x="T6" y="T7"/>
                  </a:cxn>
                  <a:cxn ang="T14">
                    <a:pos x="T8" y="T9"/>
                  </a:cxn>
                </a:cxnLst>
                <a:rect l="T15" t="T16" r="T17" b="T18"/>
                <a:pathLst>
                  <a:path w="18" h="20">
                    <a:moveTo>
                      <a:pt x="0" y="18"/>
                    </a:moveTo>
                    <a:lnTo>
                      <a:pt x="12" y="20"/>
                    </a:lnTo>
                    <a:lnTo>
                      <a:pt x="18" y="3"/>
                    </a:lnTo>
                    <a:lnTo>
                      <a:pt x="3" y="0"/>
                    </a:lnTo>
                    <a:lnTo>
                      <a:pt x="0" y="18"/>
                    </a:lnTo>
                    <a:close/>
                  </a:path>
                </a:pathLst>
              </a:custGeom>
              <a:solidFill>
                <a:srgbClr val="006C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38" name="Freeform 218">
                <a:extLst>
                  <a:ext uri="{FF2B5EF4-FFF2-40B4-BE49-F238E27FC236}">
                    <a16:creationId xmlns:a16="http://schemas.microsoft.com/office/drawing/2014/main" id="{CCCCAA4A-BA34-8684-2BDA-185424B69CE4}"/>
                  </a:ext>
                </a:extLst>
              </p:cNvPr>
              <p:cNvSpPr>
                <a:spLocks/>
              </p:cNvSpPr>
              <p:nvPr/>
            </p:nvSpPr>
            <p:spPr bwMode="auto">
              <a:xfrm>
                <a:off x="4085" y="2942"/>
                <a:ext cx="23" cy="36"/>
              </a:xfrm>
              <a:custGeom>
                <a:avLst/>
                <a:gdLst>
                  <a:gd name="T0" fmla="*/ 2147483647 w 17"/>
                  <a:gd name="T1" fmla="*/ 2147483647 h 19"/>
                  <a:gd name="T2" fmla="*/ 0 w 17"/>
                  <a:gd name="T3" fmla="*/ 2147483647 h 19"/>
                  <a:gd name="T4" fmla="*/ 2147483647 w 17"/>
                  <a:gd name="T5" fmla="*/ 2147483647 h 19"/>
                  <a:gd name="T6" fmla="*/ 2147483647 w 17"/>
                  <a:gd name="T7" fmla="*/ 0 h 19"/>
                  <a:gd name="T8" fmla="*/ 2147483647 w 17"/>
                  <a:gd name="T9" fmla="*/ 2147483647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17" y="11"/>
                    </a:moveTo>
                    <a:lnTo>
                      <a:pt x="0" y="19"/>
                    </a:lnTo>
                    <a:lnTo>
                      <a:pt x="7" y="5"/>
                    </a:lnTo>
                    <a:lnTo>
                      <a:pt x="17" y="0"/>
                    </a:lnTo>
                    <a:lnTo>
                      <a:pt x="17" y="11"/>
                    </a:lnTo>
                    <a:close/>
                  </a:path>
                </a:pathLst>
              </a:custGeom>
              <a:solidFill>
                <a:srgbClr val="6E87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39" name="Freeform 219">
                <a:extLst>
                  <a:ext uri="{FF2B5EF4-FFF2-40B4-BE49-F238E27FC236}">
                    <a16:creationId xmlns:a16="http://schemas.microsoft.com/office/drawing/2014/main" id="{DF1B3901-EBAA-29D0-4778-9D2F8FF386BD}"/>
                  </a:ext>
                </a:extLst>
              </p:cNvPr>
              <p:cNvSpPr>
                <a:spLocks/>
              </p:cNvSpPr>
              <p:nvPr/>
            </p:nvSpPr>
            <p:spPr bwMode="auto">
              <a:xfrm>
                <a:off x="4048" y="2953"/>
                <a:ext cx="46" cy="41"/>
              </a:xfrm>
              <a:custGeom>
                <a:avLst/>
                <a:gdLst>
                  <a:gd name="T0" fmla="*/ 0 w 34"/>
                  <a:gd name="T1" fmla="*/ 2147483647 h 22"/>
                  <a:gd name="T2" fmla="*/ 2147483647 w 34"/>
                  <a:gd name="T3" fmla="*/ 2147483647 h 22"/>
                  <a:gd name="T4" fmla="*/ 2147483647 w 34"/>
                  <a:gd name="T5" fmla="*/ 2147483647 h 22"/>
                  <a:gd name="T6" fmla="*/ 2147483647 w 34"/>
                  <a:gd name="T7" fmla="*/ 0 h 22"/>
                  <a:gd name="T8" fmla="*/ 0 w 34"/>
                  <a:gd name="T9" fmla="*/ 2147483647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8"/>
                    </a:moveTo>
                    <a:lnTo>
                      <a:pt x="12" y="22"/>
                    </a:lnTo>
                    <a:lnTo>
                      <a:pt x="34" y="5"/>
                    </a:lnTo>
                    <a:lnTo>
                      <a:pt x="16" y="0"/>
                    </a:lnTo>
                    <a:lnTo>
                      <a:pt x="0" y="18"/>
                    </a:lnTo>
                    <a:close/>
                  </a:path>
                </a:pathLst>
              </a:custGeom>
              <a:solidFill>
                <a:srgbClr val="019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40" name="Freeform 220">
                <a:extLst>
                  <a:ext uri="{FF2B5EF4-FFF2-40B4-BE49-F238E27FC236}">
                    <a16:creationId xmlns:a16="http://schemas.microsoft.com/office/drawing/2014/main" id="{566F9144-7AE5-E943-CC98-4C7472265F9D}"/>
                  </a:ext>
                </a:extLst>
              </p:cNvPr>
              <p:cNvSpPr>
                <a:spLocks/>
              </p:cNvSpPr>
              <p:nvPr/>
            </p:nvSpPr>
            <p:spPr bwMode="auto">
              <a:xfrm>
                <a:off x="4040" y="2942"/>
                <a:ext cx="37" cy="49"/>
              </a:xfrm>
              <a:custGeom>
                <a:avLst/>
                <a:gdLst>
                  <a:gd name="T0" fmla="*/ 2147483647 w 27"/>
                  <a:gd name="T1" fmla="*/ 2147483647 h 26"/>
                  <a:gd name="T2" fmla="*/ 2147483647 w 27"/>
                  <a:gd name="T3" fmla="*/ 0 h 26"/>
                  <a:gd name="T4" fmla="*/ 0 w 27"/>
                  <a:gd name="T5" fmla="*/ 2147483647 h 26"/>
                  <a:gd name="T6" fmla="*/ 2147483647 w 27"/>
                  <a:gd name="T7" fmla="*/ 2147483647 h 26"/>
                  <a:gd name="T8" fmla="*/ 2147483647 w 27"/>
                  <a:gd name="T9" fmla="*/ 2147483647 h 26"/>
                  <a:gd name="T10" fmla="*/ 0 60000 65536"/>
                  <a:gd name="T11" fmla="*/ 0 60000 65536"/>
                  <a:gd name="T12" fmla="*/ 0 60000 65536"/>
                  <a:gd name="T13" fmla="*/ 0 60000 65536"/>
                  <a:gd name="T14" fmla="*/ 0 60000 65536"/>
                  <a:gd name="T15" fmla="*/ 0 w 27"/>
                  <a:gd name="T16" fmla="*/ 0 h 26"/>
                  <a:gd name="T17" fmla="*/ 27 w 27"/>
                  <a:gd name="T18" fmla="*/ 26 h 26"/>
                </a:gdLst>
                <a:ahLst/>
                <a:cxnLst>
                  <a:cxn ang="T10">
                    <a:pos x="T0" y="T1"/>
                  </a:cxn>
                  <a:cxn ang="T11">
                    <a:pos x="T2" y="T3"/>
                  </a:cxn>
                  <a:cxn ang="T12">
                    <a:pos x="T4" y="T5"/>
                  </a:cxn>
                  <a:cxn ang="T13">
                    <a:pos x="T6" y="T7"/>
                  </a:cxn>
                  <a:cxn ang="T14">
                    <a:pos x="T8" y="T9"/>
                  </a:cxn>
                </a:cxnLst>
                <a:rect l="T15" t="T16" r="T17" b="T18"/>
                <a:pathLst>
                  <a:path w="27" h="26">
                    <a:moveTo>
                      <a:pt x="27" y="10"/>
                    </a:moveTo>
                    <a:lnTo>
                      <a:pt x="20" y="0"/>
                    </a:lnTo>
                    <a:lnTo>
                      <a:pt x="0" y="20"/>
                    </a:lnTo>
                    <a:lnTo>
                      <a:pt x="8" y="26"/>
                    </a:lnTo>
                    <a:lnTo>
                      <a:pt x="27" y="10"/>
                    </a:lnTo>
                    <a:close/>
                  </a:path>
                </a:pathLst>
              </a:custGeom>
              <a:solidFill>
                <a:srgbClr val="66BC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41" name="Freeform 221">
                <a:extLst>
                  <a:ext uri="{FF2B5EF4-FFF2-40B4-BE49-F238E27FC236}">
                    <a16:creationId xmlns:a16="http://schemas.microsoft.com/office/drawing/2014/main" id="{FD241944-3D40-3AB1-09D5-A978B5A502CC}"/>
                  </a:ext>
                </a:extLst>
              </p:cNvPr>
              <p:cNvSpPr>
                <a:spLocks/>
              </p:cNvSpPr>
              <p:nvPr/>
            </p:nvSpPr>
            <p:spPr bwMode="auto">
              <a:xfrm>
                <a:off x="4056" y="2924"/>
                <a:ext cx="26" cy="48"/>
              </a:xfrm>
              <a:custGeom>
                <a:avLst/>
                <a:gdLst>
                  <a:gd name="T0" fmla="*/ 2147483647 w 19"/>
                  <a:gd name="T1" fmla="*/ 2147483647 h 26"/>
                  <a:gd name="T2" fmla="*/ 2147483647 w 19"/>
                  <a:gd name="T3" fmla="*/ 0 h 26"/>
                  <a:gd name="T4" fmla="*/ 0 w 19"/>
                  <a:gd name="T5" fmla="*/ 2147483647 h 26"/>
                  <a:gd name="T6" fmla="*/ 2147483647 w 19"/>
                  <a:gd name="T7" fmla="*/ 2147483647 h 26"/>
                  <a:gd name="T8" fmla="*/ 2147483647 w 19"/>
                  <a:gd name="T9" fmla="*/ 2147483647 h 26"/>
                  <a:gd name="T10" fmla="*/ 0 60000 65536"/>
                  <a:gd name="T11" fmla="*/ 0 60000 65536"/>
                  <a:gd name="T12" fmla="*/ 0 60000 65536"/>
                  <a:gd name="T13" fmla="*/ 0 60000 65536"/>
                  <a:gd name="T14" fmla="*/ 0 60000 65536"/>
                  <a:gd name="T15" fmla="*/ 0 w 19"/>
                  <a:gd name="T16" fmla="*/ 0 h 26"/>
                  <a:gd name="T17" fmla="*/ 19 w 19"/>
                  <a:gd name="T18" fmla="*/ 26 h 26"/>
                </a:gdLst>
                <a:ahLst/>
                <a:cxnLst>
                  <a:cxn ang="T10">
                    <a:pos x="T0" y="T1"/>
                  </a:cxn>
                  <a:cxn ang="T11">
                    <a:pos x="T2" y="T3"/>
                  </a:cxn>
                  <a:cxn ang="T12">
                    <a:pos x="T4" y="T5"/>
                  </a:cxn>
                  <a:cxn ang="T13">
                    <a:pos x="T6" y="T7"/>
                  </a:cxn>
                  <a:cxn ang="T14">
                    <a:pos x="T8" y="T9"/>
                  </a:cxn>
                </a:cxnLst>
                <a:rect l="T15" t="T16" r="T17" b="T18"/>
                <a:pathLst>
                  <a:path w="19" h="26">
                    <a:moveTo>
                      <a:pt x="19" y="15"/>
                    </a:moveTo>
                    <a:lnTo>
                      <a:pt x="5" y="0"/>
                    </a:lnTo>
                    <a:lnTo>
                      <a:pt x="0" y="15"/>
                    </a:lnTo>
                    <a:lnTo>
                      <a:pt x="11" y="26"/>
                    </a:lnTo>
                    <a:lnTo>
                      <a:pt x="19" y="15"/>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42" name="Freeform 222">
                <a:extLst>
                  <a:ext uri="{FF2B5EF4-FFF2-40B4-BE49-F238E27FC236}">
                    <a16:creationId xmlns:a16="http://schemas.microsoft.com/office/drawing/2014/main" id="{3680D349-56AD-912F-2C1D-ACB584F6A988}"/>
                  </a:ext>
                </a:extLst>
              </p:cNvPr>
              <p:cNvSpPr>
                <a:spLocks/>
              </p:cNvSpPr>
              <p:nvPr/>
            </p:nvSpPr>
            <p:spPr bwMode="auto">
              <a:xfrm>
                <a:off x="4063" y="2942"/>
                <a:ext cx="37" cy="36"/>
              </a:xfrm>
              <a:custGeom>
                <a:avLst/>
                <a:gdLst>
                  <a:gd name="T0" fmla="*/ 0 w 27"/>
                  <a:gd name="T1" fmla="*/ 2147483647 h 19"/>
                  <a:gd name="T2" fmla="*/ 2147483647 w 27"/>
                  <a:gd name="T3" fmla="*/ 2147483647 h 19"/>
                  <a:gd name="T4" fmla="*/ 2147483647 w 27"/>
                  <a:gd name="T5" fmla="*/ 2147483647 h 19"/>
                  <a:gd name="T6" fmla="*/ 2147483647 w 27"/>
                  <a:gd name="T7" fmla="*/ 0 h 19"/>
                  <a:gd name="T8" fmla="*/ 0 w 27"/>
                  <a:gd name="T9" fmla="*/ 2147483647 h 19"/>
                  <a:gd name="T10" fmla="*/ 0 60000 65536"/>
                  <a:gd name="T11" fmla="*/ 0 60000 65536"/>
                  <a:gd name="T12" fmla="*/ 0 60000 65536"/>
                  <a:gd name="T13" fmla="*/ 0 60000 65536"/>
                  <a:gd name="T14" fmla="*/ 0 60000 65536"/>
                  <a:gd name="T15" fmla="*/ 0 w 27"/>
                  <a:gd name="T16" fmla="*/ 0 h 19"/>
                  <a:gd name="T17" fmla="*/ 27 w 27"/>
                  <a:gd name="T18" fmla="*/ 19 h 19"/>
                </a:gdLst>
                <a:ahLst/>
                <a:cxnLst>
                  <a:cxn ang="T10">
                    <a:pos x="T0" y="T1"/>
                  </a:cxn>
                  <a:cxn ang="T11">
                    <a:pos x="T2" y="T3"/>
                  </a:cxn>
                  <a:cxn ang="T12">
                    <a:pos x="T4" y="T5"/>
                  </a:cxn>
                  <a:cxn ang="T13">
                    <a:pos x="T6" y="T7"/>
                  </a:cxn>
                  <a:cxn ang="T14">
                    <a:pos x="T8" y="T9"/>
                  </a:cxn>
                </a:cxnLst>
                <a:rect l="T15" t="T16" r="T17" b="T18"/>
                <a:pathLst>
                  <a:path w="27" h="19">
                    <a:moveTo>
                      <a:pt x="0" y="14"/>
                    </a:moveTo>
                    <a:lnTo>
                      <a:pt x="22" y="19"/>
                    </a:lnTo>
                    <a:lnTo>
                      <a:pt x="27" y="5"/>
                    </a:lnTo>
                    <a:lnTo>
                      <a:pt x="6" y="0"/>
                    </a:lnTo>
                    <a:lnTo>
                      <a:pt x="0" y="14"/>
                    </a:lnTo>
                    <a:close/>
                  </a:path>
                </a:pathLst>
              </a:custGeom>
              <a:solidFill>
                <a:srgbClr val="9DB9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43" name="Freeform 223">
                <a:extLst>
                  <a:ext uri="{FF2B5EF4-FFF2-40B4-BE49-F238E27FC236}">
                    <a16:creationId xmlns:a16="http://schemas.microsoft.com/office/drawing/2014/main" id="{3D840329-4D5E-EED2-DFF1-22B8D85B9E87}"/>
                  </a:ext>
                </a:extLst>
              </p:cNvPr>
              <p:cNvSpPr>
                <a:spLocks/>
              </p:cNvSpPr>
              <p:nvPr/>
            </p:nvSpPr>
            <p:spPr bwMode="auto">
              <a:xfrm>
                <a:off x="4032" y="2979"/>
                <a:ext cx="45" cy="41"/>
              </a:xfrm>
              <a:custGeom>
                <a:avLst/>
                <a:gdLst>
                  <a:gd name="T0" fmla="*/ 1 w 33"/>
                  <a:gd name="T1" fmla="*/ 0 h 22"/>
                  <a:gd name="T2" fmla="*/ 0 w 33"/>
                  <a:gd name="T3" fmla="*/ 2147483647 h 22"/>
                  <a:gd name="T4" fmla="*/ 2147483647 w 33"/>
                  <a:gd name="T5" fmla="*/ 2147483647 h 22"/>
                  <a:gd name="T6" fmla="*/ 2147483647 w 33"/>
                  <a:gd name="T7" fmla="*/ 2147483647 h 22"/>
                  <a:gd name="T8" fmla="*/ 2147483647 w 33"/>
                  <a:gd name="T9" fmla="*/ 2147483647 h 22"/>
                  <a:gd name="T10" fmla="*/ 2147483647 w 33"/>
                  <a:gd name="T11" fmla="*/ 2147483647 h 22"/>
                  <a:gd name="T12" fmla="*/ 1 w 33"/>
                  <a:gd name="T13" fmla="*/ 0 h 22"/>
                  <a:gd name="T14" fmla="*/ 0 60000 65536"/>
                  <a:gd name="T15" fmla="*/ 0 60000 65536"/>
                  <a:gd name="T16" fmla="*/ 0 60000 65536"/>
                  <a:gd name="T17" fmla="*/ 0 60000 65536"/>
                  <a:gd name="T18" fmla="*/ 0 60000 65536"/>
                  <a:gd name="T19" fmla="*/ 0 60000 65536"/>
                  <a:gd name="T20" fmla="*/ 0 60000 65536"/>
                  <a:gd name="T21" fmla="*/ 0 w 33"/>
                  <a:gd name="T22" fmla="*/ 0 h 22"/>
                  <a:gd name="T23" fmla="*/ 33 w 33"/>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2">
                    <a:moveTo>
                      <a:pt x="1" y="0"/>
                    </a:moveTo>
                    <a:lnTo>
                      <a:pt x="0" y="2"/>
                    </a:lnTo>
                    <a:lnTo>
                      <a:pt x="13" y="16"/>
                    </a:lnTo>
                    <a:lnTo>
                      <a:pt x="28" y="22"/>
                    </a:lnTo>
                    <a:lnTo>
                      <a:pt x="33" y="20"/>
                    </a:lnTo>
                    <a:lnTo>
                      <a:pt x="15" y="13"/>
                    </a:lnTo>
                    <a:lnTo>
                      <a:pt x="1"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44" name="Freeform 224">
                <a:extLst>
                  <a:ext uri="{FF2B5EF4-FFF2-40B4-BE49-F238E27FC236}">
                    <a16:creationId xmlns:a16="http://schemas.microsoft.com/office/drawing/2014/main" id="{E0BE248A-F919-B7FF-6A79-FA4818ECED85}"/>
                  </a:ext>
                </a:extLst>
              </p:cNvPr>
              <p:cNvSpPr>
                <a:spLocks/>
              </p:cNvSpPr>
              <p:nvPr/>
            </p:nvSpPr>
            <p:spPr bwMode="auto">
              <a:xfrm>
                <a:off x="4058" y="3000"/>
                <a:ext cx="19" cy="24"/>
              </a:xfrm>
              <a:custGeom>
                <a:avLst/>
                <a:gdLst>
                  <a:gd name="T0" fmla="*/ 2147483647 w 14"/>
                  <a:gd name="T1" fmla="*/ 2147483647 h 13"/>
                  <a:gd name="T2" fmla="*/ 0 w 14"/>
                  <a:gd name="T3" fmla="*/ 2147483647 h 13"/>
                  <a:gd name="T4" fmla="*/ 0 w 14"/>
                  <a:gd name="T5" fmla="*/ 2147483647 h 13"/>
                  <a:gd name="T6" fmla="*/ 2147483647 w 14"/>
                  <a:gd name="T7" fmla="*/ 0 h 13"/>
                  <a:gd name="T8" fmla="*/ 2147483647 w 14"/>
                  <a:gd name="T9" fmla="*/ 2147483647 h 13"/>
                  <a:gd name="T10" fmla="*/ 0 60000 65536"/>
                  <a:gd name="T11" fmla="*/ 0 60000 65536"/>
                  <a:gd name="T12" fmla="*/ 0 60000 65536"/>
                  <a:gd name="T13" fmla="*/ 0 60000 65536"/>
                  <a:gd name="T14" fmla="*/ 0 60000 65536"/>
                  <a:gd name="T15" fmla="*/ 0 w 14"/>
                  <a:gd name="T16" fmla="*/ 0 h 13"/>
                  <a:gd name="T17" fmla="*/ 14 w 14"/>
                  <a:gd name="T18" fmla="*/ 13 h 13"/>
                </a:gdLst>
                <a:ahLst/>
                <a:cxnLst>
                  <a:cxn ang="T10">
                    <a:pos x="T0" y="T1"/>
                  </a:cxn>
                  <a:cxn ang="T11">
                    <a:pos x="T2" y="T3"/>
                  </a:cxn>
                  <a:cxn ang="T12">
                    <a:pos x="T4" y="T5"/>
                  </a:cxn>
                  <a:cxn ang="T13">
                    <a:pos x="T6" y="T7"/>
                  </a:cxn>
                  <a:cxn ang="T14">
                    <a:pos x="T8" y="T9"/>
                  </a:cxn>
                </a:cxnLst>
                <a:rect l="T15" t="T16" r="T17" b="T18"/>
                <a:pathLst>
                  <a:path w="14" h="13">
                    <a:moveTo>
                      <a:pt x="14" y="9"/>
                    </a:moveTo>
                    <a:lnTo>
                      <a:pt x="0" y="13"/>
                    </a:lnTo>
                    <a:lnTo>
                      <a:pt x="0" y="5"/>
                    </a:lnTo>
                    <a:lnTo>
                      <a:pt x="14" y="0"/>
                    </a:lnTo>
                    <a:lnTo>
                      <a:pt x="14" y="9"/>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45" name="Freeform 225">
                <a:extLst>
                  <a:ext uri="{FF2B5EF4-FFF2-40B4-BE49-F238E27FC236}">
                    <a16:creationId xmlns:a16="http://schemas.microsoft.com/office/drawing/2014/main" id="{395483E6-2653-825B-263C-35DEC6EDE9E0}"/>
                  </a:ext>
                </a:extLst>
              </p:cNvPr>
              <p:cNvSpPr>
                <a:spLocks/>
              </p:cNvSpPr>
              <p:nvPr/>
            </p:nvSpPr>
            <p:spPr bwMode="auto">
              <a:xfrm>
                <a:off x="4059" y="2987"/>
                <a:ext cx="23" cy="24"/>
              </a:xfrm>
              <a:custGeom>
                <a:avLst/>
                <a:gdLst>
                  <a:gd name="T0" fmla="*/ 0 w 17"/>
                  <a:gd name="T1" fmla="*/ 2147483647 h 13"/>
                  <a:gd name="T2" fmla="*/ 2147483647 w 17"/>
                  <a:gd name="T3" fmla="*/ 2147483647 h 13"/>
                  <a:gd name="T4" fmla="*/ 2147483647 w 17"/>
                  <a:gd name="T5" fmla="*/ 2147483647 h 13"/>
                  <a:gd name="T6" fmla="*/ 2147483647 w 17"/>
                  <a:gd name="T7" fmla="*/ 0 h 13"/>
                  <a:gd name="T8" fmla="*/ 0 w 17"/>
                  <a:gd name="T9" fmla="*/ 2147483647 h 13"/>
                  <a:gd name="T10" fmla="*/ 0 60000 65536"/>
                  <a:gd name="T11" fmla="*/ 0 60000 65536"/>
                  <a:gd name="T12" fmla="*/ 0 60000 65536"/>
                  <a:gd name="T13" fmla="*/ 0 60000 65536"/>
                  <a:gd name="T14" fmla="*/ 0 60000 65536"/>
                  <a:gd name="T15" fmla="*/ 0 w 17"/>
                  <a:gd name="T16" fmla="*/ 0 h 13"/>
                  <a:gd name="T17" fmla="*/ 17 w 17"/>
                  <a:gd name="T18" fmla="*/ 13 h 13"/>
                </a:gdLst>
                <a:ahLst/>
                <a:cxnLst>
                  <a:cxn ang="T10">
                    <a:pos x="T0" y="T1"/>
                  </a:cxn>
                  <a:cxn ang="T11">
                    <a:pos x="T2" y="T3"/>
                  </a:cxn>
                  <a:cxn ang="T12">
                    <a:pos x="T4" y="T5"/>
                  </a:cxn>
                  <a:cxn ang="T13">
                    <a:pos x="T6" y="T7"/>
                  </a:cxn>
                  <a:cxn ang="T14">
                    <a:pos x="T8" y="T9"/>
                  </a:cxn>
                </a:cxnLst>
                <a:rect l="T15" t="T16" r="T17" b="T18"/>
                <a:pathLst>
                  <a:path w="17" h="13">
                    <a:moveTo>
                      <a:pt x="0" y="8"/>
                    </a:moveTo>
                    <a:lnTo>
                      <a:pt x="13" y="13"/>
                    </a:lnTo>
                    <a:lnTo>
                      <a:pt x="17" y="8"/>
                    </a:lnTo>
                    <a:lnTo>
                      <a:pt x="7" y="0"/>
                    </a:lnTo>
                    <a:lnTo>
                      <a:pt x="0" y="8"/>
                    </a:lnTo>
                    <a:close/>
                  </a:path>
                </a:pathLst>
              </a:custGeom>
              <a:solidFill>
                <a:srgbClr val="66BC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46" name="Freeform 226">
                <a:extLst>
                  <a:ext uri="{FF2B5EF4-FFF2-40B4-BE49-F238E27FC236}">
                    <a16:creationId xmlns:a16="http://schemas.microsoft.com/office/drawing/2014/main" id="{E56F1D49-BC43-93E5-B1BE-F6DFB0DAA76C}"/>
                  </a:ext>
                </a:extLst>
              </p:cNvPr>
              <p:cNvSpPr>
                <a:spLocks/>
              </p:cNvSpPr>
              <p:nvPr/>
            </p:nvSpPr>
            <p:spPr bwMode="auto">
              <a:xfrm>
                <a:off x="4037" y="2961"/>
                <a:ext cx="15" cy="30"/>
              </a:xfrm>
              <a:custGeom>
                <a:avLst/>
                <a:gdLst>
                  <a:gd name="T0" fmla="*/ 0 w 11"/>
                  <a:gd name="T1" fmla="*/ 2147483647 h 16"/>
                  <a:gd name="T2" fmla="*/ 2147483647 w 11"/>
                  <a:gd name="T3" fmla="*/ 2147483647 h 16"/>
                  <a:gd name="T4" fmla="*/ 2147483647 w 11"/>
                  <a:gd name="T5" fmla="*/ 2147483647 h 16"/>
                  <a:gd name="T6" fmla="*/ 2147483647 w 11"/>
                  <a:gd name="T7" fmla="*/ 0 h 16"/>
                  <a:gd name="T8" fmla="*/ 0 w 11"/>
                  <a:gd name="T9" fmla="*/ 2147483647 h 16"/>
                  <a:gd name="T10" fmla="*/ 0 60000 65536"/>
                  <a:gd name="T11" fmla="*/ 0 60000 65536"/>
                  <a:gd name="T12" fmla="*/ 0 60000 65536"/>
                  <a:gd name="T13" fmla="*/ 0 60000 65536"/>
                  <a:gd name="T14" fmla="*/ 0 60000 65536"/>
                  <a:gd name="T15" fmla="*/ 0 w 11"/>
                  <a:gd name="T16" fmla="*/ 0 h 16"/>
                  <a:gd name="T17" fmla="*/ 11 w 11"/>
                  <a:gd name="T18" fmla="*/ 16 h 16"/>
                </a:gdLst>
                <a:ahLst/>
                <a:cxnLst>
                  <a:cxn ang="T10">
                    <a:pos x="T0" y="T1"/>
                  </a:cxn>
                  <a:cxn ang="T11">
                    <a:pos x="T2" y="T3"/>
                  </a:cxn>
                  <a:cxn ang="T12">
                    <a:pos x="T4" y="T5"/>
                  </a:cxn>
                  <a:cxn ang="T13">
                    <a:pos x="T6" y="T7"/>
                  </a:cxn>
                  <a:cxn ang="T14">
                    <a:pos x="T8" y="T9"/>
                  </a:cxn>
                </a:cxnLst>
                <a:rect l="T15" t="T16" r="T17" b="T18"/>
                <a:pathLst>
                  <a:path w="11" h="16">
                    <a:moveTo>
                      <a:pt x="0" y="10"/>
                    </a:moveTo>
                    <a:lnTo>
                      <a:pt x="11" y="16"/>
                    </a:lnTo>
                    <a:lnTo>
                      <a:pt x="11" y="10"/>
                    </a:lnTo>
                    <a:lnTo>
                      <a:pt x="5" y="0"/>
                    </a:lnTo>
                    <a:lnTo>
                      <a:pt x="0" y="10"/>
                    </a:lnTo>
                    <a:close/>
                  </a:path>
                </a:pathLst>
              </a:custGeom>
              <a:solidFill>
                <a:srgbClr val="66BC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grpSp>
        <p:grpSp>
          <p:nvGrpSpPr>
            <p:cNvPr id="160" name="Group 227">
              <a:extLst>
                <a:ext uri="{FF2B5EF4-FFF2-40B4-BE49-F238E27FC236}">
                  <a16:creationId xmlns:a16="http://schemas.microsoft.com/office/drawing/2014/main" id="{A634CAF5-0E29-B588-FD16-20C222CC7415}"/>
                </a:ext>
              </a:extLst>
            </p:cNvPr>
            <p:cNvGrpSpPr>
              <a:grpSpLocks/>
            </p:cNvGrpSpPr>
            <p:nvPr/>
          </p:nvGrpSpPr>
          <p:grpSpPr bwMode="auto">
            <a:xfrm>
              <a:off x="3744" y="2640"/>
              <a:ext cx="139" cy="136"/>
              <a:chOff x="4032" y="2888"/>
              <a:chExt cx="139" cy="136"/>
            </a:xfrm>
          </p:grpSpPr>
          <p:sp>
            <p:nvSpPr>
              <p:cNvPr id="161" name="Line 228">
                <a:extLst>
                  <a:ext uri="{FF2B5EF4-FFF2-40B4-BE49-F238E27FC236}">
                    <a16:creationId xmlns:a16="http://schemas.microsoft.com/office/drawing/2014/main" id="{900D4AEB-12A2-7305-90C2-644EE4222C88}"/>
                  </a:ext>
                </a:extLst>
              </p:cNvPr>
              <p:cNvSpPr>
                <a:spLocks noChangeShapeType="1"/>
              </p:cNvSpPr>
              <p:nvPr/>
            </p:nvSpPr>
            <p:spPr bwMode="auto">
              <a:xfrm>
                <a:off x="4152" y="2922"/>
                <a:ext cx="1" cy="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it-IT" sz="1644">
                  <a:latin typeface="Calibri" panose="020F0502020204030204" pitchFamily="34" charset="0"/>
                </a:endParaRPr>
              </a:p>
            </p:txBody>
          </p:sp>
          <p:sp>
            <p:nvSpPr>
              <p:cNvPr id="162" name="Freeform 229">
                <a:extLst>
                  <a:ext uri="{FF2B5EF4-FFF2-40B4-BE49-F238E27FC236}">
                    <a16:creationId xmlns:a16="http://schemas.microsoft.com/office/drawing/2014/main" id="{F439D4D8-8AA7-4528-7B29-52EBB2FE0F89}"/>
                  </a:ext>
                </a:extLst>
              </p:cNvPr>
              <p:cNvSpPr>
                <a:spLocks/>
              </p:cNvSpPr>
              <p:nvPr/>
            </p:nvSpPr>
            <p:spPr bwMode="auto">
              <a:xfrm>
                <a:off x="4149" y="2929"/>
                <a:ext cx="22" cy="24"/>
              </a:xfrm>
              <a:custGeom>
                <a:avLst/>
                <a:gdLst>
                  <a:gd name="T0" fmla="*/ 2147483647 w 16"/>
                  <a:gd name="T1" fmla="*/ 2147483647 h 13"/>
                  <a:gd name="T2" fmla="*/ 0 w 16"/>
                  <a:gd name="T3" fmla="*/ 2147483647 h 13"/>
                  <a:gd name="T4" fmla="*/ 0 w 16"/>
                  <a:gd name="T5" fmla="*/ 2147483647 h 13"/>
                  <a:gd name="T6" fmla="*/ 0 w 16"/>
                  <a:gd name="T7" fmla="*/ 2147483647 h 13"/>
                  <a:gd name="T8" fmla="*/ 2147483647 w 16"/>
                  <a:gd name="T9" fmla="*/ 0 h 13"/>
                  <a:gd name="T10" fmla="*/ 2147483647 w 16"/>
                  <a:gd name="T11" fmla="*/ 0 h 13"/>
                  <a:gd name="T12" fmla="*/ 2147483647 w 16"/>
                  <a:gd name="T13" fmla="*/ 2147483647 h 13"/>
                  <a:gd name="T14" fmla="*/ 2147483647 w 16"/>
                  <a:gd name="T15" fmla="*/ 2147483647 h 13"/>
                  <a:gd name="T16" fmla="*/ 2147483647 w 16"/>
                  <a:gd name="T17" fmla="*/ 2147483647 h 13"/>
                  <a:gd name="T18" fmla="*/ 2147483647 w 16"/>
                  <a:gd name="T19" fmla="*/ 2147483647 h 13"/>
                  <a:gd name="T20" fmla="*/ 2147483647 w 16"/>
                  <a:gd name="T21" fmla="*/ 214748364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3"/>
                  <a:gd name="T35" fmla="*/ 16 w 16"/>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3">
                    <a:moveTo>
                      <a:pt x="4" y="13"/>
                    </a:moveTo>
                    <a:lnTo>
                      <a:pt x="0" y="13"/>
                    </a:lnTo>
                    <a:lnTo>
                      <a:pt x="0" y="11"/>
                    </a:lnTo>
                    <a:lnTo>
                      <a:pt x="0" y="4"/>
                    </a:lnTo>
                    <a:lnTo>
                      <a:pt x="4" y="0"/>
                    </a:lnTo>
                    <a:lnTo>
                      <a:pt x="12" y="0"/>
                    </a:lnTo>
                    <a:lnTo>
                      <a:pt x="16" y="4"/>
                    </a:lnTo>
                    <a:lnTo>
                      <a:pt x="16" y="7"/>
                    </a:lnTo>
                    <a:lnTo>
                      <a:pt x="16" y="11"/>
                    </a:lnTo>
                    <a:lnTo>
                      <a:pt x="12" y="13"/>
                    </a:lnTo>
                    <a:lnTo>
                      <a:pt x="4" y="13"/>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63" name="Freeform 230">
                <a:extLst>
                  <a:ext uri="{FF2B5EF4-FFF2-40B4-BE49-F238E27FC236}">
                    <a16:creationId xmlns:a16="http://schemas.microsoft.com/office/drawing/2014/main" id="{C33ECD0E-E95B-22A5-B594-4CD85BA2251E}"/>
                  </a:ext>
                </a:extLst>
              </p:cNvPr>
              <p:cNvSpPr>
                <a:spLocks/>
              </p:cNvSpPr>
              <p:nvPr/>
            </p:nvSpPr>
            <p:spPr bwMode="auto">
              <a:xfrm>
                <a:off x="4152" y="2931"/>
                <a:ext cx="19" cy="22"/>
              </a:xfrm>
              <a:custGeom>
                <a:avLst/>
                <a:gdLst>
                  <a:gd name="T0" fmla="*/ 2147483647 w 14"/>
                  <a:gd name="T1" fmla="*/ 2147483647 h 12"/>
                  <a:gd name="T2" fmla="*/ 2147483647 w 14"/>
                  <a:gd name="T3" fmla="*/ 2147483647 h 12"/>
                  <a:gd name="T4" fmla="*/ 2147483647 w 14"/>
                  <a:gd name="T5" fmla="*/ 0 h 12"/>
                  <a:gd name="T6" fmla="*/ 2147483647 w 14"/>
                  <a:gd name="T7" fmla="*/ 0 h 12"/>
                  <a:gd name="T8" fmla="*/ 0 w 14"/>
                  <a:gd name="T9" fmla="*/ 2147483647 h 12"/>
                  <a:gd name="T10" fmla="*/ 0 w 14"/>
                  <a:gd name="T11" fmla="*/ 2147483647 h 12"/>
                  <a:gd name="T12" fmla="*/ 0 w 14"/>
                  <a:gd name="T13" fmla="*/ 2147483647 h 12"/>
                  <a:gd name="T14" fmla="*/ 2147483647 w 14"/>
                  <a:gd name="T15" fmla="*/ 2147483647 h 12"/>
                  <a:gd name="T16" fmla="*/ 2147483647 w 14"/>
                  <a:gd name="T17" fmla="*/ 2147483647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2"/>
                  <a:gd name="T29" fmla="*/ 14 w 14"/>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2">
                    <a:moveTo>
                      <a:pt x="14" y="9"/>
                    </a:moveTo>
                    <a:lnTo>
                      <a:pt x="14" y="5"/>
                    </a:lnTo>
                    <a:lnTo>
                      <a:pt x="14" y="0"/>
                    </a:lnTo>
                    <a:lnTo>
                      <a:pt x="9" y="0"/>
                    </a:lnTo>
                    <a:lnTo>
                      <a:pt x="0" y="5"/>
                    </a:lnTo>
                    <a:lnTo>
                      <a:pt x="0" y="9"/>
                    </a:lnTo>
                    <a:lnTo>
                      <a:pt x="0" y="12"/>
                    </a:lnTo>
                    <a:lnTo>
                      <a:pt x="9" y="12"/>
                    </a:lnTo>
                    <a:lnTo>
                      <a:pt x="14" y="9"/>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64" name="Freeform 231">
                <a:extLst>
                  <a:ext uri="{FF2B5EF4-FFF2-40B4-BE49-F238E27FC236}">
                    <a16:creationId xmlns:a16="http://schemas.microsoft.com/office/drawing/2014/main" id="{169FCC46-42EB-0165-FB4F-8EA6CA5937E4}"/>
                  </a:ext>
                </a:extLst>
              </p:cNvPr>
              <p:cNvSpPr>
                <a:spLocks/>
              </p:cNvSpPr>
              <p:nvPr/>
            </p:nvSpPr>
            <p:spPr bwMode="auto">
              <a:xfrm>
                <a:off x="4126" y="2929"/>
                <a:ext cx="28" cy="39"/>
              </a:xfrm>
              <a:custGeom>
                <a:avLst/>
                <a:gdLst>
                  <a:gd name="T0" fmla="*/ 2147483647 w 21"/>
                  <a:gd name="T1" fmla="*/ 2147483647 h 21"/>
                  <a:gd name="T2" fmla="*/ 2147483647 w 21"/>
                  <a:gd name="T3" fmla="*/ 2147483647 h 21"/>
                  <a:gd name="T4" fmla="*/ 0 w 21"/>
                  <a:gd name="T5" fmla="*/ 2147483647 h 21"/>
                  <a:gd name="T6" fmla="*/ 0 w 21"/>
                  <a:gd name="T7" fmla="*/ 2147483647 h 21"/>
                  <a:gd name="T8" fmla="*/ 0 w 21"/>
                  <a:gd name="T9" fmla="*/ 2147483647 h 21"/>
                  <a:gd name="T10" fmla="*/ 2147483647 w 21"/>
                  <a:gd name="T11" fmla="*/ 2147483647 h 21"/>
                  <a:gd name="T12" fmla="*/ 2147483647 w 21"/>
                  <a:gd name="T13" fmla="*/ 2147483647 h 21"/>
                  <a:gd name="T14" fmla="*/ 2147483647 w 21"/>
                  <a:gd name="T15" fmla="*/ 0 h 21"/>
                  <a:gd name="T16" fmla="*/ 2147483647 w 21"/>
                  <a:gd name="T17" fmla="*/ 0 h 21"/>
                  <a:gd name="T18" fmla="*/ 2147483647 w 21"/>
                  <a:gd name="T19" fmla="*/ 0 h 21"/>
                  <a:gd name="T20" fmla="*/ 2147483647 w 21"/>
                  <a:gd name="T21" fmla="*/ 2147483647 h 21"/>
                  <a:gd name="T22" fmla="*/ 2147483647 w 21"/>
                  <a:gd name="T23" fmla="*/ 2147483647 h 21"/>
                  <a:gd name="T24" fmla="*/ 2147483647 w 21"/>
                  <a:gd name="T25" fmla="*/ 2147483647 h 21"/>
                  <a:gd name="T26" fmla="*/ 2147483647 w 21"/>
                  <a:gd name="T27" fmla="*/ 2147483647 h 21"/>
                  <a:gd name="T28" fmla="*/ 2147483647 w 21"/>
                  <a:gd name="T29" fmla="*/ 2147483647 h 21"/>
                  <a:gd name="T30" fmla="*/ 2147483647 w 21"/>
                  <a:gd name="T31" fmla="*/ 2147483647 h 21"/>
                  <a:gd name="T32" fmla="*/ 2147483647 w 21"/>
                  <a:gd name="T33" fmla="*/ 2147483647 h 21"/>
                  <a:gd name="T34" fmla="*/ 2147483647 w 21"/>
                  <a:gd name="T35" fmla="*/ 2147483647 h 21"/>
                  <a:gd name="T36" fmla="*/ 2147483647 w 21"/>
                  <a:gd name="T37" fmla="*/ 2147483647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1"/>
                  <a:gd name="T59" fmla="*/ 21 w 21"/>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1">
                    <a:moveTo>
                      <a:pt x="6" y="21"/>
                    </a:moveTo>
                    <a:lnTo>
                      <a:pt x="2" y="18"/>
                    </a:lnTo>
                    <a:lnTo>
                      <a:pt x="0" y="16"/>
                    </a:lnTo>
                    <a:lnTo>
                      <a:pt x="0" y="15"/>
                    </a:lnTo>
                    <a:lnTo>
                      <a:pt x="0" y="8"/>
                    </a:lnTo>
                    <a:lnTo>
                      <a:pt x="2" y="6"/>
                    </a:lnTo>
                    <a:lnTo>
                      <a:pt x="5" y="2"/>
                    </a:lnTo>
                    <a:lnTo>
                      <a:pt x="6" y="0"/>
                    </a:lnTo>
                    <a:lnTo>
                      <a:pt x="11" y="0"/>
                    </a:lnTo>
                    <a:lnTo>
                      <a:pt x="16" y="0"/>
                    </a:lnTo>
                    <a:lnTo>
                      <a:pt x="19" y="2"/>
                    </a:lnTo>
                    <a:lnTo>
                      <a:pt x="19" y="5"/>
                    </a:lnTo>
                    <a:lnTo>
                      <a:pt x="21" y="6"/>
                    </a:lnTo>
                    <a:lnTo>
                      <a:pt x="19" y="12"/>
                    </a:lnTo>
                    <a:lnTo>
                      <a:pt x="19" y="15"/>
                    </a:lnTo>
                    <a:lnTo>
                      <a:pt x="16" y="18"/>
                    </a:lnTo>
                    <a:lnTo>
                      <a:pt x="11" y="21"/>
                    </a:lnTo>
                    <a:lnTo>
                      <a:pt x="9" y="21"/>
                    </a:lnTo>
                    <a:lnTo>
                      <a:pt x="6"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65" name="Freeform 232">
                <a:extLst>
                  <a:ext uri="{FF2B5EF4-FFF2-40B4-BE49-F238E27FC236}">
                    <a16:creationId xmlns:a16="http://schemas.microsoft.com/office/drawing/2014/main" id="{4D97FF67-8E7E-6F1E-29A0-EB6E043C5DEB}"/>
                  </a:ext>
                </a:extLst>
              </p:cNvPr>
              <p:cNvSpPr>
                <a:spLocks/>
              </p:cNvSpPr>
              <p:nvPr/>
            </p:nvSpPr>
            <p:spPr bwMode="auto">
              <a:xfrm>
                <a:off x="4128" y="2931"/>
                <a:ext cx="26" cy="37"/>
              </a:xfrm>
              <a:custGeom>
                <a:avLst/>
                <a:gdLst>
                  <a:gd name="T0" fmla="*/ 2147483647 w 19"/>
                  <a:gd name="T1" fmla="*/ 2147483647 h 20"/>
                  <a:gd name="T2" fmla="*/ 2147483647 w 19"/>
                  <a:gd name="T3" fmla="*/ 2147483647 h 20"/>
                  <a:gd name="T4" fmla="*/ 2147483647 w 19"/>
                  <a:gd name="T5" fmla="*/ 2147483647 h 20"/>
                  <a:gd name="T6" fmla="*/ 2147483647 w 19"/>
                  <a:gd name="T7" fmla="*/ 2147483647 h 20"/>
                  <a:gd name="T8" fmla="*/ 2147483647 w 19"/>
                  <a:gd name="T9" fmla="*/ 0 h 20"/>
                  <a:gd name="T10" fmla="*/ 2147483647 w 19"/>
                  <a:gd name="T11" fmla="*/ 0 h 20"/>
                  <a:gd name="T12" fmla="*/ 2147483647 w 19"/>
                  <a:gd name="T13" fmla="*/ 2147483647 h 20"/>
                  <a:gd name="T14" fmla="*/ 2147483647 w 19"/>
                  <a:gd name="T15" fmla="*/ 2147483647 h 20"/>
                  <a:gd name="T16" fmla="*/ 2147483647 w 19"/>
                  <a:gd name="T17" fmla="*/ 2147483647 h 20"/>
                  <a:gd name="T18" fmla="*/ 0 w 19"/>
                  <a:gd name="T19" fmla="*/ 2147483647 h 20"/>
                  <a:gd name="T20" fmla="*/ 0 w 19"/>
                  <a:gd name="T21" fmla="*/ 2147483647 h 20"/>
                  <a:gd name="T22" fmla="*/ 0 w 19"/>
                  <a:gd name="T23" fmla="*/ 2147483647 h 20"/>
                  <a:gd name="T24" fmla="*/ 2147483647 w 19"/>
                  <a:gd name="T25" fmla="*/ 2147483647 h 20"/>
                  <a:gd name="T26" fmla="*/ 2147483647 w 19"/>
                  <a:gd name="T27" fmla="*/ 2147483647 h 20"/>
                  <a:gd name="T28" fmla="*/ 2147483647 w 19"/>
                  <a:gd name="T29" fmla="*/ 2147483647 h 20"/>
                  <a:gd name="T30" fmla="*/ 2147483647 w 19"/>
                  <a:gd name="T31" fmla="*/ 2147483647 h 20"/>
                  <a:gd name="T32" fmla="*/ 2147483647 w 19"/>
                  <a:gd name="T33" fmla="*/ 2147483647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17" y="12"/>
                    </a:moveTo>
                    <a:lnTo>
                      <a:pt x="17" y="11"/>
                    </a:lnTo>
                    <a:lnTo>
                      <a:pt x="19" y="5"/>
                    </a:lnTo>
                    <a:lnTo>
                      <a:pt x="17" y="3"/>
                    </a:lnTo>
                    <a:lnTo>
                      <a:pt x="17" y="0"/>
                    </a:lnTo>
                    <a:lnTo>
                      <a:pt x="14" y="0"/>
                    </a:lnTo>
                    <a:lnTo>
                      <a:pt x="8" y="3"/>
                    </a:lnTo>
                    <a:lnTo>
                      <a:pt x="5" y="3"/>
                    </a:lnTo>
                    <a:lnTo>
                      <a:pt x="3" y="7"/>
                    </a:lnTo>
                    <a:lnTo>
                      <a:pt x="0" y="12"/>
                    </a:lnTo>
                    <a:lnTo>
                      <a:pt x="0" y="15"/>
                    </a:lnTo>
                    <a:lnTo>
                      <a:pt x="0" y="17"/>
                    </a:lnTo>
                    <a:lnTo>
                      <a:pt x="3" y="20"/>
                    </a:lnTo>
                    <a:lnTo>
                      <a:pt x="5" y="20"/>
                    </a:lnTo>
                    <a:lnTo>
                      <a:pt x="8" y="20"/>
                    </a:lnTo>
                    <a:lnTo>
                      <a:pt x="14" y="17"/>
                    </a:lnTo>
                    <a:lnTo>
                      <a:pt x="17" y="1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66" name="Freeform 233">
                <a:extLst>
                  <a:ext uri="{FF2B5EF4-FFF2-40B4-BE49-F238E27FC236}">
                    <a16:creationId xmlns:a16="http://schemas.microsoft.com/office/drawing/2014/main" id="{9DAE5256-31F7-2795-7D58-6DE48ACA6D92}"/>
                  </a:ext>
                </a:extLst>
              </p:cNvPr>
              <p:cNvSpPr>
                <a:spLocks/>
              </p:cNvSpPr>
              <p:nvPr/>
            </p:nvSpPr>
            <p:spPr bwMode="auto">
              <a:xfrm>
                <a:off x="4133" y="2937"/>
                <a:ext cx="19" cy="26"/>
              </a:xfrm>
              <a:custGeom>
                <a:avLst/>
                <a:gdLst>
                  <a:gd name="T0" fmla="*/ 2147483647 w 14"/>
                  <a:gd name="T1" fmla="*/ 2147483647 h 14"/>
                  <a:gd name="T2" fmla="*/ 2147483647 w 14"/>
                  <a:gd name="T3" fmla="*/ 2147483647 h 14"/>
                  <a:gd name="T4" fmla="*/ 2147483647 w 14"/>
                  <a:gd name="T5" fmla="*/ 0 h 14"/>
                  <a:gd name="T6" fmla="*/ 2147483647 w 14"/>
                  <a:gd name="T7" fmla="*/ 0 h 14"/>
                  <a:gd name="T8" fmla="*/ 0 w 14"/>
                  <a:gd name="T9" fmla="*/ 2147483647 h 14"/>
                  <a:gd name="T10" fmla="*/ 0 w 14"/>
                  <a:gd name="T11" fmla="*/ 2147483647 h 14"/>
                  <a:gd name="T12" fmla="*/ 0 w 14"/>
                  <a:gd name="T13" fmla="*/ 2147483647 h 14"/>
                  <a:gd name="T14" fmla="*/ 2147483647 w 14"/>
                  <a:gd name="T15" fmla="*/ 2147483647 h 14"/>
                  <a:gd name="T16" fmla="*/ 2147483647 w 14"/>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4"/>
                  <a:gd name="T29" fmla="*/ 14 w 1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4">
                    <a:moveTo>
                      <a:pt x="14" y="11"/>
                    </a:moveTo>
                    <a:lnTo>
                      <a:pt x="14" y="3"/>
                    </a:lnTo>
                    <a:lnTo>
                      <a:pt x="14" y="0"/>
                    </a:lnTo>
                    <a:lnTo>
                      <a:pt x="4" y="0"/>
                    </a:lnTo>
                    <a:lnTo>
                      <a:pt x="0" y="8"/>
                    </a:lnTo>
                    <a:lnTo>
                      <a:pt x="0" y="11"/>
                    </a:lnTo>
                    <a:lnTo>
                      <a:pt x="0" y="14"/>
                    </a:lnTo>
                    <a:lnTo>
                      <a:pt x="4" y="14"/>
                    </a:lnTo>
                    <a:lnTo>
                      <a:pt x="1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67" name="Freeform 234">
                <a:extLst>
                  <a:ext uri="{FF2B5EF4-FFF2-40B4-BE49-F238E27FC236}">
                    <a16:creationId xmlns:a16="http://schemas.microsoft.com/office/drawing/2014/main" id="{03E9498F-9555-600A-EB21-CBCE8C630386}"/>
                  </a:ext>
                </a:extLst>
              </p:cNvPr>
              <p:cNvSpPr>
                <a:spLocks/>
              </p:cNvSpPr>
              <p:nvPr/>
            </p:nvSpPr>
            <p:spPr bwMode="auto">
              <a:xfrm>
                <a:off x="4111" y="2938"/>
                <a:ext cx="30" cy="41"/>
              </a:xfrm>
              <a:custGeom>
                <a:avLst/>
                <a:gdLst>
                  <a:gd name="T0" fmla="*/ 2147483647 w 22"/>
                  <a:gd name="T1" fmla="*/ 2147483647 h 22"/>
                  <a:gd name="T2" fmla="*/ 2147483647 w 22"/>
                  <a:gd name="T3" fmla="*/ 2147483647 h 22"/>
                  <a:gd name="T4" fmla="*/ 0 w 22"/>
                  <a:gd name="T5" fmla="*/ 2147483647 h 22"/>
                  <a:gd name="T6" fmla="*/ 0 w 22"/>
                  <a:gd name="T7" fmla="*/ 2147483647 h 22"/>
                  <a:gd name="T8" fmla="*/ 0 w 22"/>
                  <a:gd name="T9" fmla="*/ 2147483647 h 22"/>
                  <a:gd name="T10" fmla="*/ 2147483647 w 22"/>
                  <a:gd name="T11" fmla="*/ 2147483647 h 22"/>
                  <a:gd name="T12" fmla="*/ 2147483647 w 22"/>
                  <a:gd name="T13" fmla="*/ 2147483647 h 22"/>
                  <a:gd name="T14" fmla="*/ 2147483647 w 22"/>
                  <a:gd name="T15" fmla="*/ 2147483647 h 22"/>
                  <a:gd name="T16" fmla="*/ 2147483647 w 22"/>
                  <a:gd name="T17" fmla="*/ 0 h 22"/>
                  <a:gd name="T18" fmla="*/ 2147483647 w 22"/>
                  <a:gd name="T19" fmla="*/ 0 h 22"/>
                  <a:gd name="T20" fmla="*/ 2147483647 w 22"/>
                  <a:gd name="T21" fmla="*/ 2147483647 h 22"/>
                  <a:gd name="T22" fmla="*/ 2147483647 w 22"/>
                  <a:gd name="T23" fmla="*/ 2147483647 h 22"/>
                  <a:gd name="T24" fmla="*/ 2147483647 w 22"/>
                  <a:gd name="T25" fmla="*/ 2147483647 h 22"/>
                  <a:gd name="T26" fmla="*/ 2147483647 w 22"/>
                  <a:gd name="T27" fmla="*/ 2147483647 h 22"/>
                  <a:gd name="T28" fmla="*/ 2147483647 w 22"/>
                  <a:gd name="T29" fmla="*/ 2147483647 h 22"/>
                  <a:gd name="T30" fmla="*/ 2147483647 w 22"/>
                  <a:gd name="T31" fmla="*/ 2147483647 h 22"/>
                  <a:gd name="T32" fmla="*/ 2147483647 w 22"/>
                  <a:gd name="T33" fmla="*/ 2147483647 h 22"/>
                  <a:gd name="T34" fmla="*/ 2147483647 w 22"/>
                  <a:gd name="T35" fmla="*/ 2147483647 h 22"/>
                  <a:gd name="T36" fmla="*/ 2147483647 w 22"/>
                  <a:gd name="T37" fmla="*/ 2147483647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22"/>
                  <a:gd name="T59" fmla="*/ 22 w 22"/>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22">
                    <a:moveTo>
                      <a:pt x="11" y="19"/>
                    </a:moveTo>
                    <a:lnTo>
                      <a:pt x="3" y="18"/>
                    </a:lnTo>
                    <a:lnTo>
                      <a:pt x="0" y="16"/>
                    </a:lnTo>
                    <a:lnTo>
                      <a:pt x="0" y="13"/>
                    </a:lnTo>
                    <a:lnTo>
                      <a:pt x="0" y="11"/>
                    </a:lnTo>
                    <a:lnTo>
                      <a:pt x="3" y="7"/>
                    </a:lnTo>
                    <a:lnTo>
                      <a:pt x="6" y="6"/>
                    </a:lnTo>
                    <a:lnTo>
                      <a:pt x="11" y="3"/>
                    </a:lnTo>
                    <a:lnTo>
                      <a:pt x="12" y="0"/>
                    </a:lnTo>
                    <a:lnTo>
                      <a:pt x="14" y="0"/>
                    </a:lnTo>
                    <a:lnTo>
                      <a:pt x="20" y="6"/>
                    </a:lnTo>
                    <a:lnTo>
                      <a:pt x="22" y="6"/>
                    </a:lnTo>
                    <a:lnTo>
                      <a:pt x="22" y="10"/>
                    </a:lnTo>
                    <a:lnTo>
                      <a:pt x="22" y="11"/>
                    </a:lnTo>
                    <a:lnTo>
                      <a:pt x="20" y="16"/>
                    </a:lnTo>
                    <a:lnTo>
                      <a:pt x="17" y="18"/>
                    </a:lnTo>
                    <a:lnTo>
                      <a:pt x="14" y="19"/>
                    </a:lnTo>
                    <a:lnTo>
                      <a:pt x="12" y="22"/>
                    </a:lnTo>
                    <a:lnTo>
                      <a:pt x="11"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68" name="Freeform 235">
                <a:extLst>
                  <a:ext uri="{FF2B5EF4-FFF2-40B4-BE49-F238E27FC236}">
                    <a16:creationId xmlns:a16="http://schemas.microsoft.com/office/drawing/2014/main" id="{907572B1-5FC3-DF70-CF2A-A9A76F73D0DB}"/>
                  </a:ext>
                </a:extLst>
              </p:cNvPr>
              <p:cNvSpPr>
                <a:spLocks/>
              </p:cNvSpPr>
              <p:nvPr/>
            </p:nvSpPr>
            <p:spPr bwMode="auto">
              <a:xfrm>
                <a:off x="4115" y="2942"/>
                <a:ext cx="26" cy="37"/>
              </a:xfrm>
              <a:custGeom>
                <a:avLst/>
                <a:gdLst>
                  <a:gd name="T0" fmla="*/ 2147483647 w 19"/>
                  <a:gd name="T1" fmla="*/ 2147483647 h 20"/>
                  <a:gd name="T2" fmla="*/ 2147483647 w 19"/>
                  <a:gd name="T3" fmla="*/ 2147483647 h 20"/>
                  <a:gd name="T4" fmla="*/ 2147483647 w 19"/>
                  <a:gd name="T5" fmla="*/ 2147483647 h 20"/>
                  <a:gd name="T6" fmla="*/ 2147483647 w 19"/>
                  <a:gd name="T7" fmla="*/ 2147483647 h 20"/>
                  <a:gd name="T8" fmla="*/ 2147483647 w 19"/>
                  <a:gd name="T9" fmla="*/ 2147483647 h 20"/>
                  <a:gd name="T10" fmla="*/ 2147483647 w 19"/>
                  <a:gd name="T11" fmla="*/ 0 h 20"/>
                  <a:gd name="T12" fmla="*/ 2147483647 w 19"/>
                  <a:gd name="T13" fmla="*/ 2147483647 h 20"/>
                  <a:gd name="T14" fmla="*/ 2147483647 w 19"/>
                  <a:gd name="T15" fmla="*/ 2147483647 h 20"/>
                  <a:gd name="T16" fmla="*/ 2147483647 w 19"/>
                  <a:gd name="T17" fmla="*/ 2147483647 h 20"/>
                  <a:gd name="T18" fmla="*/ 0 w 19"/>
                  <a:gd name="T19" fmla="*/ 2147483647 h 20"/>
                  <a:gd name="T20" fmla="*/ 0 w 19"/>
                  <a:gd name="T21" fmla="*/ 2147483647 h 20"/>
                  <a:gd name="T22" fmla="*/ 0 w 19"/>
                  <a:gd name="T23" fmla="*/ 2147483647 h 20"/>
                  <a:gd name="T24" fmla="*/ 2147483647 w 19"/>
                  <a:gd name="T25" fmla="*/ 2147483647 h 20"/>
                  <a:gd name="T26" fmla="*/ 2147483647 w 19"/>
                  <a:gd name="T27" fmla="*/ 2147483647 h 20"/>
                  <a:gd name="T28" fmla="*/ 2147483647 w 19"/>
                  <a:gd name="T29" fmla="*/ 2147483647 h 20"/>
                  <a:gd name="T30" fmla="*/ 2147483647 w 19"/>
                  <a:gd name="T31" fmla="*/ 2147483647 h 20"/>
                  <a:gd name="T32" fmla="*/ 2147483647 w 19"/>
                  <a:gd name="T33" fmla="*/ 2147483647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17" y="12"/>
                    </a:moveTo>
                    <a:lnTo>
                      <a:pt x="19" y="9"/>
                    </a:lnTo>
                    <a:lnTo>
                      <a:pt x="19" y="6"/>
                    </a:lnTo>
                    <a:lnTo>
                      <a:pt x="19" y="3"/>
                    </a:lnTo>
                    <a:lnTo>
                      <a:pt x="17" y="3"/>
                    </a:lnTo>
                    <a:lnTo>
                      <a:pt x="14" y="0"/>
                    </a:lnTo>
                    <a:lnTo>
                      <a:pt x="11" y="3"/>
                    </a:lnTo>
                    <a:lnTo>
                      <a:pt x="8" y="5"/>
                    </a:lnTo>
                    <a:lnTo>
                      <a:pt x="5" y="6"/>
                    </a:lnTo>
                    <a:lnTo>
                      <a:pt x="0" y="10"/>
                    </a:lnTo>
                    <a:lnTo>
                      <a:pt x="0" y="12"/>
                    </a:lnTo>
                    <a:lnTo>
                      <a:pt x="0" y="17"/>
                    </a:lnTo>
                    <a:lnTo>
                      <a:pt x="5" y="17"/>
                    </a:lnTo>
                    <a:lnTo>
                      <a:pt x="8" y="20"/>
                    </a:lnTo>
                    <a:lnTo>
                      <a:pt x="11" y="17"/>
                    </a:lnTo>
                    <a:lnTo>
                      <a:pt x="14" y="15"/>
                    </a:lnTo>
                    <a:lnTo>
                      <a:pt x="17" y="1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69" name="Freeform 236">
                <a:extLst>
                  <a:ext uri="{FF2B5EF4-FFF2-40B4-BE49-F238E27FC236}">
                    <a16:creationId xmlns:a16="http://schemas.microsoft.com/office/drawing/2014/main" id="{25D5BA52-B367-0425-7735-2171781432E1}"/>
                  </a:ext>
                </a:extLst>
              </p:cNvPr>
              <p:cNvSpPr>
                <a:spLocks/>
              </p:cNvSpPr>
              <p:nvPr/>
            </p:nvSpPr>
            <p:spPr bwMode="auto">
              <a:xfrm>
                <a:off x="4119" y="2950"/>
                <a:ext cx="20" cy="24"/>
              </a:xfrm>
              <a:custGeom>
                <a:avLst/>
                <a:gdLst>
                  <a:gd name="T0" fmla="*/ 2147483647 w 15"/>
                  <a:gd name="T1" fmla="*/ 2147483647 h 13"/>
                  <a:gd name="T2" fmla="*/ 2147483647 w 15"/>
                  <a:gd name="T3" fmla="*/ 2147483647 h 13"/>
                  <a:gd name="T4" fmla="*/ 2147483647 w 15"/>
                  <a:gd name="T5" fmla="*/ 0 h 13"/>
                  <a:gd name="T6" fmla="*/ 2147483647 w 15"/>
                  <a:gd name="T7" fmla="*/ 0 h 13"/>
                  <a:gd name="T8" fmla="*/ 2147483647 w 15"/>
                  <a:gd name="T9" fmla="*/ 2147483647 h 13"/>
                  <a:gd name="T10" fmla="*/ 0 w 15"/>
                  <a:gd name="T11" fmla="*/ 2147483647 h 13"/>
                  <a:gd name="T12" fmla="*/ 2147483647 w 15"/>
                  <a:gd name="T13" fmla="*/ 2147483647 h 13"/>
                  <a:gd name="T14" fmla="*/ 2147483647 w 15"/>
                  <a:gd name="T15" fmla="*/ 2147483647 h 13"/>
                  <a:gd name="T16" fmla="*/ 2147483647 w 15"/>
                  <a:gd name="T17" fmla="*/ 214748364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3"/>
                  <a:gd name="T29" fmla="*/ 15 w 15"/>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3">
                    <a:moveTo>
                      <a:pt x="11" y="6"/>
                    </a:moveTo>
                    <a:lnTo>
                      <a:pt x="15" y="2"/>
                    </a:lnTo>
                    <a:lnTo>
                      <a:pt x="11" y="0"/>
                    </a:lnTo>
                    <a:lnTo>
                      <a:pt x="7" y="0"/>
                    </a:lnTo>
                    <a:lnTo>
                      <a:pt x="3" y="2"/>
                    </a:lnTo>
                    <a:lnTo>
                      <a:pt x="0" y="10"/>
                    </a:lnTo>
                    <a:lnTo>
                      <a:pt x="3" y="13"/>
                    </a:lnTo>
                    <a:lnTo>
                      <a:pt x="7" y="10"/>
                    </a:lnTo>
                    <a:lnTo>
                      <a:pt x="1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70" name="Freeform 237">
                <a:extLst>
                  <a:ext uri="{FF2B5EF4-FFF2-40B4-BE49-F238E27FC236}">
                    <a16:creationId xmlns:a16="http://schemas.microsoft.com/office/drawing/2014/main" id="{3C0639B6-40B1-1C5B-8314-C87F23D2B716}"/>
                  </a:ext>
                </a:extLst>
              </p:cNvPr>
              <p:cNvSpPr>
                <a:spLocks/>
              </p:cNvSpPr>
              <p:nvPr/>
            </p:nvSpPr>
            <p:spPr bwMode="auto">
              <a:xfrm>
                <a:off x="4133" y="2933"/>
                <a:ext cx="27" cy="39"/>
              </a:xfrm>
              <a:custGeom>
                <a:avLst/>
                <a:gdLst>
                  <a:gd name="T0" fmla="*/ 2147483647 w 20"/>
                  <a:gd name="T1" fmla="*/ 2147483647 h 21"/>
                  <a:gd name="T2" fmla="*/ 2147483647 w 20"/>
                  <a:gd name="T3" fmla="*/ 2147483647 h 21"/>
                  <a:gd name="T4" fmla="*/ 0 w 20"/>
                  <a:gd name="T5" fmla="*/ 2147483647 h 21"/>
                  <a:gd name="T6" fmla="*/ 0 w 20"/>
                  <a:gd name="T7" fmla="*/ 2147483647 h 21"/>
                  <a:gd name="T8" fmla="*/ 0 w 20"/>
                  <a:gd name="T9" fmla="*/ 2147483647 h 21"/>
                  <a:gd name="T10" fmla="*/ 2147483647 w 20"/>
                  <a:gd name="T11" fmla="*/ 2147483647 h 21"/>
                  <a:gd name="T12" fmla="*/ 2147483647 w 20"/>
                  <a:gd name="T13" fmla="*/ 2147483647 h 21"/>
                  <a:gd name="T14" fmla="*/ 2147483647 w 20"/>
                  <a:gd name="T15" fmla="*/ 0 h 21"/>
                  <a:gd name="T16" fmla="*/ 2147483647 w 20"/>
                  <a:gd name="T17" fmla="*/ 0 h 21"/>
                  <a:gd name="T18" fmla="*/ 2147483647 w 20"/>
                  <a:gd name="T19" fmla="*/ 0 h 21"/>
                  <a:gd name="T20" fmla="*/ 2147483647 w 20"/>
                  <a:gd name="T21" fmla="*/ 2147483647 h 21"/>
                  <a:gd name="T22" fmla="*/ 2147483647 w 20"/>
                  <a:gd name="T23" fmla="*/ 2147483647 h 21"/>
                  <a:gd name="T24" fmla="*/ 2147483647 w 20"/>
                  <a:gd name="T25" fmla="*/ 2147483647 h 21"/>
                  <a:gd name="T26" fmla="*/ 2147483647 w 20"/>
                  <a:gd name="T27" fmla="*/ 2147483647 h 21"/>
                  <a:gd name="T28" fmla="*/ 2147483647 w 20"/>
                  <a:gd name="T29" fmla="*/ 2147483647 h 21"/>
                  <a:gd name="T30" fmla="*/ 2147483647 w 20"/>
                  <a:gd name="T31" fmla="*/ 2147483647 h 21"/>
                  <a:gd name="T32" fmla="*/ 2147483647 w 20"/>
                  <a:gd name="T33" fmla="*/ 2147483647 h 21"/>
                  <a:gd name="T34" fmla="*/ 2147483647 w 20"/>
                  <a:gd name="T35" fmla="*/ 2147483647 h 21"/>
                  <a:gd name="T36" fmla="*/ 2147483647 w 20"/>
                  <a:gd name="T37" fmla="*/ 2147483647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10" y="21"/>
                    </a:moveTo>
                    <a:lnTo>
                      <a:pt x="2" y="19"/>
                    </a:lnTo>
                    <a:lnTo>
                      <a:pt x="0" y="16"/>
                    </a:lnTo>
                    <a:lnTo>
                      <a:pt x="0" y="15"/>
                    </a:lnTo>
                    <a:lnTo>
                      <a:pt x="0" y="10"/>
                    </a:lnTo>
                    <a:lnTo>
                      <a:pt x="2" y="9"/>
                    </a:lnTo>
                    <a:lnTo>
                      <a:pt x="7" y="3"/>
                    </a:lnTo>
                    <a:lnTo>
                      <a:pt x="10" y="0"/>
                    </a:lnTo>
                    <a:lnTo>
                      <a:pt x="11" y="0"/>
                    </a:lnTo>
                    <a:lnTo>
                      <a:pt x="12" y="0"/>
                    </a:lnTo>
                    <a:lnTo>
                      <a:pt x="17" y="3"/>
                    </a:lnTo>
                    <a:lnTo>
                      <a:pt x="20" y="5"/>
                    </a:lnTo>
                    <a:lnTo>
                      <a:pt x="20" y="9"/>
                    </a:lnTo>
                    <a:lnTo>
                      <a:pt x="20" y="13"/>
                    </a:lnTo>
                    <a:lnTo>
                      <a:pt x="17" y="15"/>
                    </a:lnTo>
                    <a:lnTo>
                      <a:pt x="15" y="19"/>
                    </a:lnTo>
                    <a:lnTo>
                      <a:pt x="12" y="21"/>
                    </a:lnTo>
                    <a:lnTo>
                      <a:pt x="11" y="21"/>
                    </a:lnTo>
                    <a:lnTo>
                      <a:pt x="1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71" name="Freeform 238">
                <a:extLst>
                  <a:ext uri="{FF2B5EF4-FFF2-40B4-BE49-F238E27FC236}">
                    <a16:creationId xmlns:a16="http://schemas.microsoft.com/office/drawing/2014/main" id="{136898C8-632A-BBCC-6113-062459C2797E}"/>
                  </a:ext>
                </a:extLst>
              </p:cNvPr>
              <p:cNvSpPr>
                <a:spLocks/>
              </p:cNvSpPr>
              <p:nvPr/>
            </p:nvSpPr>
            <p:spPr bwMode="auto">
              <a:xfrm>
                <a:off x="4138" y="2937"/>
                <a:ext cx="22" cy="35"/>
              </a:xfrm>
              <a:custGeom>
                <a:avLst/>
                <a:gdLst>
                  <a:gd name="T0" fmla="*/ 2147483647 w 16"/>
                  <a:gd name="T1" fmla="*/ 2147483647 h 19"/>
                  <a:gd name="T2" fmla="*/ 2147483647 w 16"/>
                  <a:gd name="T3" fmla="*/ 2147483647 h 19"/>
                  <a:gd name="T4" fmla="*/ 2147483647 w 16"/>
                  <a:gd name="T5" fmla="*/ 2147483647 h 19"/>
                  <a:gd name="T6" fmla="*/ 2147483647 w 16"/>
                  <a:gd name="T7" fmla="*/ 2147483647 h 19"/>
                  <a:gd name="T8" fmla="*/ 2147483647 w 16"/>
                  <a:gd name="T9" fmla="*/ 0 h 19"/>
                  <a:gd name="T10" fmla="*/ 2147483647 w 16"/>
                  <a:gd name="T11" fmla="*/ 0 h 19"/>
                  <a:gd name="T12" fmla="*/ 2147483647 w 16"/>
                  <a:gd name="T13" fmla="*/ 0 h 19"/>
                  <a:gd name="T14" fmla="*/ 2147483647 w 16"/>
                  <a:gd name="T15" fmla="*/ 2147483647 h 19"/>
                  <a:gd name="T16" fmla="*/ 2147483647 w 16"/>
                  <a:gd name="T17" fmla="*/ 2147483647 h 19"/>
                  <a:gd name="T18" fmla="*/ 0 w 16"/>
                  <a:gd name="T19" fmla="*/ 2147483647 h 19"/>
                  <a:gd name="T20" fmla="*/ 0 w 16"/>
                  <a:gd name="T21" fmla="*/ 2147483647 h 19"/>
                  <a:gd name="T22" fmla="*/ 0 w 16"/>
                  <a:gd name="T23" fmla="*/ 2147483647 h 19"/>
                  <a:gd name="T24" fmla="*/ 2147483647 w 16"/>
                  <a:gd name="T25" fmla="*/ 2147483647 h 19"/>
                  <a:gd name="T26" fmla="*/ 2147483647 w 16"/>
                  <a:gd name="T27" fmla="*/ 2147483647 h 19"/>
                  <a:gd name="T28" fmla="*/ 2147483647 w 16"/>
                  <a:gd name="T29" fmla="*/ 2147483647 h 19"/>
                  <a:gd name="T30" fmla="*/ 2147483647 w 16"/>
                  <a:gd name="T31" fmla="*/ 2147483647 h 19"/>
                  <a:gd name="T32" fmla="*/ 2147483647 w 16"/>
                  <a:gd name="T33" fmla="*/ 214748364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9"/>
                  <a:gd name="T53" fmla="*/ 16 w 16"/>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9">
                    <a:moveTo>
                      <a:pt x="13" y="12"/>
                    </a:moveTo>
                    <a:lnTo>
                      <a:pt x="16" y="9"/>
                    </a:lnTo>
                    <a:lnTo>
                      <a:pt x="16" y="7"/>
                    </a:lnTo>
                    <a:lnTo>
                      <a:pt x="16" y="2"/>
                    </a:lnTo>
                    <a:lnTo>
                      <a:pt x="13" y="0"/>
                    </a:lnTo>
                    <a:lnTo>
                      <a:pt x="10" y="0"/>
                    </a:lnTo>
                    <a:lnTo>
                      <a:pt x="7" y="0"/>
                    </a:lnTo>
                    <a:lnTo>
                      <a:pt x="6" y="2"/>
                    </a:lnTo>
                    <a:lnTo>
                      <a:pt x="2" y="8"/>
                    </a:lnTo>
                    <a:lnTo>
                      <a:pt x="0" y="9"/>
                    </a:lnTo>
                    <a:lnTo>
                      <a:pt x="0" y="14"/>
                    </a:lnTo>
                    <a:lnTo>
                      <a:pt x="0" y="17"/>
                    </a:lnTo>
                    <a:lnTo>
                      <a:pt x="2" y="19"/>
                    </a:lnTo>
                    <a:lnTo>
                      <a:pt x="6" y="19"/>
                    </a:lnTo>
                    <a:lnTo>
                      <a:pt x="7" y="19"/>
                    </a:lnTo>
                    <a:lnTo>
                      <a:pt x="10" y="17"/>
                    </a:lnTo>
                    <a:lnTo>
                      <a:pt x="13" y="1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72" name="Freeform 239">
                <a:extLst>
                  <a:ext uri="{FF2B5EF4-FFF2-40B4-BE49-F238E27FC236}">
                    <a16:creationId xmlns:a16="http://schemas.microsoft.com/office/drawing/2014/main" id="{9A4BDC63-22A4-F075-2270-0BEDF48757FE}"/>
                  </a:ext>
                </a:extLst>
              </p:cNvPr>
              <p:cNvSpPr>
                <a:spLocks/>
              </p:cNvSpPr>
              <p:nvPr/>
            </p:nvSpPr>
            <p:spPr bwMode="auto">
              <a:xfrm>
                <a:off x="4139" y="2942"/>
                <a:ext cx="17" cy="26"/>
              </a:xfrm>
              <a:custGeom>
                <a:avLst/>
                <a:gdLst>
                  <a:gd name="T0" fmla="*/ 2147483647 w 12"/>
                  <a:gd name="T1" fmla="*/ 2147483647 h 14"/>
                  <a:gd name="T2" fmla="*/ 2147483647 w 12"/>
                  <a:gd name="T3" fmla="*/ 2147483647 h 14"/>
                  <a:gd name="T4" fmla="*/ 2147483647 w 12"/>
                  <a:gd name="T5" fmla="*/ 0 h 14"/>
                  <a:gd name="T6" fmla="*/ 2147483647 w 12"/>
                  <a:gd name="T7" fmla="*/ 0 h 14"/>
                  <a:gd name="T8" fmla="*/ 2147483647 w 12"/>
                  <a:gd name="T9" fmla="*/ 2147483647 h 14"/>
                  <a:gd name="T10" fmla="*/ 0 w 12"/>
                  <a:gd name="T11" fmla="*/ 2147483647 h 14"/>
                  <a:gd name="T12" fmla="*/ 2147483647 w 12"/>
                  <a:gd name="T13" fmla="*/ 2147483647 h 14"/>
                  <a:gd name="T14" fmla="*/ 2147483647 w 12"/>
                  <a:gd name="T15" fmla="*/ 2147483647 h 14"/>
                  <a:gd name="T16" fmla="*/ 2147483647 w 12"/>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4"/>
                  <a:gd name="T29" fmla="*/ 12 w 12"/>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4">
                    <a:moveTo>
                      <a:pt x="12" y="10"/>
                    </a:moveTo>
                    <a:lnTo>
                      <a:pt x="12" y="4"/>
                    </a:lnTo>
                    <a:lnTo>
                      <a:pt x="12" y="0"/>
                    </a:lnTo>
                    <a:lnTo>
                      <a:pt x="7" y="0"/>
                    </a:lnTo>
                    <a:lnTo>
                      <a:pt x="5" y="6"/>
                    </a:lnTo>
                    <a:lnTo>
                      <a:pt x="0" y="10"/>
                    </a:lnTo>
                    <a:lnTo>
                      <a:pt x="5" y="14"/>
                    </a:lnTo>
                    <a:lnTo>
                      <a:pt x="7" y="14"/>
                    </a:lnTo>
                    <a:lnTo>
                      <a:pt x="12" y="10"/>
                    </a:lnTo>
                    <a:close/>
                  </a:path>
                </a:pathLst>
              </a:custGeom>
              <a:solidFill>
                <a:srgbClr val="338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73" name="Freeform 240">
                <a:extLst>
                  <a:ext uri="{FF2B5EF4-FFF2-40B4-BE49-F238E27FC236}">
                    <a16:creationId xmlns:a16="http://schemas.microsoft.com/office/drawing/2014/main" id="{2E1E6781-DC17-9335-9B4A-49E476E7510C}"/>
                  </a:ext>
                </a:extLst>
              </p:cNvPr>
              <p:cNvSpPr>
                <a:spLocks/>
              </p:cNvSpPr>
              <p:nvPr/>
            </p:nvSpPr>
            <p:spPr bwMode="auto">
              <a:xfrm>
                <a:off x="4119" y="2944"/>
                <a:ext cx="27" cy="43"/>
              </a:xfrm>
              <a:custGeom>
                <a:avLst/>
                <a:gdLst>
                  <a:gd name="T0" fmla="*/ 2147483647 w 20"/>
                  <a:gd name="T1" fmla="*/ 2147483647 h 23"/>
                  <a:gd name="T2" fmla="*/ 2147483647 w 20"/>
                  <a:gd name="T3" fmla="*/ 2147483647 h 23"/>
                  <a:gd name="T4" fmla="*/ 0 w 20"/>
                  <a:gd name="T5" fmla="*/ 2147483647 h 23"/>
                  <a:gd name="T6" fmla="*/ 0 w 20"/>
                  <a:gd name="T7" fmla="*/ 2147483647 h 23"/>
                  <a:gd name="T8" fmla="*/ 0 w 20"/>
                  <a:gd name="T9" fmla="*/ 2147483647 h 23"/>
                  <a:gd name="T10" fmla="*/ 2147483647 w 20"/>
                  <a:gd name="T11" fmla="*/ 2147483647 h 23"/>
                  <a:gd name="T12" fmla="*/ 2147483647 w 20"/>
                  <a:gd name="T13" fmla="*/ 2147483647 h 23"/>
                  <a:gd name="T14" fmla="*/ 2147483647 w 20"/>
                  <a:gd name="T15" fmla="*/ 2147483647 h 23"/>
                  <a:gd name="T16" fmla="*/ 2147483647 w 20"/>
                  <a:gd name="T17" fmla="*/ 0 h 23"/>
                  <a:gd name="T18" fmla="*/ 2147483647 w 20"/>
                  <a:gd name="T19" fmla="*/ 0 h 23"/>
                  <a:gd name="T20" fmla="*/ 2147483647 w 20"/>
                  <a:gd name="T21" fmla="*/ 2147483647 h 23"/>
                  <a:gd name="T22" fmla="*/ 2147483647 w 20"/>
                  <a:gd name="T23" fmla="*/ 2147483647 h 23"/>
                  <a:gd name="T24" fmla="*/ 2147483647 w 20"/>
                  <a:gd name="T25" fmla="*/ 2147483647 h 23"/>
                  <a:gd name="T26" fmla="*/ 2147483647 w 20"/>
                  <a:gd name="T27" fmla="*/ 2147483647 h 23"/>
                  <a:gd name="T28" fmla="*/ 2147483647 w 20"/>
                  <a:gd name="T29" fmla="*/ 2147483647 h 23"/>
                  <a:gd name="T30" fmla="*/ 2147483647 w 20"/>
                  <a:gd name="T31" fmla="*/ 2147483647 h 23"/>
                  <a:gd name="T32" fmla="*/ 2147483647 w 20"/>
                  <a:gd name="T33" fmla="*/ 2147483647 h 23"/>
                  <a:gd name="T34" fmla="*/ 2147483647 w 20"/>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23"/>
                  <a:gd name="T56" fmla="*/ 20 w 20"/>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23">
                    <a:moveTo>
                      <a:pt x="7" y="20"/>
                    </a:moveTo>
                    <a:lnTo>
                      <a:pt x="2" y="16"/>
                    </a:lnTo>
                    <a:lnTo>
                      <a:pt x="0" y="14"/>
                    </a:lnTo>
                    <a:lnTo>
                      <a:pt x="0" y="11"/>
                    </a:lnTo>
                    <a:lnTo>
                      <a:pt x="0" y="10"/>
                    </a:lnTo>
                    <a:lnTo>
                      <a:pt x="2" y="5"/>
                    </a:lnTo>
                    <a:lnTo>
                      <a:pt x="5" y="4"/>
                    </a:lnTo>
                    <a:lnTo>
                      <a:pt x="7" y="3"/>
                    </a:lnTo>
                    <a:lnTo>
                      <a:pt x="10" y="0"/>
                    </a:lnTo>
                    <a:lnTo>
                      <a:pt x="15" y="0"/>
                    </a:lnTo>
                    <a:lnTo>
                      <a:pt x="20" y="4"/>
                    </a:lnTo>
                    <a:lnTo>
                      <a:pt x="20" y="8"/>
                    </a:lnTo>
                    <a:lnTo>
                      <a:pt x="20" y="10"/>
                    </a:lnTo>
                    <a:lnTo>
                      <a:pt x="20" y="14"/>
                    </a:lnTo>
                    <a:lnTo>
                      <a:pt x="15" y="16"/>
                    </a:lnTo>
                    <a:lnTo>
                      <a:pt x="12" y="20"/>
                    </a:lnTo>
                    <a:lnTo>
                      <a:pt x="10" y="23"/>
                    </a:lnTo>
                    <a:lnTo>
                      <a:pt x="7"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74" name="Freeform 241">
                <a:extLst>
                  <a:ext uri="{FF2B5EF4-FFF2-40B4-BE49-F238E27FC236}">
                    <a16:creationId xmlns:a16="http://schemas.microsoft.com/office/drawing/2014/main" id="{F1A28917-F90E-2DF0-E035-BA26E36D5637}"/>
                  </a:ext>
                </a:extLst>
              </p:cNvPr>
              <p:cNvSpPr>
                <a:spLocks/>
              </p:cNvSpPr>
              <p:nvPr/>
            </p:nvSpPr>
            <p:spPr bwMode="auto">
              <a:xfrm>
                <a:off x="4122" y="2948"/>
                <a:ext cx="24" cy="39"/>
              </a:xfrm>
              <a:custGeom>
                <a:avLst/>
                <a:gdLst>
                  <a:gd name="T0" fmla="*/ 2147483647 w 18"/>
                  <a:gd name="T1" fmla="*/ 2147483647 h 21"/>
                  <a:gd name="T2" fmla="*/ 2147483647 w 18"/>
                  <a:gd name="T3" fmla="*/ 2147483647 h 21"/>
                  <a:gd name="T4" fmla="*/ 2147483647 w 18"/>
                  <a:gd name="T5" fmla="*/ 2147483647 h 21"/>
                  <a:gd name="T6" fmla="*/ 2147483647 w 18"/>
                  <a:gd name="T7" fmla="*/ 2147483647 h 21"/>
                  <a:gd name="T8" fmla="*/ 2147483647 w 18"/>
                  <a:gd name="T9" fmla="*/ 0 h 21"/>
                  <a:gd name="T10" fmla="*/ 2147483647 w 18"/>
                  <a:gd name="T11" fmla="*/ 2147483647 h 21"/>
                  <a:gd name="T12" fmla="*/ 2147483647 w 18"/>
                  <a:gd name="T13" fmla="*/ 2147483647 h 21"/>
                  <a:gd name="T14" fmla="*/ 2147483647 w 18"/>
                  <a:gd name="T15" fmla="*/ 2147483647 h 21"/>
                  <a:gd name="T16" fmla="*/ 0 w 18"/>
                  <a:gd name="T17" fmla="*/ 2147483647 h 21"/>
                  <a:gd name="T18" fmla="*/ 0 w 18"/>
                  <a:gd name="T19" fmla="*/ 2147483647 h 21"/>
                  <a:gd name="T20" fmla="*/ 0 w 18"/>
                  <a:gd name="T21" fmla="*/ 2147483647 h 21"/>
                  <a:gd name="T22" fmla="*/ 2147483647 w 18"/>
                  <a:gd name="T23" fmla="*/ 2147483647 h 21"/>
                  <a:gd name="T24" fmla="*/ 2147483647 w 18"/>
                  <a:gd name="T25" fmla="*/ 2147483647 h 21"/>
                  <a:gd name="T26" fmla="*/ 2147483647 w 18"/>
                  <a:gd name="T27" fmla="*/ 2147483647 h 21"/>
                  <a:gd name="T28" fmla="*/ 2147483647 w 18"/>
                  <a:gd name="T29" fmla="*/ 2147483647 h 21"/>
                  <a:gd name="T30" fmla="*/ 2147483647 w 18"/>
                  <a:gd name="T31" fmla="*/ 2147483647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21"/>
                  <a:gd name="T50" fmla="*/ 18 w 18"/>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21">
                    <a:moveTo>
                      <a:pt x="18" y="12"/>
                    </a:moveTo>
                    <a:lnTo>
                      <a:pt x="18" y="7"/>
                    </a:lnTo>
                    <a:lnTo>
                      <a:pt x="18" y="5"/>
                    </a:lnTo>
                    <a:lnTo>
                      <a:pt x="18" y="2"/>
                    </a:lnTo>
                    <a:lnTo>
                      <a:pt x="12" y="0"/>
                    </a:lnTo>
                    <a:lnTo>
                      <a:pt x="9" y="2"/>
                    </a:lnTo>
                    <a:lnTo>
                      <a:pt x="6" y="3"/>
                    </a:lnTo>
                    <a:lnTo>
                      <a:pt x="3" y="5"/>
                    </a:lnTo>
                    <a:lnTo>
                      <a:pt x="0" y="9"/>
                    </a:lnTo>
                    <a:lnTo>
                      <a:pt x="0" y="12"/>
                    </a:lnTo>
                    <a:lnTo>
                      <a:pt x="0" y="18"/>
                    </a:lnTo>
                    <a:lnTo>
                      <a:pt x="3" y="18"/>
                    </a:lnTo>
                    <a:lnTo>
                      <a:pt x="6" y="21"/>
                    </a:lnTo>
                    <a:lnTo>
                      <a:pt x="9" y="18"/>
                    </a:lnTo>
                    <a:lnTo>
                      <a:pt x="12" y="14"/>
                    </a:lnTo>
                    <a:lnTo>
                      <a:pt x="18" y="1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75" name="Freeform 242">
                <a:extLst>
                  <a:ext uri="{FF2B5EF4-FFF2-40B4-BE49-F238E27FC236}">
                    <a16:creationId xmlns:a16="http://schemas.microsoft.com/office/drawing/2014/main" id="{CF2E8B8B-8B07-DC98-5C29-1317A2829603}"/>
                  </a:ext>
                </a:extLst>
              </p:cNvPr>
              <p:cNvSpPr>
                <a:spLocks/>
              </p:cNvSpPr>
              <p:nvPr/>
            </p:nvSpPr>
            <p:spPr bwMode="auto">
              <a:xfrm>
                <a:off x="4126" y="2952"/>
                <a:ext cx="19" cy="27"/>
              </a:xfrm>
              <a:custGeom>
                <a:avLst/>
                <a:gdLst>
                  <a:gd name="T0" fmla="*/ 2147483647 w 14"/>
                  <a:gd name="T1" fmla="*/ 2147483647 h 15"/>
                  <a:gd name="T2" fmla="*/ 2147483647 w 14"/>
                  <a:gd name="T3" fmla="*/ 2147483647 h 15"/>
                  <a:gd name="T4" fmla="*/ 2147483647 w 14"/>
                  <a:gd name="T5" fmla="*/ 0 h 15"/>
                  <a:gd name="T6" fmla="*/ 2147483647 w 14"/>
                  <a:gd name="T7" fmla="*/ 0 h 15"/>
                  <a:gd name="T8" fmla="*/ 0 w 14"/>
                  <a:gd name="T9" fmla="*/ 2147483647 h 15"/>
                  <a:gd name="T10" fmla="*/ 0 w 14"/>
                  <a:gd name="T11" fmla="*/ 2147483647 h 15"/>
                  <a:gd name="T12" fmla="*/ 0 w 14"/>
                  <a:gd name="T13" fmla="*/ 2147483647 h 15"/>
                  <a:gd name="T14" fmla="*/ 2147483647 w 14"/>
                  <a:gd name="T15" fmla="*/ 2147483647 h 15"/>
                  <a:gd name="T16" fmla="*/ 2147483647 w 14"/>
                  <a:gd name="T17" fmla="*/ 214748364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5"/>
                  <a:gd name="T29" fmla="*/ 14 w 14"/>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5">
                    <a:moveTo>
                      <a:pt x="9" y="7"/>
                    </a:moveTo>
                    <a:lnTo>
                      <a:pt x="14" y="4"/>
                    </a:lnTo>
                    <a:lnTo>
                      <a:pt x="9" y="0"/>
                    </a:lnTo>
                    <a:lnTo>
                      <a:pt x="5" y="0"/>
                    </a:lnTo>
                    <a:lnTo>
                      <a:pt x="0" y="4"/>
                    </a:lnTo>
                    <a:lnTo>
                      <a:pt x="0" y="11"/>
                    </a:lnTo>
                    <a:lnTo>
                      <a:pt x="0" y="15"/>
                    </a:lnTo>
                    <a:lnTo>
                      <a:pt x="5" y="11"/>
                    </a:lnTo>
                    <a:lnTo>
                      <a:pt x="9" y="7"/>
                    </a:lnTo>
                    <a:close/>
                  </a:path>
                </a:pathLst>
              </a:custGeom>
              <a:solidFill>
                <a:srgbClr val="338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76" name="Freeform 243">
                <a:extLst>
                  <a:ext uri="{FF2B5EF4-FFF2-40B4-BE49-F238E27FC236}">
                    <a16:creationId xmlns:a16="http://schemas.microsoft.com/office/drawing/2014/main" id="{D74A38C8-4B3D-EAEB-61D3-19ACE9DECAEB}"/>
                  </a:ext>
                </a:extLst>
              </p:cNvPr>
              <p:cNvSpPr>
                <a:spLocks/>
              </p:cNvSpPr>
              <p:nvPr/>
            </p:nvSpPr>
            <p:spPr bwMode="auto">
              <a:xfrm>
                <a:off x="4064" y="2983"/>
                <a:ext cx="29" cy="41"/>
              </a:xfrm>
              <a:custGeom>
                <a:avLst/>
                <a:gdLst>
                  <a:gd name="T0" fmla="*/ 2147483647 w 21"/>
                  <a:gd name="T1" fmla="*/ 2147483647 h 22"/>
                  <a:gd name="T2" fmla="*/ 2147483647 w 21"/>
                  <a:gd name="T3" fmla="*/ 2147483647 h 22"/>
                  <a:gd name="T4" fmla="*/ 0 w 21"/>
                  <a:gd name="T5" fmla="*/ 2147483647 h 22"/>
                  <a:gd name="T6" fmla="*/ 0 w 21"/>
                  <a:gd name="T7" fmla="*/ 2147483647 h 22"/>
                  <a:gd name="T8" fmla="*/ 0 w 21"/>
                  <a:gd name="T9" fmla="*/ 2147483647 h 22"/>
                  <a:gd name="T10" fmla="*/ 2147483647 w 21"/>
                  <a:gd name="T11" fmla="*/ 2147483647 h 22"/>
                  <a:gd name="T12" fmla="*/ 2147483647 w 21"/>
                  <a:gd name="T13" fmla="*/ 2147483647 h 22"/>
                  <a:gd name="T14" fmla="*/ 2147483647 w 21"/>
                  <a:gd name="T15" fmla="*/ 0 h 22"/>
                  <a:gd name="T16" fmla="*/ 2147483647 w 21"/>
                  <a:gd name="T17" fmla="*/ 0 h 22"/>
                  <a:gd name="T18" fmla="*/ 2147483647 w 21"/>
                  <a:gd name="T19" fmla="*/ 0 h 22"/>
                  <a:gd name="T20" fmla="*/ 2147483647 w 21"/>
                  <a:gd name="T21" fmla="*/ 2147483647 h 22"/>
                  <a:gd name="T22" fmla="*/ 2147483647 w 21"/>
                  <a:gd name="T23" fmla="*/ 2147483647 h 22"/>
                  <a:gd name="T24" fmla="*/ 2147483647 w 21"/>
                  <a:gd name="T25" fmla="*/ 2147483647 h 22"/>
                  <a:gd name="T26" fmla="*/ 2147483647 w 21"/>
                  <a:gd name="T27" fmla="*/ 2147483647 h 22"/>
                  <a:gd name="T28" fmla="*/ 2147483647 w 21"/>
                  <a:gd name="T29" fmla="*/ 2147483647 h 22"/>
                  <a:gd name="T30" fmla="*/ 2147483647 w 21"/>
                  <a:gd name="T31" fmla="*/ 2147483647 h 22"/>
                  <a:gd name="T32" fmla="*/ 2147483647 w 21"/>
                  <a:gd name="T33" fmla="*/ 2147483647 h 22"/>
                  <a:gd name="T34" fmla="*/ 2147483647 w 21"/>
                  <a:gd name="T35" fmla="*/ 2147483647 h 22"/>
                  <a:gd name="T36" fmla="*/ 2147483647 w 21"/>
                  <a:gd name="T37" fmla="*/ 2147483647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2"/>
                  <a:gd name="T59" fmla="*/ 21 w 2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2">
                    <a:moveTo>
                      <a:pt x="8" y="22"/>
                    </a:moveTo>
                    <a:lnTo>
                      <a:pt x="3" y="20"/>
                    </a:lnTo>
                    <a:lnTo>
                      <a:pt x="0" y="18"/>
                    </a:lnTo>
                    <a:lnTo>
                      <a:pt x="0" y="16"/>
                    </a:lnTo>
                    <a:lnTo>
                      <a:pt x="0" y="11"/>
                    </a:lnTo>
                    <a:lnTo>
                      <a:pt x="3" y="9"/>
                    </a:lnTo>
                    <a:lnTo>
                      <a:pt x="5" y="3"/>
                    </a:lnTo>
                    <a:lnTo>
                      <a:pt x="8" y="0"/>
                    </a:lnTo>
                    <a:lnTo>
                      <a:pt x="10" y="0"/>
                    </a:lnTo>
                    <a:lnTo>
                      <a:pt x="13" y="0"/>
                    </a:lnTo>
                    <a:lnTo>
                      <a:pt x="21" y="3"/>
                    </a:lnTo>
                    <a:lnTo>
                      <a:pt x="21" y="6"/>
                    </a:lnTo>
                    <a:lnTo>
                      <a:pt x="21" y="9"/>
                    </a:lnTo>
                    <a:lnTo>
                      <a:pt x="21" y="14"/>
                    </a:lnTo>
                    <a:lnTo>
                      <a:pt x="21" y="18"/>
                    </a:lnTo>
                    <a:lnTo>
                      <a:pt x="15" y="20"/>
                    </a:lnTo>
                    <a:lnTo>
                      <a:pt x="13" y="22"/>
                    </a:lnTo>
                    <a:lnTo>
                      <a:pt x="10" y="22"/>
                    </a:lnTo>
                    <a:lnTo>
                      <a:pt x="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77" name="Freeform 244">
                <a:extLst>
                  <a:ext uri="{FF2B5EF4-FFF2-40B4-BE49-F238E27FC236}">
                    <a16:creationId xmlns:a16="http://schemas.microsoft.com/office/drawing/2014/main" id="{8A437AB2-4A64-E22F-3AC3-0A1A253800B9}"/>
                  </a:ext>
                </a:extLst>
              </p:cNvPr>
              <p:cNvSpPr>
                <a:spLocks/>
              </p:cNvSpPr>
              <p:nvPr/>
            </p:nvSpPr>
            <p:spPr bwMode="auto">
              <a:xfrm>
                <a:off x="4068" y="2987"/>
                <a:ext cx="25" cy="37"/>
              </a:xfrm>
              <a:custGeom>
                <a:avLst/>
                <a:gdLst>
                  <a:gd name="T0" fmla="*/ 2147483647 w 18"/>
                  <a:gd name="T1" fmla="*/ 2147483647 h 20"/>
                  <a:gd name="T2" fmla="*/ 2147483647 w 18"/>
                  <a:gd name="T3" fmla="*/ 2147483647 h 20"/>
                  <a:gd name="T4" fmla="*/ 2147483647 w 18"/>
                  <a:gd name="T5" fmla="*/ 2147483647 h 20"/>
                  <a:gd name="T6" fmla="*/ 2147483647 w 18"/>
                  <a:gd name="T7" fmla="*/ 2147483647 h 20"/>
                  <a:gd name="T8" fmla="*/ 2147483647 w 18"/>
                  <a:gd name="T9" fmla="*/ 0 h 20"/>
                  <a:gd name="T10" fmla="*/ 2147483647 w 18"/>
                  <a:gd name="T11" fmla="*/ 0 h 20"/>
                  <a:gd name="T12" fmla="*/ 2147483647 w 18"/>
                  <a:gd name="T13" fmla="*/ 2147483647 h 20"/>
                  <a:gd name="T14" fmla="*/ 2147483647 w 18"/>
                  <a:gd name="T15" fmla="*/ 2147483647 h 20"/>
                  <a:gd name="T16" fmla="*/ 2147483647 w 18"/>
                  <a:gd name="T17" fmla="*/ 2147483647 h 20"/>
                  <a:gd name="T18" fmla="*/ 0 w 18"/>
                  <a:gd name="T19" fmla="*/ 2147483647 h 20"/>
                  <a:gd name="T20" fmla="*/ 0 w 18"/>
                  <a:gd name="T21" fmla="*/ 2147483647 h 20"/>
                  <a:gd name="T22" fmla="*/ 0 w 18"/>
                  <a:gd name="T23" fmla="*/ 2147483647 h 20"/>
                  <a:gd name="T24" fmla="*/ 2147483647 w 18"/>
                  <a:gd name="T25" fmla="*/ 2147483647 h 20"/>
                  <a:gd name="T26" fmla="*/ 2147483647 w 18"/>
                  <a:gd name="T27" fmla="*/ 2147483647 h 20"/>
                  <a:gd name="T28" fmla="*/ 2147483647 w 18"/>
                  <a:gd name="T29" fmla="*/ 2147483647 h 20"/>
                  <a:gd name="T30" fmla="*/ 2147483647 w 18"/>
                  <a:gd name="T31" fmla="*/ 2147483647 h 20"/>
                  <a:gd name="T32" fmla="*/ 2147483647 w 18"/>
                  <a:gd name="T33" fmla="*/ 2147483647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0"/>
                  <a:gd name="T53" fmla="*/ 18 w 18"/>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0">
                    <a:moveTo>
                      <a:pt x="18" y="16"/>
                    </a:moveTo>
                    <a:lnTo>
                      <a:pt x="18" y="11"/>
                    </a:lnTo>
                    <a:lnTo>
                      <a:pt x="18" y="7"/>
                    </a:lnTo>
                    <a:lnTo>
                      <a:pt x="18" y="4"/>
                    </a:lnTo>
                    <a:lnTo>
                      <a:pt x="18" y="0"/>
                    </a:lnTo>
                    <a:lnTo>
                      <a:pt x="11" y="0"/>
                    </a:lnTo>
                    <a:lnTo>
                      <a:pt x="9" y="4"/>
                    </a:lnTo>
                    <a:lnTo>
                      <a:pt x="6" y="7"/>
                    </a:lnTo>
                    <a:lnTo>
                      <a:pt x="2" y="9"/>
                    </a:lnTo>
                    <a:lnTo>
                      <a:pt x="0" y="13"/>
                    </a:lnTo>
                    <a:lnTo>
                      <a:pt x="0" y="16"/>
                    </a:lnTo>
                    <a:lnTo>
                      <a:pt x="0" y="18"/>
                    </a:lnTo>
                    <a:lnTo>
                      <a:pt x="2" y="20"/>
                    </a:lnTo>
                    <a:lnTo>
                      <a:pt x="6" y="20"/>
                    </a:lnTo>
                    <a:lnTo>
                      <a:pt x="9" y="20"/>
                    </a:lnTo>
                    <a:lnTo>
                      <a:pt x="11" y="18"/>
                    </a:lnTo>
                    <a:lnTo>
                      <a:pt x="18" y="1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78" name="Freeform 245">
                <a:extLst>
                  <a:ext uri="{FF2B5EF4-FFF2-40B4-BE49-F238E27FC236}">
                    <a16:creationId xmlns:a16="http://schemas.microsoft.com/office/drawing/2014/main" id="{65EA988F-6344-EC95-5F24-89CDE0E511CA}"/>
                  </a:ext>
                </a:extLst>
              </p:cNvPr>
              <p:cNvSpPr>
                <a:spLocks/>
              </p:cNvSpPr>
              <p:nvPr/>
            </p:nvSpPr>
            <p:spPr bwMode="auto">
              <a:xfrm>
                <a:off x="4071" y="2992"/>
                <a:ext cx="19" cy="28"/>
              </a:xfrm>
              <a:custGeom>
                <a:avLst/>
                <a:gdLst>
                  <a:gd name="T0" fmla="*/ 2147483647 w 14"/>
                  <a:gd name="T1" fmla="*/ 2147483647 h 15"/>
                  <a:gd name="T2" fmla="*/ 2147483647 w 14"/>
                  <a:gd name="T3" fmla="*/ 2147483647 h 15"/>
                  <a:gd name="T4" fmla="*/ 2147483647 w 14"/>
                  <a:gd name="T5" fmla="*/ 0 h 15"/>
                  <a:gd name="T6" fmla="*/ 2147483647 w 14"/>
                  <a:gd name="T7" fmla="*/ 0 h 15"/>
                  <a:gd name="T8" fmla="*/ 0 w 14"/>
                  <a:gd name="T9" fmla="*/ 2147483647 h 15"/>
                  <a:gd name="T10" fmla="*/ 0 w 14"/>
                  <a:gd name="T11" fmla="*/ 2147483647 h 15"/>
                  <a:gd name="T12" fmla="*/ 0 w 14"/>
                  <a:gd name="T13" fmla="*/ 2147483647 h 15"/>
                  <a:gd name="T14" fmla="*/ 2147483647 w 14"/>
                  <a:gd name="T15" fmla="*/ 2147483647 h 15"/>
                  <a:gd name="T16" fmla="*/ 2147483647 w 14"/>
                  <a:gd name="T17" fmla="*/ 214748364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5"/>
                  <a:gd name="T29" fmla="*/ 14 w 14"/>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5">
                    <a:moveTo>
                      <a:pt x="9" y="11"/>
                    </a:moveTo>
                    <a:lnTo>
                      <a:pt x="14" y="4"/>
                    </a:lnTo>
                    <a:lnTo>
                      <a:pt x="9" y="0"/>
                    </a:lnTo>
                    <a:lnTo>
                      <a:pt x="5" y="0"/>
                    </a:lnTo>
                    <a:lnTo>
                      <a:pt x="0" y="8"/>
                    </a:lnTo>
                    <a:lnTo>
                      <a:pt x="0" y="11"/>
                    </a:lnTo>
                    <a:lnTo>
                      <a:pt x="0" y="15"/>
                    </a:lnTo>
                    <a:lnTo>
                      <a:pt x="5" y="15"/>
                    </a:lnTo>
                    <a:lnTo>
                      <a:pt x="9" y="11"/>
                    </a:lnTo>
                    <a:close/>
                  </a:path>
                </a:pathLst>
              </a:custGeom>
              <a:solidFill>
                <a:srgbClr val="338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79" name="Freeform 246">
                <a:extLst>
                  <a:ext uri="{FF2B5EF4-FFF2-40B4-BE49-F238E27FC236}">
                    <a16:creationId xmlns:a16="http://schemas.microsoft.com/office/drawing/2014/main" id="{FCB05A7B-4239-82D6-E710-DABF38FD6332}"/>
                  </a:ext>
                </a:extLst>
              </p:cNvPr>
              <p:cNvSpPr>
                <a:spLocks/>
              </p:cNvSpPr>
              <p:nvPr/>
            </p:nvSpPr>
            <p:spPr bwMode="auto">
              <a:xfrm>
                <a:off x="4038" y="2952"/>
                <a:ext cx="33" cy="37"/>
              </a:xfrm>
              <a:custGeom>
                <a:avLst/>
                <a:gdLst>
                  <a:gd name="T0" fmla="*/ 2147483647 w 24"/>
                  <a:gd name="T1" fmla="*/ 0 h 20"/>
                  <a:gd name="T2" fmla="*/ 0 w 24"/>
                  <a:gd name="T3" fmla="*/ 2147483647 h 20"/>
                  <a:gd name="T4" fmla="*/ 2147483647 w 24"/>
                  <a:gd name="T5" fmla="*/ 2147483647 h 20"/>
                  <a:gd name="T6" fmla="*/ 2147483647 w 24"/>
                  <a:gd name="T7" fmla="*/ 2147483647 h 20"/>
                  <a:gd name="T8" fmla="*/ 2147483647 w 24"/>
                  <a:gd name="T9" fmla="*/ 0 h 20"/>
                  <a:gd name="T10" fmla="*/ 0 60000 65536"/>
                  <a:gd name="T11" fmla="*/ 0 60000 65536"/>
                  <a:gd name="T12" fmla="*/ 0 60000 65536"/>
                  <a:gd name="T13" fmla="*/ 0 60000 65536"/>
                  <a:gd name="T14" fmla="*/ 0 60000 65536"/>
                  <a:gd name="T15" fmla="*/ 0 w 24"/>
                  <a:gd name="T16" fmla="*/ 0 h 20"/>
                  <a:gd name="T17" fmla="*/ 24 w 24"/>
                  <a:gd name="T18" fmla="*/ 20 h 20"/>
                </a:gdLst>
                <a:ahLst/>
                <a:cxnLst>
                  <a:cxn ang="T10">
                    <a:pos x="T0" y="T1"/>
                  </a:cxn>
                  <a:cxn ang="T11">
                    <a:pos x="T2" y="T3"/>
                  </a:cxn>
                  <a:cxn ang="T12">
                    <a:pos x="T4" y="T5"/>
                  </a:cxn>
                  <a:cxn ang="T13">
                    <a:pos x="T6" y="T7"/>
                  </a:cxn>
                  <a:cxn ang="T14">
                    <a:pos x="T8" y="T9"/>
                  </a:cxn>
                </a:cxnLst>
                <a:rect l="T15" t="T16" r="T17" b="T18"/>
                <a:pathLst>
                  <a:path w="24" h="20">
                    <a:moveTo>
                      <a:pt x="18" y="0"/>
                    </a:moveTo>
                    <a:lnTo>
                      <a:pt x="0" y="10"/>
                    </a:lnTo>
                    <a:lnTo>
                      <a:pt x="3" y="20"/>
                    </a:lnTo>
                    <a:lnTo>
                      <a:pt x="24" y="6"/>
                    </a:lnTo>
                    <a:lnTo>
                      <a:pt x="18" y="0"/>
                    </a:lnTo>
                    <a:close/>
                  </a:path>
                </a:pathLst>
              </a:custGeom>
              <a:solidFill>
                <a:srgbClr val="019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80" name="Freeform 247">
                <a:extLst>
                  <a:ext uri="{FF2B5EF4-FFF2-40B4-BE49-F238E27FC236}">
                    <a16:creationId xmlns:a16="http://schemas.microsoft.com/office/drawing/2014/main" id="{8824D7FF-96FC-B184-51ED-CDFDCAA5F16E}"/>
                  </a:ext>
                </a:extLst>
              </p:cNvPr>
              <p:cNvSpPr>
                <a:spLocks/>
              </p:cNvSpPr>
              <p:nvPr/>
            </p:nvSpPr>
            <p:spPr bwMode="auto">
              <a:xfrm>
                <a:off x="4037" y="2961"/>
                <a:ext cx="18" cy="48"/>
              </a:xfrm>
              <a:custGeom>
                <a:avLst/>
                <a:gdLst>
                  <a:gd name="T0" fmla="*/ 0 w 13"/>
                  <a:gd name="T1" fmla="*/ 2147483647 h 26"/>
                  <a:gd name="T2" fmla="*/ 2147483647 w 13"/>
                  <a:gd name="T3" fmla="*/ 2147483647 h 26"/>
                  <a:gd name="T4" fmla="*/ 2147483647 w 13"/>
                  <a:gd name="T5" fmla="*/ 2147483647 h 26"/>
                  <a:gd name="T6" fmla="*/ 2147483647 w 13"/>
                  <a:gd name="T7" fmla="*/ 0 h 26"/>
                  <a:gd name="T8" fmla="*/ 0 w 13"/>
                  <a:gd name="T9" fmla="*/ 2147483647 h 26"/>
                  <a:gd name="T10" fmla="*/ 0 60000 65536"/>
                  <a:gd name="T11" fmla="*/ 0 60000 65536"/>
                  <a:gd name="T12" fmla="*/ 0 60000 65536"/>
                  <a:gd name="T13" fmla="*/ 0 60000 65536"/>
                  <a:gd name="T14" fmla="*/ 0 60000 65536"/>
                  <a:gd name="T15" fmla="*/ 0 w 13"/>
                  <a:gd name="T16" fmla="*/ 0 h 26"/>
                  <a:gd name="T17" fmla="*/ 13 w 13"/>
                  <a:gd name="T18" fmla="*/ 26 h 26"/>
                </a:gdLst>
                <a:ahLst/>
                <a:cxnLst>
                  <a:cxn ang="T10">
                    <a:pos x="T0" y="T1"/>
                  </a:cxn>
                  <a:cxn ang="T11">
                    <a:pos x="T2" y="T3"/>
                  </a:cxn>
                  <a:cxn ang="T12">
                    <a:pos x="T4" y="T5"/>
                  </a:cxn>
                  <a:cxn ang="T13">
                    <a:pos x="T6" y="T7"/>
                  </a:cxn>
                  <a:cxn ang="T14">
                    <a:pos x="T8" y="T9"/>
                  </a:cxn>
                </a:cxnLst>
                <a:rect l="T15" t="T16" r="T17" b="T18"/>
                <a:pathLst>
                  <a:path w="13" h="26">
                    <a:moveTo>
                      <a:pt x="0" y="16"/>
                    </a:moveTo>
                    <a:lnTo>
                      <a:pt x="8" y="26"/>
                    </a:lnTo>
                    <a:lnTo>
                      <a:pt x="13" y="7"/>
                    </a:lnTo>
                    <a:lnTo>
                      <a:pt x="4" y="0"/>
                    </a:lnTo>
                    <a:lnTo>
                      <a:pt x="0" y="16"/>
                    </a:lnTo>
                    <a:close/>
                  </a:path>
                </a:pathLst>
              </a:custGeom>
              <a:solidFill>
                <a:srgbClr val="006C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81" name="Freeform 248">
                <a:extLst>
                  <a:ext uri="{FF2B5EF4-FFF2-40B4-BE49-F238E27FC236}">
                    <a16:creationId xmlns:a16="http://schemas.microsoft.com/office/drawing/2014/main" id="{CAA3E5B7-25BB-89BA-5745-DA9A064DFDD4}"/>
                  </a:ext>
                </a:extLst>
              </p:cNvPr>
              <p:cNvSpPr>
                <a:spLocks/>
              </p:cNvSpPr>
              <p:nvPr/>
            </p:nvSpPr>
            <p:spPr bwMode="auto">
              <a:xfrm>
                <a:off x="4032" y="2981"/>
                <a:ext cx="39" cy="43"/>
              </a:xfrm>
              <a:custGeom>
                <a:avLst/>
                <a:gdLst>
                  <a:gd name="T0" fmla="*/ 0 w 29"/>
                  <a:gd name="T1" fmla="*/ 2147483647 h 23"/>
                  <a:gd name="T2" fmla="*/ 2147483647 w 29"/>
                  <a:gd name="T3" fmla="*/ 2147483647 h 23"/>
                  <a:gd name="T4" fmla="*/ 2147483647 w 29"/>
                  <a:gd name="T5" fmla="*/ 2147483647 h 23"/>
                  <a:gd name="T6" fmla="*/ 2147483647 w 29"/>
                  <a:gd name="T7" fmla="*/ 2147483647 h 23"/>
                  <a:gd name="T8" fmla="*/ 2147483647 w 29"/>
                  <a:gd name="T9" fmla="*/ 2147483647 h 23"/>
                  <a:gd name="T10" fmla="*/ 0 w 29"/>
                  <a:gd name="T11" fmla="*/ 0 h 23"/>
                  <a:gd name="T12" fmla="*/ 0 w 29"/>
                  <a:gd name="T13" fmla="*/ 2147483647 h 23"/>
                  <a:gd name="T14" fmla="*/ 0 60000 65536"/>
                  <a:gd name="T15" fmla="*/ 0 60000 65536"/>
                  <a:gd name="T16" fmla="*/ 0 60000 65536"/>
                  <a:gd name="T17" fmla="*/ 0 60000 65536"/>
                  <a:gd name="T18" fmla="*/ 0 60000 65536"/>
                  <a:gd name="T19" fmla="*/ 0 60000 65536"/>
                  <a:gd name="T20" fmla="*/ 0 60000 65536"/>
                  <a:gd name="T21" fmla="*/ 0 w 29"/>
                  <a:gd name="T22" fmla="*/ 0 h 23"/>
                  <a:gd name="T23" fmla="*/ 29 w 29"/>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3">
                    <a:moveTo>
                      <a:pt x="0" y="3"/>
                    </a:moveTo>
                    <a:lnTo>
                      <a:pt x="10" y="15"/>
                    </a:lnTo>
                    <a:lnTo>
                      <a:pt x="29" y="23"/>
                    </a:lnTo>
                    <a:lnTo>
                      <a:pt x="29" y="20"/>
                    </a:lnTo>
                    <a:lnTo>
                      <a:pt x="14" y="12"/>
                    </a:lnTo>
                    <a:lnTo>
                      <a:pt x="0" y="0"/>
                    </a:lnTo>
                    <a:lnTo>
                      <a:pt x="0" y="3"/>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82" name="Freeform 249">
                <a:extLst>
                  <a:ext uri="{FF2B5EF4-FFF2-40B4-BE49-F238E27FC236}">
                    <a16:creationId xmlns:a16="http://schemas.microsoft.com/office/drawing/2014/main" id="{4645E084-2AB1-BE4F-248F-741F80360223}"/>
                  </a:ext>
                </a:extLst>
              </p:cNvPr>
              <p:cNvSpPr>
                <a:spLocks/>
              </p:cNvSpPr>
              <p:nvPr/>
            </p:nvSpPr>
            <p:spPr bwMode="auto">
              <a:xfrm>
                <a:off x="4088" y="2968"/>
                <a:ext cx="35" cy="36"/>
              </a:xfrm>
              <a:custGeom>
                <a:avLst/>
                <a:gdLst>
                  <a:gd name="T0" fmla="*/ 2147483647 w 26"/>
                  <a:gd name="T1" fmla="*/ 0 h 19"/>
                  <a:gd name="T2" fmla="*/ 0 w 26"/>
                  <a:gd name="T3" fmla="*/ 2147483647 h 19"/>
                  <a:gd name="T4" fmla="*/ 2147483647 w 26"/>
                  <a:gd name="T5" fmla="*/ 2147483647 h 19"/>
                  <a:gd name="T6" fmla="*/ 2147483647 w 26"/>
                  <a:gd name="T7" fmla="*/ 2147483647 h 19"/>
                  <a:gd name="T8" fmla="*/ 2147483647 w 26"/>
                  <a:gd name="T9" fmla="*/ 0 h 19"/>
                  <a:gd name="T10" fmla="*/ 0 60000 65536"/>
                  <a:gd name="T11" fmla="*/ 0 60000 65536"/>
                  <a:gd name="T12" fmla="*/ 0 60000 65536"/>
                  <a:gd name="T13" fmla="*/ 0 60000 65536"/>
                  <a:gd name="T14" fmla="*/ 0 60000 65536"/>
                  <a:gd name="T15" fmla="*/ 0 w 26"/>
                  <a:gd name="T16" fmla="*/ 0 h 19"/>
                  <a:gd name="T17" fmla="*/ 26 w 26"/>
                  <a:gd name="T18" fmla="*/ 19 h 19"/>
                </a:gdLst>
                <a:ahLst/>
                <a:cxnLst>
                  <a:cxn ang="T10">
                    <a:pos x="T0" y="T1"/>
                  </a:cxn>
                  <a:cxn ang="T11">
                    <a:pos x="T2" y="T3"/>
                  </a:cxn>
                  <a:cxn ang="T12">
                    <a:pos x="T4" y="T5"/>
                  </a:cxn>
                  <a:cxn ang="T13">
                    <a:pos x="T6" y="T7"/>
                  </a:cxn>
                  <a:cxn ang="T14">
                    <a:pos x="T8" y="T9"/>
                  </a:cxn>
                </a:cxnLst>
                <a:rect l="T15" t="T16" r="T17" b="T18"/>
                <a:pathLst>
                  <a:path w="26" h="19">
                    <a:moveTo>
                      <a:pt x="19" y="0"/>
                    </a:moveTo>
                    <a:lnTo>
                      <a:pt x="0" y="12"/>
                    </a:lnTo>
                    <a:lnTo>
                      <a:pt x="5" y="19"/>
                    </a:lnTo>
                    <a:lnTo>
                      <a:pt x="26" y="5"/>
                    </a:lnTo>
                    <a:lnTo>
                      <a:pt x="19" y="0"/>
                    </a:lnTo>
                    <a:close/>
                  </a:path>
                </a:pathLst>
              </a:custGeom>
              <a:solidFill>
                <a:srgbClr val="019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83" name="Freeform 250">
                <a:extLst>
                  <a:ext uri="{FF2B5EF4-FFF2-40B4-BE49-F238E27FC236}">
                    <a16:creationId xmlns:a16="http://schemas.microsoft.com/office/drawing/2014/main" id="{560B03A7-7C8B-3AB4-4456-22389C2514F3}"/>
                  </a:ext>
                </a:extLst>
              </p:cNvPr>
              <p:cNvSpPr>
                <a:spLocks/>
              </p:cNvSpPr>
              <p:nvPr/>
            </p:nvSpPr>
            <p:spPr bwMode="auto">
              <a:xfrm>
                <a:off x="4093" y="2972"/>
                <a:ext cx="30" cy="39"/>
              </a:xfrm>
              <a:custGeom>
                <a:avLst/>
                <a:gdLst>
                  <a:gd name="T0" fmla="*/ 2147483647 w 22"/>
                  <a:gd name="T1" fmla="*/ 2147483647 h 21"/>
                  <a:gd name="T2" fmla="*/ 0 w 22"/>
                  <a:gd name="T3" fmla="*/ 2147483647 h 21"/>
                  <a:gd name="T4" fmla="*/ 0 w 22"/>
                  <a:gd name="T5" fmla="*/ 2147483647 h 21"/>
                  <a:gd name="T6" fmla="*/ 2147483647 w 22"/>
                  <a:gd name="T7" fmla="*/ 0 h 21"/>
                  <a:gd name="T8" fmla="*/ 2147483647 w 22"/>
                  <a:gd name="T9" fmla="*/ 2147483647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22" y="5"/>
                    </a:moveTo>
                    <a:lnTo>
                      <a:pt x="0" y="21"/>
                    </a:lnTo>
                    <a:lnTo>
                      <a:pt x="0" y="14"/>
                    </a:lnTo>
                    <a:lnTo>
                      <a:pt x="22" y="0"/>
                    </a:lnTo>
                    <a:lnTo>
                      <a:pt x="22" y="5"/>
                    </a:lnTo>
                    <a:close/>
                  </a:path>
                </a:pathLst>
              </a:custGeom>
              <a:solidFill>
                <a:srgbClr val="003B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84" name="Freeform 251">
                <a:extLst>
                  <a:ext uri="{FF2B5EF4-FFF2-40B4-BE49-F238E27FC236}">
                    <a16:creationId xmlns:a16="http://schemas.microsoft.com/office/drawing/2014/main" id="{F925989B-E207-0A4A-BF70-349AE5962614}"/>
                  </a:ext>
                </a:extLst>
              </p:cNvPr>
              <p:cNvSpPr>
                <a:spLocks/>
              </p:cNvSpPr>
              <p:nvPr/>
            </p:nvSpPr>
            <p:spPr bwMode="auto">
              <a:xfrm>
                <a:off x="4085" y="2979"/>
                <a:ext cx="19" cy="32"/>
              </a:xfrm>
              <a:custGeom>
                <a:avLst/>
                <a:gdLst>
                  <a:gd name="T0" fmla="*/ 0 w 14"/>
                  <a:gd name="T1" fmla="*/ 2147483647 h 17"/>
                  <a:gd name="T2" fmla="*/ 2147483647 w 14"/>
                  <a:gd name="T3" fmla="*/ 2147483647 h 17"/>
                  <a:gd name="T4" fmla="*/ 2147483647 w 14"/>
                  <a:gd name="T5" fmla="*/ 2147483647 h 17"/>
                  <a:gd name="T6" fmla="*/ 2147483647 w 14"/>
                  <a:gd name="T7" fmla="*/ 0 h 17"/>
                  <a:gd name="T8" fmla="*/ 0 w 14"/>
                  <a:gd name="T9" fmla="*/ 2147483647 h 17"/>
                  <a:gd name="T10" fmla="*/ 0 60000 65536"/>
                  <a:gd name="T11" fmla="*/ 0 60000 65536"/>
                  <a:gd name="T12" fmla="*/ 0 60000 65536"/>
                  <a:gd name="T13" fmla="*/ 0 60000 65536"/>
                  <a:gd name="T14" fmla="*/ 0 60000 65536"/>
                  <a:gd name="T15" fmla="*/ 0 w 14"/>
                  <a:gd name="T16" fmla="*/ 0 h 17"/>
                  <a:gd name="T17" fmla="*/ 14 w 14"/>
                  <a:gd name="T18" fmla="*/ 17 h 17"/>
                </a:gdLst>
                <a:ahLst/>
                <a:cxnLst>
                  <a:cxn ang="T10">
                    <a:pos x="T0" y="T1"/>
                  </a:cxn>
                  <a:cxn ang="T11">
                    <a:pos x="T2" y="T3"/>
                  </a:cxn>
                  <a:cxn ang="T12">
                    <a:pos x="T4" y="T5"/>
                  </a:cxn>
                  <a:cxn ang="T13">
                    <a:pos x="T6" y="T7"/>
                  </a:cxn>
                  <a:cxn ang="T14">
                    <a:pos x="T8" y="T9"/>
                  </a:cxn>
                </a:cxnLst>
                <a:rect l="T15" t="T16" r="T17" b="T18"/>
                <a:pathLst>
                  <a:path w="14" h="17">
                    <a:moveTo>
                      <a:pt x="0" y="6"/>
                    </a:moveTo>
                    <a:lnTo>
                      <a:pt x="14" y="17"/>
                    </a:lnTo>
                    <a:lnTo>
                      <a:pt x="14" y="8"/>
                    </a:lnTo>
                    <a:lnTo>
                      <a:pt x="4" y="0"/>
                    </a:lnTo>
                    <a:lnTo>
                      <a:pt x="0" y="6"/>
                    </a:lnTo>
                    <a:close/>
                  </a:path>
                </a:pathLst>
              </a:custGeom>
              <a:solidFill>
                <a:srgbClr val="006C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85" name="Freeform 252">
                <a:extLst>
                  <a:ext uri="{FF2B5EF4-FFF2-40B4-BE49-F238E27FC236}">
                    <a16:creationId xmlns:a16="http://schemas.microsoft.com/office/drawing/2014/main" id="{61CC1C6C-D0AB-0444-F0D5-587A2757E00F}"/>
                  </a:ext>
                </a:extLst>
              </p:cNvPr>
              <p:cNvSpPr>
                <a:spLocks/>
              </p:cNvSpPr>
              <p:nvPr/>
            </p:nvSpPr>
            <p:spPr bwMode="auto">
              <a:xfrm>
                <a:off x="4070" y="2888"/>
                <a:ext cx="63" cy="56"/>
              </a:xfrm>
              <a:custGeom>
                <a:avLst/>
                <a:gdLst>
                  <a:gd name="T0" fmla="*/ 2147483647 w 46"/>
                  <a:gd name="T1" fmla="*/ 0 h 30"/>
                  <a:gd name="T2" fmla="*/ 0 w 46"/>
                  <a:gd name="T3" fmla="*/ 2147483647 h 30"/>
                  <a:gd name="T4" fmla="*/ 2147483647 w 46"/>
                  <a:gd name="T5" fmla="*/ 2147483647 h 30"/>
                  <a:gd name="T6" fmla="*/ 2147483647 w 46"/>
                  <a:gd name="T7" fmla="*/ 2147483647 h 30"/>
                  <a:gd name="T8" fmla="*/ 2147483647 w 46"/>
                  <a:gd name="T9" fmla="*/ 0 h 30"/>
                  <a:gd name="T10" fmla="*/ 0 60000 65536"/>
                  <a:gd name="T11" fmla="*/ 0 60000 65536"/>
                  <a:gd name="T12" fmla="*/ 0 60000 65536"/>
                  <a:gd name="T13" fmla="*/ 0 60000 65536"/>
                  <a:gd name="T14" fmla="*/ 0 60000 65536"/>
                  <a:gd name="T15" fmla="*/ 0 w 46"/>
                  <a:gd name="T16" fmla="*/ 0 h 30"/>
                  <a:gd name="T17" fmla="*/ 46 w 46"/>
                  <a:gd name="T18" fmla="*/ 30 h 30"/>
                </a:gdLst>
                <a:ahLst/>
                <a:cxnLst>
                  <a:cxn ang="T10">
                    <a:pos x="T0" y="T1"/>
                  </a:cxn>
                  <a:cxn ang="T11">
                    <a:pos x="T2" y="T3"/>
                  </a:cxn>
                  <a:cxn ang="T12">
                    <a:pos x="T4" y="T5"/>
                  </a:cxn>
                  <a:cxn ang="T13">
                    <a:pos x="T6" y="T7"/>
                  </a:cxn>
                  <a:cxn ang="T14">
                    <a:pos x="T8" y="T9"/>
                  </a:cxn>
                </a:cxnLst>
                <a:rect l="T15" t="T16" r="T17" b="T18"/>
                <a:pathLst>
                  <a:path w="46" h="30">
                    <a:moveTo>
                      <a:pt x="17" y="0"/>
                    </a:moveTo>
                    <a:lnTo>
                      <a:pt x="0" y="11"/>
                    </a:lnTo>
                    <a:lnTo>
                      <a:pt x="29" y="30"/>
                    </a:lnTo>
                    <a:lnTo>
                      <a:pt x="46" y="19"/>
                    </a:lnTo>
                    <a:lnTo>
                      <a:pt x="17" y="0"/>
                    </a:lnTo>
                    <a:close/>
                  </a:path>
                </a:pathLst>
              </a:custGeom>
              <a:solidFill>
                <a:srgbClr val="66BC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86" name="Freeform 253">
                <a:extLst>
                  <a:ext uri="{FF2B5EF4-FFF2-40B4-BE49-F238E27FC236}">
                    <a16:creationId xmlns:a16="http://schemas.microsoft.com/office/drawing/2014/main" id="{9FE6784B-905B-03D5-8267-ED435881BC4B}"/>
                  </a:ext>
                </a:extLst>
              </p:cNvPr>
              <p:cNvSpPr>
                <a:spLocks/>
              </p:cNvSpPr>
              <p:nvPr/>
            </p:nvSpPr>
            <p:spPr bwMode="auto">
              <a:xfrm>
                <a:off x="4101" y="2912"/>
                <a:ext cx="32" cy="80"/>
              </a:xfrm>
              <a:custGeom>
                <a:avLst/>
                <a:gdLst>
                  <a:gd name="T0" fmla="*/ 2147483647 w 23"/>
                  <a:gd name="T1" fmla="*/ 2147483647 h 43"/>
                  <a:gd name="T2" fmla="*/ 0 w 23"/>
                  <a:gd name="T3" fmla="*/ 2147483647 h 43"/>
                  <a:gd name="T4" fmla="*/ 0 w 23"/>
                  <a:gd name="T5" fmla="*/ 2147483647 h 43"/>
                  <a:gd name="T6" fmla="*/ 2147483647 w 23"/>
                  <a:gd name="T7" fmla="*/ 0 h 43"/>
                  <a:gd name="T8" fmla="*/ 2147483647 w 23"/>
                  <a:gd name="T9" fmla="*/ 2147483647 h 43"/>
                  <a:gd name="T10" fmla="*/ 0 60000 65536"/>
                  <a:gd name="T11" fmla="*/ 0 60000 65536"/>
                  <a:gd name="T12" fmla="*/ 0 60000 65536"/>
                  <a:gd name="T13" fmla="*/ 0 60000 65536"/>
                  <a:gd name="T14" fmla="*/ 0 60000 65536"/>
                  <a:gd name="T15" fmla="*/ 0 w 23"/>
                  <a:gd name="T16" fmla="*/ 0 h 43"/>
                  <a:gd name="T17" fmla="*/ 23 w 23"/>
                  <a:gd name="T18" fmla="*/ 43 h 43"/>
                </a:gdLst>
                <a:ahLst/>
                <a:cxnLst>
                  <a:cxn ang="T10">
                    <a:pos x="T0" y="T1"/>
                  </a:cxn>
                  <a:cxn ang="T11">
                    <a:pos x="T2" y="T3"/>
                  </a:cxn>
                  <a:cxn ang="T12">
                    <a:pos x="T4" y="T5"/>
                  </a:cxn>
                  <a:cxn ang="T13">
                    <a:pos x="T6" y="T7"/>
                  </a:cxn>
                  <a:cxn ang="T14">
                    <a:pos x="T8" y="T9"/>
                  </a:cxn>
                </a:cxnLst>
                <a:rect l="T15" t="T16" r="T17" b="T18"/>
                <a:pathLst>
                  <a:path w="23" h="43">
                    <a:moveTo>
                      <a:pt x="23" y="33"/>
                    </a:moveTo>
                    <a:lnTo>
                      <a:pt x="0" y="43"/>
                    </a:lnTo>
                    <a:lnTo>
                      <a:pt x="0" y="10"/>
                    </a:lnTo>
                    <a:lnTo>
                      <a:pt x="23" y="0"/>
                    </a:lnTo>
                    <a:lnTo>
                      <a:pt x="23" y="33"/>
                    </a:lnTo>
                    <a:close/>
                  </a:path>
                </a:pathLst>
              </a:custGeom>
              <a:solidFill>
                <a:srgbClr val="0051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87" name="Freeform 254">
                <a:extLst>
                  <a:ext uri="{FF2B5EF4-FFF2-40B4-BE49-F238E27FC236}">
                    <a16:creationId xmlns:a16="http://schemas.microsoft.com/office/drawing/2014/main" id="{7E5950A9-83BF-11EF-B953-019922418F35}"/>
                  </a:ext>
                </a:extLst>
              </p:cNvPr>
              <p:cNvSpPr>
                <a:spLocks/>
              </p:cNvSpPr>
              <p:nvPr/>
            </p:nvSpPr>
            <p:spPr bwMode="auto">
              <a:xfrm>
                <a:off x="4068" y="2901"/>
                <a:ext cx="47" cy="91"/>
              </a:xfrm>
              <a:custGeom>
                <a:avLst/>
                <a:gdLst>
                  <a:gd name="T0" fmla="*/ 0 w 34"/>
                  <a:gd name="T1" fmla="*/ 2147483647 h 49"/>
                  <a:gd name="T2" fmla="*/ 2147483647 w 34"/>
                  <a:gd name="T3" fmla="*/ 2147483647 h 49"/>
                  <a:gd name="T4" fmla="*/ 2147483647 w 34"/>
                  <a:gd name="T5" fmla="*/ 2147483647 h 49"/>
                  <a:gd name="T6" fmla="*/ 1 w 34"/>
                  <a:gd name="T7" fmla="*/ 0 h 49"/>
                  <a:gd name="T8" fmla="*/ 0 w 34"/>
                  <a:gd name="T9" fmla="*/ 2147483647 h 49"/>
                  <a:gd name="T10" fmla="*/ 0 60000 65536"/>
                  <a:gd name="T11" fmla="*/ 0 60000 65536"/>
                  <a:gd name="T12" fmla="*/ 0 60000 65536"/>
                  <a:gd name="T13" fmla="*/ 0 60000 65536"/>
                  <a:gd name="T14" fmla="*/ 0 60000 65536"/>
                  <a:gd name="T15" fmla="*/ 0 w 34"/>
                  <a:gd name="T16" fmla="*/ 0 h 49"/>
                  <a:gd name="T17" fmla="*/ 34 w 34"/>
                  <a:gd name="T18" fmla="*/ 49 h 49"/>
                </a:gdLst>
                <a:ahLst/>
                <a:cxnLst>
                  <a:cxn ang="T10">
                    <a:pos x="T0" y="T1"/>
                  </a:cxn>
                  <a:cxn ang="T11">
                    <a:pos x="T2" y="T3"/>
                  </a:cxn>
                  <a:cxn ang="T12">
                    <a:pos x="T4" y="T5"/>
                  </a:cxn>
                  <a:cxn ang="T13">
                    <a:pos x="T6" y="T7"/>
                  </a:cxn>
                  <a:cxn ang="T14">
                    <a:pos x="T8" y="T9"/>
                  </a:cxn>
                </a:cxnLst>
                <a:rect l="T15" t="T16" r="T17" b="T18"/>
                <a:pathLst>
                  <a:path w="34" h="49">
                    <a:moveTo>
                      <a:pt x="0" y="34"/>
                    </a:moveTo>
                    <a:lnTo>
                      <a:pt x="34" y="49"/>
                    </a:lnTo>
                    <a:lnTo>
                      <a:pt x="34" y="17"/>
                    </a:lnTo>
                    <a:lnTo>
                      <a:pt x="1" y="0"/>
                    </a:lnTo>
                    <a:lnTo>
                      <a:pt x="0" y="34"/>
                    </a:lnTo>
                    <a:close/>
                  </a:path>
                </a:pathLst>
              </a:custGeom>
              <a:solidFill>
                <a:srgbClr val="338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88" name="Freeform 255">
                <a:extLst>
                  <a:ext uri="{FF2B5EF4-FFF2-40B4-BE49-F238E27FC236}">
                    <a16:creationId xmlns:a16="http://schemas.microsoft.com/office/drawing/2014/main" id="{559AB4E7-57F1-5F19-64AA-73023B62CE44}"/>
                  </a:ext>
                </a:extLst>
              </p:cNvPr>
              <p:cNvSpPr>
                <a:spLocks/>
              </p:cNvSpPr>
              <p:nvPr/>
            </p:nvSpPr>
            <p:spPr bwMode="auto">
              <a:xfrm>
                <a:off x="4059" y="2918"/>
                <a:ext cx="54" cy="45"/>
              </a:xfrm>
              <a:custGeom>
                <a:avLst/>
                <a:gdLst>
                  <a:gd name="T0" fmla="*/ 2147483647 w 40"/>
                  <a:gd name="T1" fmla="*/ 0 h 24"/>
                  <a:gd name="T2" fmla="*/ 0 w 40"/>
                  <a:gd name="T3" fmla="*/ 2147483647 h 24"/>
                  <a:gd name="T4" fmla="*/ 2147483647 w 40"/>
                  <a:gd name="T5" fmla="*/ 2147483647 h 24"/>
                  <a:gd name="T6" fmla="*/ 2147483647 w 40"/>
                  <a:gd name="T7" fmla="*/ 2147483647 h 24"/>
                  <a:gd name="T8" fmla="*/ 2147483647 w 40"/>
                  <a:gd name="T9" fmla="*/ 2147483647 h 24"/>
                  <a:gd name="T10" fmla="*/ 2147483647 w 40"/>
                  <a:gd name="T11" fmla="*/ 0 h 24"/>
                  <a:gd name="T12" fmla="*/ 0 60000 65536"/>
                  <a:gd name="T13" fmla="*/ 0 60000 65536"/>
                  <a:gd name="T14" fmla="*/ 0 60000 65536"/>
                  <a:gd name="T15" fmla="*/ 0 60000 65536"/>
                  <a:gd name="T16" fmla="*/ 0 60000 65536"/>
                  <a:gd name="T17" fmla="*/ 0 60000 65536"/>
                  <a:gd name="T18" fmla="*/ 0 w 40"/>
                  <a:gd name="T19" fmla="*/ 0 h 24"/>
                  <a:gd name="T20" fmla="*/ 40 w 40"/>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40" h="24">
                    <a:moveTo>
                      <a:pt x="12" y="0"/>
                    </a:moveTo>
                    <a:lnTo>
                      <a:pt x="0" y="6"/>
                    </a:lnTo>
                    <a:lnTo>
                      <a:pt x="9" y="21"/>
                    </a:lnTo>
                    <a:lnTo>
                      <a:pt x="26" y="24"/>
                    </a:lnTo>
                    <a:lnTo>
                      <a:pt x="40" y="16"/>
                    </a:lnTo>
                    <a:lnTo>
                      <a:pt x="12" y="0"/>
                    </a:lnTo>
                    <a:close/>
                  </a:path>
                </a:pathLst>
              </a:custGeom>
              <a:solidFill>
                <a:srgbClr val="019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89" name="Freeform 256">
                <a:extLst>
                  <a:ext uri="{FF2B5EF4-FFF2-40B4-BE49-F238E27FC236}">
                    <a16:creationId xmlns:a16="http://schemas.microsoft.com/office/drawing/2014/main" id="{5F47256C-6F19-D033-53AC-B6364DF0BBEC}"/>
                  </a:ext>
                </a:extLst>
              </p:cNvPr>
              <p:cNvSpPr>
                <a:spLocks/>
              </p:cNvSpPr>
              <p:nvPr/>
            </p:nvSpPr>
            <p:spPr bwMode="auto">
              <a:xfrm>
                <a:off x="4082" y="2937"/>
                <a:ext cx="31" cy="72"/>
              </a:xfrm>
              <a:custGeom>
                <a:avLst/>
                <a:gdLst>
                  <a:gd name="T0" fmla="*/ 2147483647 w 23"/>
                  <a:gd name="T1" fmla="*/ 2147483647 h 39"/>
                  <a:gd name="T2" fmla="*/ 0 w 23"/>
                  <a:gd name="T3" fmla="*/ 2147483647 h 39"/>
                  <a:gd name="T4" fmla="*/ 0 w 23"/>
                  <a:gd name="T5" fmla="*/ 2147483647 h 39"/>
                  <a:gd name="T6" fmla="*/ 2147483647 w 23"/>
                  <a:gd name="T7" fmla="*/ 2147483647 h 39"/>
                  <a:gd name="T8" fmla="*/ 2147483647 w 23"/>
                  <a:gd name="T9" fmla="*/ 0 h 39"/>
                  <a:gd name="T10" fmla="*/ 2147483647 w 23"/>
                  <a:gd name="T11" fmla="*/ 2147483647 h 39"/>
                  <a:gd name="T12" fmla="*/ 0 60000 65536"/>
                  <a:gd name="T13" fmla="*/ 0 60000 65536"/>
                  <a:gd name="T14" fmla="*/ 0 60000 65536"/>
                  <a:gd name="T15" fmla="*/ 0 60000 65536"/>
                  <a:gd name="T16" fmla="*/ 0 60000 65536"/>
                  <a:gd name="T17" fmla="*/ 0 60000 65536"/>
                  <a:gd name="T18" fmla="*/ 0 w 23"/>
                  <a:gd name="T19" fmla="*/ 0 h 39"/>
                  <a:gd name="T20" fmla="*/ 23 w 23"/>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23" h="39">
                    <a:moveTo>
                      <a:pt x="23" y="28"/>
                    </a:moveTo>
                    <a:lnTo>
                      <a:pt x="0" y="39"/>
                    </a:lnTo>
                    <a:lnTo>
                      <a:pt x="0" y="17"/>
                    </a:lnTo>
                    <a:lnTo>
                      <a:pt x="6" y="8"/>
                    </a:lnTo>
                    <a:lnTo>
                      <a:pt x="23" y="0"/>
                    </a:lnTo>
                    <a:lnTo>
                      <a:pt x="23" y="28"/>
                    </a:lnTo>
                    <a:close/>
                  </a:path>
                </a:pathLst>
              </a:custGeom>
              <a:solidFill>
                <a:srgbClr val="0051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90" name="Freeform 257">
                <a:extLst>
                  <a:ext uri="{FF2B5EF4-FFF2-40B4-BE49-F238E27FC236}">
                    <a16:creationId xmlns:a16="http://schemas.microsoft.com/office/drawing/2014/main" id="{D7B83E82-D7BA-4EDF-0073-B932BFF64304}"/>
                  </a:ext>
                </a:extLst>
              </p:cNvPr>
              <p:cNvSpPr>
                <a:spLocks/>
              </p:cNvSpPr>
              <p:nvPr/>
            </p:nvSpPr>
            <p:spPr bwMode="auto">
              <a:xfrm>
                <a:off x="4056" y="2959"/>
                <a:ext cx="38" cy="59"/>
              </a:xfrm>
              <a:custGeom>
                <a:avLst/>
                <a:gdLst>
                  <a:gd name="T0" fmla="*/ 2147483647 w 28"/>
                  <a:gd name="T1" fmla="*/ 2147483647 h 32"/>
                  <a:gd name="T2" fmla="*/ 2147483647 w 28"/>
                  <a:gd name="T3" fmla="*/ 2147483647 h 32"/>
                  <a:gd name="T4" fmla="*/ 2147483647 w 28"/>
                  <a:gd name="T5" fmla="*/ 2147483647 h 32"/>
                  <a:gd name="T6" fmla="*/ 2147483647 w 28"/>
                  <a:gd name="T7" fmla="*/ 2147483647 h 32"/>
                  <a:gd name="T8" fmla="*/ 0 w 28"/>
                  <a:gd name="T9" fmla="*/ 2147483647 h 32"/>
                  <a:gd name="T10" fmla="*/ 2147483647 w 28"/>
                  <a:gd name="T11" fmla="*/ 2147483647 h 32"/>
                  <a:gd name="T12" fmla="*/ 2147483647 w 28"/>
                  <a:gd name="T13" fmla="*/ 0 h 32"/>
                  <a:gd name="T14" fmla="*/ 2147483647 w 28"/>
                  <a:gd name="T15" fmla="*/ 2147483647 h 32"/>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32"/>
                  <a:gd name="T26" fmla="*/ 28 w 28"/>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32">
                    <a:moveTo>
                      <a:pt x="28" y="24"/>
                    </a:moveTo>
                    <a:lnTo>
                      <a:pt x="25" y="16"/>
                    </a:lnTo>
                    <a:lnTo>
                      <a:pt x="11" y="19"/>
                    </a:lnTo>
                    <a:lnTo>
                      <a:pt x="2" y="32"/>
                    </a:lnTo>
                    <a:lnTo>
                      <a:pt x="0" y="32"/>
                    </a:lnTo>
                    <a:lnTo>
                      <a:pt x="4" y="15"/>
                    </a:lnTo>
                    <a:lnTo>
                      <a:pt x="28" y="0"/>
                    </a:lnTo>
                    <a:lnTo>
                      <a:pt x="28" y="24"/>
                    </a:lnTo>
                    <a:close/>
                  </a:path>
                </a:pathLst>
              </a:custGeom>
              <a:solidFill>
                <a:srgbClr val="0051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91" name="Freeform 258">
                <a:extLst>
                  <a:ext uri="{FF2B5EF4-FFF2-40B4-BE49-F238E27FC236}">
                    <a16:creationId xmlns:a16="http://schemas.microsoft.com/office/drawing/2014/main" id="{DBCEB5A1-EE20-4C3A-1992-C1E62D531C13}"/>
                  </a:ext>
                </a:extLst>
              </p:cNvPr>
              <p:cNvSpPr>
                <a:spLocks/>
              </p:cNvSpPr>
              <p:nvPr/>
            </p:nvSpPr>
            <p:spPr bwMode="auto">
              <a:xfrm>
                <a:off x="4038" y="2965"/>
                <a:ext cx="36" cy="53"/>
              </a:xfrm>
              <a:custGeom>
                <a:avLst/>
                <a:gdLst>
                  <a:gd name="T0" fmla="*/ 0 w 26"/>
                  <a:gd name="T1" fmla="*/ 2147483647 h 29"/>
                  <a:gd name="T2" fmla="*/ 2147483647 w 26"/>
                  <a:gd name="T3" fmla="*/ 2147483647 h 29"/>
                  <a:gd name="T4" fmla="*/ 2147483647 w 26"/>
                  <a:gd name="T5" fmla="*/ 2147483647 h 29"/>
                  <a:gd name="T6" fmla="*/ 2147483647 w 26"/>
                  <a:gd name="T7" fmla="*/ 2147483647 h 29"/>
                  <a:gd name="T8" fmla="*/ 2147483647 w 26"/>
                  <a:gd name="T9" fmla="*/ 0 h 29"/>
                  <a:gd name="T10" fmla="*/ 0 w 26"/>
                  <a:gd name="T11" fmla="*/ 2147483647 h 29"/>
                  <a:gd name="T12" fmla="*/ 0 60000 65536"/>
                  <a:gd name="T13" fmla="*/ 0 60000 65536"/>
                  <a:gd name="T14" fmla="*/ 0 60000 65536"/>
                  <a:gd name="T15" fmla="*/ 0 60000 65536"/>
                  <a:gd name="T16" fmla="*/ 0 60000 65536"/>
                  <a:gd name="T17" fmla="*/ 0 60000 65536"/>
                  <a:gd name="T18" fmla="*/ 0 w 26"/>
                  <a:gd name="T19" fmla="*/ 0 h 29"/>
                  <a:gd name="T20" fmla="*/ 26 w 2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6" h="29">
                    <a:moveTo>
                      <a:pt x="0" y="21"/>
                    </a:moveTo>
                    <a:lnTo>
                      <a:pt x="22" y="29"/>
                    </a:lnTo>
                    <a:lnTo>
                      <a:pt x="26" y="10"/>
                    </a:lnTo>
                    <a:lnTo>
                      <a:pt x="10" y="7"/>
                    </a:lnTo>
                    <a:lnTo>
                      <a:pt x="3" y="0"/>
                    </a:lnTo>
                    <a:lnTo>
                      <a:pt x="0" y="21"/>
                    </a:lnTo>
                    <a:close/>
                  </a:path>
                </a:pathLst>
              </a:custGeom>
              <a:solidFill>
                <a:srgbClr val="338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92" name="Freeform 259">
                <a:extLst>
                  <a:ext uri="{FF2B5EF4-FFF2-40B4-BE49-F238E27FC236}">
                    <a16:creationId xmlns:a16="http://schemas.microsoft.com/office/drawing/2014/main" id="{A4080254-D121-0E0B-E92E-2006C94D21AF}"/>
                  </a:ext>
                </a:extLst>
              </p:cNvPr>
              <p:cNvSpPr>
                <a:spLocks/>
              </p:cNvSpPr>
              <p:nvPr/>
            </p:nvSpPr>
            <p:spPr bwMode="auto">
              <a:xfrm>
                <a:off x="4059" y="2972"/>
                <a:ext cx="37" cy="32"/>
              </a:xfrm>
              <a:custGeom>
                <a:avLst/>
                <a:gdLst>
                  <a:gd name="T0" fmla="*/ 2147483647 w 27"/>
                  <a:gd name="T1" fmla="*/ 0 h 17"/>
                  <a:gd name="T2" fmla="*/ 0 w 27"/>
                  <a:gd name="T3" fmla="*/ 2147483647 h 17"/>
                  <a:gd name="T4" fmla="*/ 2147483647 w 27"/>
                  <a:gd name="T5" fmla="*/ 2147483647 h 17"/>
                  <a:gd name="T6" fmla="*/ 2147483647 w 27"/>
                  <a:gd name="T7" fmla="*/ 2147483647 h 17"/>
                  <a:gd name="T8" fmla="*/ 2147483647 w 27"/>
                  <a:gd name="T9" fmla="*/ 0 h 17"/>
                  <a:gd name="T10" fmla="*/ 0 60000 65536"/>
                  <a:gd name="T11" fmla="*/ 0 60000 65536"/>
                  <a:gd name="T12" fmla="*/ 0 60000 65536"/>
                  <a:gd name="T13" fmla="*/ 0 60000 65536"/>
                  <a:gd name="T14" fmla="*/ 0 60000 65536"/>
                  <a:gd name="T15" fmla="*/ 0 w 27"/>
                  <a:gd name="T16" fmla="*/ 0 h 17"/>
                  <a:gd name="T17" fmla="*/ 27 w 27"/>
                  <a:gd name="T18" fmla="*/ 17 h 17"/>
                </a:gdLst>
                <a:ahLst/>
                <a:cxnLst>
                  <a:cxn ang="T10">
                    <a:pos x="T0" y="T1"/>
                  </a:cxn>
                  <a:cxn ang="T11">
                    <a:pos x="T2" y="T3"/>
                  </a:cxn>
                  <a:cxn ang="T12">
                    <a:pos x="T4" y="T5"/>
                  </a:cxn>
                  <a:cxn ang="T13">
                    <a:pos x="T6" y="T7"/>
                  </a:cxn>
                  <a:cxn ang="T14">
                    <a:pos x="T8" y="T9"/>
                  </a:cxn>
                </a:cxnLst>
                <a:rect l="T15" t="T16" r="T17" b="T18"/>
                <a:pathLst>
                  <a:path w="27" h="17">
                    <a:moveTo>
                      <a:pt x="21" y="0"/>
                    </a:moveTo>
                    <a:lnTo>
                      <a:pt x="0" y="15"/>
                    </a:lnTo>
                    <a:lnTo>
                      <a:pt x="11" y="17"/>
                    </a:lnTo>
                    <a:lnTo>
                      <a:pt x="27" y="3"/>
                    </a:lnTo>
                    <a:lnTo>
                      <a:pt x="21" y="0"/>
                    </a:lnTo>
                    <a:close/>
                  </a:path>
                </a:pathLst>
              </a:custGeom>
              <a:solidFill>
                <a:srgbClr val="019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93" name="Freeform 260">
                <a:extLst>
                  <a:ext uri="{FF2B5EF4-FFF2-40B4-BE49-F238E27FC236}">
                    <a16:creationId xmlns:a16="http://schemas.microsoft.com/office/drawing/2014/main" id="{B64A62F5-D48C-ED1A-0A01-8BFDA12D6217}"/>
                  </a:ext>
                </a:extLst>
              </p:cNvPr>
              <p:cNvSpPr>
                <a:spLocks/>
              </p:cNvSpPr>
              <p:nvPr/>
            </p:nvSpPr>
            <p:spPr bwMode="auto">
              <a:xfrm>
                <a:off x="4064" y="2974"/>
                <a:ext cx="33" cy="46"/>
              </a:xfrm>
              <a:custGeom>
                <a:avLst/>
                <a:gdLst>
                  <a:gd name="T0" fmla="*/ 2147483647 w 24"/>
                  <a:gd name="T1" fmla="*/ 2147483647 h 25"/>
                  <a:gd name="T2" fmla="*/ 2147483647 w 24"/>
                  <a:gd name="T3" fmla="*/ 2147483647 h 25"/>
                  <a:gd name="T4" fmla="*/ 2147483647 w 24"/>
                  <a:gd name="T5" fmla="*/ 2147483647 h 25"/>
                  <a:gd name="T6" fmla="*/ 2147483647 w 24"/>
                  <a:gd name="T7" fmla="*/ 2147483647 h 25"/>
                  <a:gd name="T8" fmla="*/ 2147483647 w 24"/>
                  <a:gd name="T9" fmla="*/ 2147483647 h 25"/>
                  <a:gd name="T10" fmla="*/ 0 w 24"/>
                  <a:gd name="T11" fmla="*/ 2147483647 h 25"/>
                  <a:gd name="T12" fmla="*/ 2147483647 w 24"/>
                  <a:gd name="T13" fmla="*/ 2147483647 h 25"/>
                  <a:gd name="T14" fmla="*/ 2147483647 w 24"/>
                  <a:gd name="T15" fmla="*/ 0 h 25"/>
                  <a:gd name="T16" fmla="*/ 2147483647 w 24"/>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25"/>
                  <a:gd name="T29" fmla="*/ 24 w 2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25">
                    <a:moveTo>
                      <a:pt x="24" y="10"/>
                    </a:moveTo>
                    <a:lnTo>
                      <a:pt x="22" y="15"/>
                    </a:lnTo>
                    <a:lnTo>
                      <a:pt x="17" y="4"/>
                    </a:lnTo>
                    <a:lnTo>
                      <a:pt x="7" y="10"/>
                    </a:lnTo>
                    <a:lnTo>
                      <a:pt x="4" y="23"/>
                    </a:lnTo>
                    <a:lnTo>
                      <a:pt x="0" y="25"/>
                    </a:lnTo>
                    <a:lnTo>
                      <a:pt x="4" y="10"/>
                    </a:lnTo>
                    <a:lnTo>
                      <a:pt x="22" y="0"/>
                    </a:lnTo>
                    <a:lnTo>
                      <a:pt x="24" y="10"/>
                    </a:lnTo>
                    <a:close/>
                  </a:path>
                </a:pathLst>
              </a:custGeom>
              <a:solidFill>
                <a:srgbClr val="003B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94" name="Freeform 261">
                <a:extLst>
                  <a:ext uri="{FF2B5EF4-FFF2-40B4-BE49-F238E27FC236}">
                    <a16:creationId xmlns:a16="http://schemas.microsoft.com/office/drawing/2014/main" id="{B789EBA7-F1B8-F15B-722D-611387292F83}"/>
                  </a:ext>
                </a:extLst>
              </p:cNvPr>
              <p:cNvSpPr>
                <a:spLocks/>
              </p:cNvSpPr>
              <p:nvPr/>
            </p:nvSpPr>
            <p:spPr bwMode="auto">
              <a:xfrm>
                <a:off x="4058" y="2983"/>
                <a:ext cx="24" cy="37"/>
              </a:xfrm>
              <a:custGeom>
                <a:avLst/>
                <a:gdLst>
                  <a:gd name="T0" fmla="*/ 0 w 18"/>
                  <a:gd name="T1" fmla="*/ 2147483647 h 20"/>
                  <a:gd name="T2" fmla="*/ 2147483647 w 18"/>
                  <a:gd name="T3" fmla="*/ 2147483647 h 20"/>
                  <a:gd name="T4" fmla="*/ 2147483647 w 18"/>
                  <a:gd name="T5" fmla="*/ 2147483647 h 20"/>
                  <a:gd name="T6" fmla="*/ 2147483647 w 18"/>
                  <a:gd name="T7" fmla="*/ 0 h 20"/>
                  <a:gd name="T8" fmla="*/ 0 w 18"/>
                  <a:gd name="T9" fmla="*/ 2147483647 h 20"/>
                  <a:gd name="T10" fmla="*/ 0 60000 65536"/>
                  <a:gd name="T11" fmla="*/ 0 60000 65536"/>
                  <a:gd name="T12" fmla="*/ 0 60000 65536"/>
                  <a:gd name="T13" fmla="*/ 0 60000 65536"/>
                  <a:gd name="T14" fmla="*/ 0 60000 65536"/>
                  <a:gd name="T15" fmla="*/ 0 w 18"/>
                  <a:gd name="T16" fmla="*/ 0 h 20"/>
                  <a:gd name="T17" fmla="*/ 18 w 18"/>
                  <a:gd name="T18" fmla="*/ 20 h 20"/>
                </a:gdLst>
                <a:ahLst/>
                <a:cxnLst>
                  <a:cxn ang="T10">
                    <a:pos x="T0" y="T1"/>
                  </a:cxn>
                  <a:cxn ang="T11">
                    <a:pos x="T2" y="T3"/>
                  </a:cxn>
                  <a:cxn ang="T12">
                    <a:pos x="T4" y="T5"/>
                  </a:cxn>
                  <a:cxn ang="T13">
                    <a:pos x="T6" y="T7"/>
                  </a:cxn>
                  <a:cxn ang="T14">
                    <a:pos x="T8" y="T9"/>
                  </a:cxn>
                </a:cxnLst>
                <a:rect l="T15" t="T16" r="T17" b="T18"/>
                <a:pathLst>
                  <a:path w="18" h="20">
                    <a:moveTo>
                      <a:pt x="0" y="18"/>
                    </a:moveTo>
                    <a:lnTo>
                      <a:pt x="12" y="20"/>
                    </a:lnTo>
                    <a:lnTo>
                      <a:pt x="18" y="3"/>
                    </a:lnTo>
                    <a:lnTo>
                      <a:pt x="3" y="0"/>
                    </a:lnTo>
                    <a:lnTo>
                      <a:pt x="0" y="18"/>
                    </a:lnTo>
                    <a:close/>
                  </a:path>
                </a:pathLst>
              </a:custGeom>
              <a:solidFill>
                <a:srgbClr val="006C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95" name="Freeform 262">
                <a:extLst>
                  <a:ext uri="{FF2B5EF4-FFF2-40B4-BE49-F238E27FC236}">
                    <a16:creationId xmlns:a16="http://schemas.microsoft.com/office/drawing/2014/main" id="{C026E00C-FF72-D5CE-826F-835CAFC7CF40}"/>
                  </a:ext>
                </a:extLst>
              </p:cNvPr>
              <p:cNvSpPr>
                <a:spLocks/>
              </p:cNvSpPr>
              <p:nvPr/>
            </p:nvSpPr>
            <p:spPr bwMode="auto">
              <a:xfrm>
                <a:off x="4085" y="2942"/>
                <a:ext cx="23" cy="36"/>
              </a:xfrm>
              <a:custGeom>
                <a:avLst/>
                <a:gdLst>
                  <a:gd name="T0" fmla="*/ 2147483647 w 17"/>
                  <a:gd name="T1" fmla="*/ 2147483647 h 19"/>
                  <a:gd name="T2" fmla="*/ 0 w 17"/>
                  <a:gd name="T3" fmla="*/ 2147483647 h 19"/>
                  <a:gd name="T4" fmla="*/ 2147483647 w 17"/>
                  <a:gd name="T5" fmla="*/ 2147483647 h 19"/>
                  <a:gd name="T6" fmla="*/ 2147483647 w 17"/>
                  <a:gd name="T7" fmla="*/ 0 h 19"/>
                  <a:gd name="T8" fmla="*/ 2147483647 w 17"/>
                  <a:gd name="T9" fmla="*/ 2147483647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17" y="11"/>
                    </a:moveTo>
                    <a:lnTo>
                      <a:pt x="0" y="19"/>
                    </a:lnTo>
                    <a:lnTo>
                      <a:pt x="7" y="5"/>
                    </a:lnTo>
                    <a:lnTo>
                      <a:pt x="17" y="0"/>
                    </a:lnTo>
                    <a:lnTo>
                      <a:pt x="17" y="11"/>
                    </a:lnTo>
                    <a:close/>
                  </a:path>
                </a:pathLst>
              </a:custGeom>
              <a:solidFill>
                <a:srgbClr val="6E87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96" name="Freeform 263">
                <a:extLst>
                  <a:ext uri="{FF2B5EF4-FFF2-40B4-BE49-F238E27FC236}">
                    <a16:creationId xmlns:a16="http://schemas.microsoft.com/office/drawing/2014/main" id="{22D0BAB6-22A5-F496-8579-E3D38EA0751B}"/>
                  </a:ext>
                </a:extLst>
              </p:cNvPr>
              <p:cNvSpPr>
                <a:spLocks/>
              </p:cNvSpPr>
              <p:nvPr/>
            </p:nvSpPr>
            <p:spPr bwMode="auto">
              <a:xfrm>
                <a:off x="4048" y="2953"/>
                <a:ext cx="46" cy="41"/>
              </a:xfrm>
              <a:custGeom>
                <a:avLst/>
                <a:gdLst>
                  <a:gd name="T0" fmla="*/ 0 w 34"/>
                  <a:gd name="T1" fmla="*/ 2147483647 h 22"/>
                  <a:gd name="T2" fmla="*/ 2147483647 w 34"/>
                  <a:gd name="T3" fmla="*/ 2147483647 h 22"/>
                  <a:gd name="T4" fmla="*/ 2147483647 w 34"/>
                  <a:gd name="T5" fmla="*/ 2147483647 h 22"/>
                  <a:gd name="T6" fmla="*/ 2147483647 w 34"/>
                  <a:gd name="T7" fmla="*/ 0 h 22"/>
                  <a:gd name="T8" fmla="*/ 0 w 34"/>
                  <a:gd name="T9" fmla="*/ 2147483647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8"/>
                    </a:moveTo>
                    <a:lnTo>
                      <a:pt x="12" y="22"/>
                    </a:lnTo>
                    <a:lnTo>
                      <a:pt x="34" y="5"/>
                    </a:lnTo>
                    <a:lnTo>
                      <a:pt x="16" y="0"/>
                    </a:lnTo>
                    <a:lnTo>
                      <a:pt x="0" y="18"/>
                    </a:lnTo>
                    <a:close/>
                  </a:path>
                </a:pathLst>
              </a:custGeom>
              <a:solidFill>
                <a:srgbClr val="019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97" name="Freeform 264">
                <a:extLst>
                  <a:ext uri="{FF2B5EF4-FFF2-40B4-BE49-F238E27FC236}">
                    <a16:creationId xmlns:a16="http://schemas.microsoft.com/office/drawing/2014/main" id="{112FBD29-17B5-1062-9566-E49FF41A18CF}"/>
                  </a:ext>
                </a:extLst>
              </p:cNvPr>
              <p:cNvSpPr>
                <a:spLocks/>
              </p:cNvSpPr>
              <p:nvPr/>
            </p:nvSpPr>
            <p:spPr bwMode="auto">
              <a:xfrm>
                <a:off x="4040" y="2942"/>
                <a:ext cx="37" cy="49"/>
              </a:xfrm>
              <a:custGeom>
                <a:avLst/>
                <a:gdLst>
                  <a:gd name="T0" fmla="*/ 2147483647 w 27"/>
                  <a:gd name="T1" fmla="*/ 2147483647 h 26"/>
                  <a:gd name="T2" fmla="*/ 2147483647 w 27"/>
                  <a:gd name="T3" fmla="*/ 0 h 26"/>
                  <a:gd name="T4" fmla="*/ 0 w 27"/>
                  <a:gd name="T5" fmla="*/ 2147483647 h 26"/>
                  <a:gd name="T6" fmla="*/ 2147483647 w 27"/>
                  <a:gd name="T7" fmla="*/ 2147483647 h 26"/>
                  <a:gd name="T8" fmla="*/ 2147483647 w 27"/>
                  <a:gd name="T9" fmla="*/ 2147483647 h 26"/>
                  <a:gd name="T10" fmla="*/ 0 60000 65536"/>
                  <a:gd name="T11" fmla="*/ 0 60000 65536"/>
                  <a:gd name="T12" fmla="*/ 0 60000 65536"/>
                  <a:gd name="T13" fmla="*/ 0 60000 65536"/>
                  <a:gd name="T14" fmla="*/ 0 60000 65536"/>
                  <a:gd name="T15" fmla="*/ 0 w 27"/>
                  <a:gd name="T16" fmla="*/ 0 h 26"/>
                  <a:gd name="T17" fmla="*/ 27 w 27"/>
                  <a:gd name="T18" fmla="*/ 26 h 26"/>
                </a:gdLst>
                <a:ahLst/>
                <a:cxnLst>
                  <a:cxn ang="T10">
                    <a:pos x="T0" y="T1"/>
                  </a:cxn>
                  <a:cxn ang="T11">
                    <a:pos x="T2" y="T3"/>
                  </a:cxn>
                  <a:cxn ang="T12">
                    <a:pos x="T4" y="T5"/>
                  </a:cxn>
                  <a:cxn ang="T13">
                    <a:pos x="T6" y="T7"/>
                  </a:cxn>
                  <a:cxn ang="T14">
                    <a:pos x="T8" y="T9"/>
                  </a:cxn>
                </a:cxnLst>
                <a:rect l="T15" t="T16" r="T17" b="T18"/>
                <a:pathLst>
                  <a:path w="27" h="26">
                    <a:moveTo>
                      <a:pt x="27" y="10"/>
                    </a:moveTo>
                    <a:lnTo>
                      <a:pt x="20" y="0"/>
                    </a:lnTo>
                    <a:lnTo>
                      <a:pt x="0" y="20"/>
                    </a:lnTo>
                    <a:lnTo>
                      <a:pt x="8" y="26"/>
                    </a:lnTo>
                    <a:lnTo>
                      <a:pt x="27" y="10"/>
                    </a:lnTo>
                    <a:close/>
                  </a:path>
                </a:pathLst>
              </a:custGeom>
              <a:solidFill>
                <a:srgbClr val="66BC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98" name="Freeform 265">
                <a:extLst>
                  <a:ext uri="{FF2B5EF4-FFF2-40B4-BE49-F238E27FC236}">
                    <a16:creationId xmlns:a16="http://schemas.microsoft.com/office/drawing/2014/main" id="{BAC4D3BD-96D6-4CA7-2BD3-B669BE96A610}"/>
                  </a:ext>
                </a:extLst>
              </p:cNvPr>
              <p:cNvSpPr>
                <a:spLocks/>
              </p:cNvSpPr>
              <p:nvPr/>
            </p:nvSpPr>
            <p:spPr bwMode="auto">
              <a:xfrm>
                <a:off x="4056" y="2924"/>
                <a:ext cx="26" cy="48"/>
              </a:xfrm>
              <a:custGeom>
                <a:avLst/>
                <a:gdLst>
                  <a:gd name="T0" fmla="*/ 2147483647 w 19"/>
                  <a:gd name="T1" fmla="*/ 2147483647 h 26"/>
                  <a:gd name="T2" fmla="*/ 2147483647 w 19"/>
                  <a:gd name="T3" fmla="*/ 0 h 26"/>
                  <a:gd name="T4" fmla="*/ 0 w 19"/>
                  <a:gd name="T5" fmla="*/ 2147483647 h 26"/>
                  <a:gd name="T6" fmla="*/ 2147483647 w 19"/>
                  <a:gd name="T7" fmla="*/ 2147483647 h 26"/>
                  <a:gd name="T8" fmla="*/ 2147483647 w 19"/>
                  <a:gd name="T9" fmla="*/ 2147483647 h 26"/>
                  <a:gd name="T10" fmla="*/ 0 60000 65536"/>
                  <a:gd name="T11" fmla="*/ 0 60000 65536"/>
                  <a:gd name="T12" fmla="*/ 0 60000 65536"/>
                  <a:gd name="T13" fmla="*/ 0 60000 65536"/>
                  <a:gd name="T14" fmla="*/ 0 60000 65536"/>
                  <a:gd name="T15" fmla="*/ 0 w 19"/>
                  <a:gd name="T16" fmla="*/ 0 h 26"/>
                  <a:gd name="T17" fmla="*/ 19 w 19"/>
                  <a:gd name="T18" fmla="*/ 26 h 26"/>
                </a:gdLst>
                <a:ahLst/>
                <a:cxnLst>
                  <a:cxn ang="T10">
                    <a:pos x="T0" y="T1"/>
                  </a:cxn>
                  <a:cxn ang="T11">
                    <a:pos x="T2" y="T3"/>
                  </a:cxn>
                  <a:cxn ang="T12">
                    <a:pos x="T4" y="T5"/>
                  </a:cxn>
                  <a:cxn ang="T13">
                    <a:pos x="T6" y="T7"/>
                  </a:cxn>
                  <a:cxn ang="T14">
                    <a:pos x="T8" y="T9"/>
                  </a:cxn>
                </a:cxnLst>
                <a:rect l="T15" t="T16" r="T17" b="T18"/>
                <a:pathLst>
                  <a:path w="19" h="26">
                    <a:moveTo>
                      <a:pt x="19" y="15"/>
                    </a:moveTo>
                    <a:lnTo>
                      <a:pt x="5" y="0"/>
                    </a:lnTo>
                    <a:lnTo>
                      <a:pt x="0" y="15"/>
                    </a:lnTo>
                    <a:lnTo>
                      <a:pt x="11" y="26"/>
                    </a:lnTo>
                    <a:lnTo>
                      <a:pt x="19" y="15"/>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99" name="Freeform 266">
                <a:extLst>
                  <a:ext uri="{FF2B5EF4-FFF2-40B4-BE49-F238E27FC236}">
                    <a16:creationId xmlns:a16="http://schemas.microsoft.com/office/drawing/2014/main" id="{52BD313B-D283-3833-D9B7-FC190CEBBCE1}"/>
                  </a:ext>
                </a:extLst>
              </p:cNvPr>
              <p:cNvSpPr>
                <a:spLocks/>
              </p:cNvSpPr>
              <p:nvPr/>
            </p:nvSpPr>
            <p:spPr bwMode="auto">
              <a:xfrm>
                <a:off x="4063" y="2942"/>
                <a:ext cx="37" cy="36"/>
              </a:xfrm>
              <a:custGeom>
                <a:avLst/>
                <a:gdLst>
                  <a:gd name="T0" fmla="*/ 0 w 27"/>
                  <a:gd name="T1" fmla="*/ 2147483647 h 19"/>
                  <a:gd name="T2" fmla="*/ 2147483647 w 27"/>
                  <a:gd name="T3" fmla="*/ 2147483647 h 19"/>
                  <a:gd name="T4" fmla="*/ 2147483647 w 27"/>
                  <a:gd name="T5" fmla="*/ 2147483647 h 19"/>
                  <a:gd name="T6" fmla="*/ 2147483647 w 27"/>
                  <a:gd name="T7" fmla="*/ 0 h 19"/>
                  <a:gd name="T8" fmla="*/ 0 w 27"/>
                  <a:gd name="T9" fmla="*/ 2147483647 h 19"/>
                  <a:gd name="T10" fmla="*/ 0 60000 65536"/>
                  <a:gd name="T11" fmla="*/ 0 60000 65536"/>
                  <a:gd name="T12" fmla="*/ 0 60000 65536"/>
                  <a:gd name="T13" fmla="*/ 0 60000 65536"/>
                  <a:gd name="T14" fmla="*/ 0 60000 65536"/>
                  <a:gd name="T15" fmla="*/ 0 w 27"/>
                  <a:gd name="T16" fmla="*/ 0 h 19"/>
                  <a:gd name="T17" fmla="*/ 27 w 27"/>
                  <a:gd name="T18" fmla="*/ 19 h 19"/>
                </a:gdLst>
                <a:ahLst/>
                <a:cxnLst>
                  <a:cxn ang="T10">
                    <a:pos x="T0" y="T1"/>
                  </a:cxn>
                  <a:cxn ang="T11">
                    <a:pos x="T2" y="T3"/>
                  </a:cxn>
                  <a:cxn ang="T12">
                    <a:pos x="T4" y="T5"/>
                  </a:cxn>
                  <a:cxn ang="T13">
                    <a:pos x="T6" y="T7"/>
                  </a:cxn>
                  <a:cxn ang="T14">
                    <a:pos x="T8" y="T9"/>
                  </a:cxn>
                </a:cxnLst>
                <a:rect l="T15" t="T16" r="T17" b="T18"/>
                <a:pathLst>
                  <a:path w="27" h="19">
                    <a:moveTo>
                      <a:pt x="0" y="14"/>
                    </a:moveTo>
                    <a:lnTo>
                      <a:pt x="22" y="19"/>
                    </a:lnTo>
                    <a:lnTo>
                      <a:pt x="27" y="5"/>
                    </a:lnTo>
                    <a:lnTo>
                      <a:pt x="6" y="0"/>
                    </a:lnTo>
                    <a:lnTo>
                      <a:pt x="0" y="14"/>
                    </a:lnTo>
                    <a:close/>
                  </a:path>
                </a:pathLst>
              </a:custGeom>
              <a:solidFill>
                <a:srgbClr val="9DB9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00" name="Freeform 267">
                <a:extLst>
                  <a:ext uri="{FF2B5EF4-FFF2-40B4-BE49-F238E27FC236}">
                    <a16:creationId xmlns:a16="http://schemas.microsoft.com/office/drawing/2014/main" id="{3A0BE56A-3813-C37B-E971-8B4E17EBD21D}"/>
                  </a:ext>
                </a:extLst>
              </p:cNvPr>
              <p:cNvSpPr>
                <a:spLocks/>
              </p:cNvSpPr>
              <p:nvPr/>
            </p:nvSpPr>
            <p:spPr bwMode="auto">
              <a:xfrm>
                <a:off x="4032" y="2979"/>
                <a:ext cx="45" cy="41"/>
              </a:xfrm>
              <a:custGeom>
                <a:avLst/>
                <a:gdLst>
                  <a:gd name="T0" fmla="*/ 1 w 33"/>
                  <a:gd name="T1" fmla="*/ 0 h 22"/>
                  <a:gd name="T2" fmla="*/ 0 w 33"/>
                  <a:gd name="T3" fmla="*/ 2147483647 h 22"/>
                  <a:gd name="T4" fmla="*/ 2147483647 w 33"/>
                  <a:gd name="T5" fmla="*/ 2147483647 h 22"/>
                  <a:gd name="T6" fmla="*/ 2147483647 w 33"/>
                  <a:gd name="T7" fmla="*/ 2147483647 h 22"/>
                  <a:gd name="T8" fmla="*/ 2147483647 w 33"/>
                  <a:gd name="T9" fmla="*/ 2147483647 h 22"/>
                  <a:gd name="T10" fmla="*/ 2147483647 w 33"/>
                  <a:gd name="T11" fmla="*/ 2147483647 h 22"/>
                  <a:gd name="T12" fmla="*/ 1 w 33"/>
                  <a:gd name="T13" fmla="*/ 0 h 22"/>
                  <a:gd name="T14" fmla="*/ 0 60000 65536"/>
                  <a:gd name="T15" fmla="*/ 0 60000 65536"/>
                  <a:gd name="T16" fmla="*/ 0 60000 65536"/>
                  <a:gd name="T17" fmla="*/ 0 60000 65536"/>
                  <a:gd name="T18" fmla="*/ 0 60000 65536"/>
                  <a:gd name="T19" fmla="*/ 0 60000 65536"/>
                  <a:gd name="T20" fmla="*/ 0 60000 65536"/>
                  <a:gd name="T21" fmla="*/ 0 w 33"/>
                  <a:gd name="T22" fmla="*/ 0 h 22"/>
                  <a:gd name="T23" fmla="*/ 33 w 33"/>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2">
                    <a:moveTo>
                      <a:pt x="1" y="0"/>
                    </a:moveTo>
                    <a:lnTo>
                      <a:pt x="0" y="2"/>
                    </a:lnTo>
                    <a:lnTo>
                      <a:pt x="13" y="16"/>
                    </a:lnTo>
                    <a:lnTo>
                      <a:pt x="28" y="22"/>
                    </a:lnTo>
                    <a:lnTo>
                      <a:pt x="33" y="20"/>
                    </a:lnTo>
                    <a:lnTo>
                      <a:pt x="15" y="13"/>
                    </a:lnTo>
                    <a:lnTo>
                      <a:pt x="1"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01" name="Freeform 268">
                <a:extLst>
                  <a:ext uri="{FF2B5EF4-FFF2-40B4-BE49-F238E27FC236}">
                    <a16:creationId xmlns:a16="http://schemas.microsoft.com/office/drawing/2014/main" id="{6FB3D64B-4711-6DA6-39D1-0E79291CCD36}"/>
                  </a:ext>
                </a:extLst>
              </p:cNvPr>
              <p:cNvSpPr>
                <a:spLocks/>
              </p:cNvSpPr>
              <p:nvPr/>
            </p:nvSpPr>
            <p:spPr bwMode="auto">
              <a:xfrm>
                <a:off x="4058" y="3000"/>
                <a:ext cx="19" cy="24"/>
              </a:xfrm>
              <a:custGeom>
                <a:avLst/>
                <a:gdLst>
                  <a:gd name="T0" fmla="*/ 2147483647 w 14"/>
                  <a:gd name="T1" fmla="*/ 2147483647 h 13"/>
                  <a:gd name="T2" fmla="*/ 0 w 14"/>
                  <a:gd name="T3" fmla="*/ 2147483647 h 13"/>
                  <a:gd name="T4" fmla="*/ 0 w 14"/>
                  <a:gd name="T5" fmla="*/ 2147483647 h 13"/>
                  <a:gd name="T6" fmla="*/ 2147483647 w 14"/>
                  <a:gd name="T7" fmla="*/ 0 h 13"/>
                  <a:gd name="T8" fmla="*/ 2147483647 w 14"/>
                  <a:gd name="T9" fmla="*/ 2147483647 h 13"/>
                  <a:gd name="T10" fmla="*/ 0 60000 65536"/>
                  <a:gd name="T11" fmla="*/ 0 60000 65536"/>
                  <a:gd name="T12" fmla="*/ 0 60000 65536"/>
                  <a:gd name="T13" fmla="*/ 0 60000 65536"/>
                  <a:gd name="T14" fmla="*/ 0 60000 65536"/>
                  <a:gd name="T15" fmla="*/ 0 w 14"/>
                  <a:gd name="T16" fmla="*/ 0 h 13"/>
                  <a:gd name="T17" fmla="*/ 14 w 14"/>
                  <a:gd name="T18" fmla="*/ 13 h 13"/>
                </a:gdLst>
                <a:ahLst/>
                <a:cxnLst>
                  <a:cxn ang="T10">
                    <a:pos x="T0" y="T1"/>
                  </a:cxn>
                  <a:cxn ang="T11">
                    <a:pos x="T2" y="T3"/>
                  </a:cxn>
                  <a:cxn ang="T12">
                    <a:pos x="T4" y="T5"/>
                  </a:cxn>
                  <a:cxn ang="T13">
                    <a:pos x="T6" y="T7"/>
                  </a:cxn>
                  <a:cxn ang="T14">
                    <a:pos x="T8" y="T9"/>
                  </a:cxn>
                </a:cxnLst>
                <a:rect l="T15" t="T16" r="T17" b="T18"/>
                <a:pathLst>
                  <a:path w="14" h="13">
                    <a:moveTo>
                      <a:pt x="14" y="9"/>
                    </a:moveTo>
                    <a:lnTo>
                      <a:pt x="0" y="13"/>
                    </a:lnTo>
                    <a:lnTo>
                      <a:pt x="0" y="5"/>
                    </a:lnTo>
                    <a:lnTo>
                      <a:pt x="14" y="0"/>
                    </a:lnTo>
                    <a:lnTo>
                      <a:pt x="14" y="9"/>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02" name="Freeform 269">
                <a:extLst>
                  <a:ext uri="{FF2B5EF4-FFF2-40B4-BE49-F238E27FC236}">
                    <a16:creationId xmlns:a16="http://schemas.microsoft.com/office/drawing/2014/main" id="{D9B80523-04D9-09DF-15E4-2F1E7177D9D8}"/>
                  </a:ext>
                </a:extLst>
              </p:cNvPr>
              <p:cNvSpPr>
                <a:spLocks/>
              </p:cNvSpPr>
              <p:nvPr/>
            </p:nvSpPr>
            <p:spPr bwMode="auto">
              <a:xfrm>
                <a:off x="4059" y="2987"/>
                <a:ext cx="23" cy="24"/>
              </a:xfrm>
              <a:custGeom>
                <a:avLst/>
                <a:gdLst>
                  <a:gd name="T0" fmla="*/ 0 w 17"/>
                  <a:gd name="T1" fmla="*/ 2147483647 h 13"/>
                  <a:gd name="T2" fmla="*/ 2147483647 w 17"/>
                  <a:gd name="T3" fmla="*/ 2147483647 h 13"/>
                  <a:gd name="T4" fmla="*/ 2147483647 w 17"/>
                  <a:gd name="T5" fmla="*/ 2147483647 h 13"/>
                  <a:gd name="T6" fmla="*/ 2147483647 w 17"/>
                  <a:gd name="T7" fmla="*/ 0 h 13"/>
                  <a:gd name="T8" fmla="*/ 0 w 17"/>
                  <a:gd name="T9" fmla="*/ 2147483647 h 13"/>
                  <a:gd name="T10" fmla="*/ 0 60000 65536"/>
                  <a:gd name="T11" fmla="*/ 0 60000 65536"/>
                  <a:gd name="T12" fmla="*/ 0 60000 65536"/>
                  <a:gd name="T13" fmla="*/ 0 60000 65536"/>
                  <a:gd name="T14" fmla="*/ 0 60000 65536"/>
                  <a:gd name="T15" fmla="*/ 0 w 17"/>
                  <a:gd name="T16" fmla="*/ 0 h 13"/>
                  <a:gd name="T17" fmla="*/ 17 w 17"/>
                  <a:gd name="T18" fmla="*/ 13 h 13"/>
                </a:gdLst>
                <a:ahLst/>
                <a:cxnLst>
                  <a:cxn ang="T10">
                    <a:pos x="T0" y="T1"/>
                  </a:cxn>
                  <a:cxn ang="T11">
                    <a:pos x="T2" y="T3"/>
                  </a:cxn>
                  <a:cxn ang="T12">
                    <a:pos x="T4" y="T5"/>
                  </a:cxn>
                  <a:cxn ang="T13">
                    <a:pos x="T6" y="T7"/>
                  </a:cxn>
                  <a:cxn ang="T14">
                    <a:pos x="T8" y="T9"/>
                  </a:cxn>
                </a:cxnLst>
                <a:rect l="T15" t="T16" r="T17" b="T18"/>
                <a:pathLst>
                  <a:path w="17" h="13">
                    <a:moveTo>
                      <a:pt x="0" y="8"/>
                    </a:moveTo>
                    <a:lnTo>
                      <a:pt x="13" y="13"/>
                    </a:lnTo>
                    <a:lnTo>
                      <a:pt x="17" y="8"/>
                    </a:lnTo>
                    <a:lnTo>
                      <a:pt x="7" y="0"/>
                    </a:lnTo>
                    <a:lnTo>
                      <a:pt x="0" y="8"/>
                    </a:lnTo>
                    <a:close/>
                  </a:path>
                </a:pathLst>
              </a:custGeom>
              <a:solidFill>
                <a:srgbClr val="66BC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03" name="Freeform 270">
                <a:extLst>
                  <a:ext uri="{FF2B5EF4-FFF2-40B4-BE49-F238E27FC236}">
                    <a16:creationId xmlns:a16="http://schemas.microsoft.com/office/drawing/2014/main" id="{FEE65174-BA1E-B31B-1280-249AEA086A7C}"/>
                  </a:ext>
                </a:extLst>
              </p:cNvPr>
              <p:cNvSpPr>
                <a:spLocks/>
              </p:cNvSpPr>
              <p:nvPr/>
            </p:nvSpPr>
            <p:spPr bwMode="auto">
              <a:xfrm>
                <a:off x="4037" y="2961"/>
                <a:ext cx="15" cy="30"/>
              </a:xfrm>
              <a:custGeom>
                <a:avLst/>
                <a:gdLst>
                  <a:gd name="T0" fmla="*/ 0 w 11"/>
                  <a:gd name="T1" fmla="*/ 2147483647 h 16"/>
                  <a:gd name="T2" fmla="*/ 2147483647 w 11"/>
                  <a:gd name="T3" fmla="*/ 2147483647 h 16"/>
                  <a:gd name="T4" fmla="*/ 2147483647 w 11"/>
                  <a:gd name="T5" fmla="*/ 2147483647 h 16"/>
                  <a:gd name="T6" fmla="*/ 2147483647 w 11"/>
                  <a:gd name="T7" fmla="*/ 0 h 16"/>
                  <a:gd name="T8" fmla="*/ 0 w 11"/>
                  <a:gd name="T9" fmla="*/ 2147483647 h 16"/>
                  <a:gd name="T10" fmla="*/ 0 60000 65536"/>
                  <a:gd name="T11" fmla="*/ 0 60000 65536"/>
                  <a:gd name="T12" fmla="*/ 0 60000 65536"/>
                  <a:gd name="T13" fmla="*/ 0 60000 65536"/>
                  <a:gd name="T14" fmla="*/ 0 60000 65536"/>
                  <a:gd name="T15" fmla="*/ 0 w 11"/>
                  <a:gd name="T16" fmla="*/ 0 h 16"/>
                  <a:gd name="T17" fmla="*/ 11 w 11"/>
                  <a:gd name="T18" fmla="*/ 16 h 16"/>
                </a:gdLst>
                <a:ahLst/>
                <a:cxnLst>
                  <a:cxn ang="T10">
                    <a:pos x="T0" y="T1"/>
                  </a:cxn>
                  <a:cxn ang="T11">
                    <a:pos x="T2" y="T3"/>
                  </a:cxn>
                  <a:cxn ang="T12">
                    <a:pos x="T4" y="T5"/>
                  </a:cxn>
                  <a:cxn ang="T13">
                    <a:pos x="T6" y="T7"/>
                  </a:cxn>
                  <a:cxn ang="T14">
                    <a:pos x="T8" y="T9"/>
                  </a:cxn>
                </a:cxnLst>
                <a:rect l="T15" t="T16" r="T17" b="T18"/>
                <a:pathLst>
                  <a:path w="11" h="16">
                    <a:moveTo>
                      <a:pt x="0" y="10"/>
                    </a:moveTo>
                    <a:lnTo>
                      <a:pt x="11" y="16"/>
                    </a:lnTo>
                    <a:lnTo>
                      <a:pt x="11" y="10"/>
                    </a:lnTo>
                    <a:lnTo>
                      <a:pt x="5" y="0"/>
                    </a:lnTo>
                    <a:lnTo>
                      <a:pt x="0" y="10"/>
                    </a:lnTo>
                    <a:close/>
                  </a:path>
                </a:pathLst>
              </a:custGeom>
              <a:solidFill>
                <a:srgbClr val="66BC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grpSp>
      </p:grpSp>
      <p:cxnSp>
        <p:nvCxnSpPr>
          <p:cNvPr id="290" name="Connettore a gomito 77">
            <a:extLst>
              <a:ext uri="{FF2B5EF4-FFF2-40B4-BE49-F238E27FC236}">
                <a16:creationId xmlns:a16="http://schemas.microsoft.com/office/drawing/2014/main" id="{0A95B1F2-C2A3-D476-04C8-A32489400774}"/>
              </a:ext>
            </a:extLst>
          </p:cNvPr>
          <p:cNvCxnSpPr>
            <a:cxnSpLocks/>
            <a:stCxn id="26" idx="3"/>
          </p:cNvCxnSpPr>
          <p:nvPr/>
        </p:nvCxnSpPr>
        <p:spPr>
          <a:xfrm>
            <a:off x="7092038" y="6188108"/>
            <a:ext cx="3470630" cy="0"/>
          </a:xfrm>
          <a:prstGeom prst="bentConnector3">
            <a:avLst>
              <a:gd name="adj1" fmla="val 50000"/>
            </a:avLst>
          </a:prstGeom>
          <a:ln w="57150">
            <a:solidFill>
              <a:srgbClr val="141414"/>
            </a:solidFill>
            <a:tailEnd type="triangle"/>
          </a:ln>
        </p:spPr>
        <p:style>
          <a:lnRef idx="1">
            <a:schemeClr val="accent1"/>
          </a:lnRef>
          <a:fillRef idx="0">
            <a:schemeClr val="accent1"/>
          </a:fillRef>
          <a:effectRef idx="0">
            <a:schemeClr val="accent1"/>
          </a:effectRef>
          <a:fontRef idx="minor">
            <a:schemeClr val="tx1"/>
          </a:fontRef>
        </p:style>
      </p:cxnSp>
      <p:sp>
        <p:nvSpPr>
          <p:cNvPr id="291" name="Sottotitolo 2">
            <a:extLst>
              <a:ext uri="{FF2B5EF4-FFF2-40B4-BE49-F238E27FC236}">
                <a16:creationId xmlns:a16="http://schemas.microsoft.com/office/drawing/2014/main" id="{1353CF31-B3E2-7350-321D-55B5252FBFD1}"/>
              </a:ext>
            </a:extLst>
          </p:cNvPr>
          <p:cNvSpPr txBox="1">
            <a:spLocks/>
          </p:cNvSpPr>
          <p:nvPr/>
        </p:nvSpPr>
        <p:spPr>
          <a:xfrm>
            <a:off x="9379547" y="2655127"/>
            <a:ext cx="1300898" cy="238148"/>
          </a:xfrm>
          <a:prstGeom prst="rect">
            <a:avLst/>
          </a:prstGeom>
          <a:noFill/>
        </p:spPr>
        <p:txBody>
          <a:bodyPr tIns="0" bIns="0" anchor="ctr">
            <a:noAutofit/>
          </a:bodyPr>
          <a:lstStyle>
            <a:defPPr>
              <a:defRPr lang="it-IT"/>
            </a:defPPr>
            <a:lvl1pPr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14863"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829727"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244590"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659453"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074316"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489180"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904043"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318906"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lgn="ctr"/>
            <a:r>
              <a:rPr lang="it-IT" sz="1452" b="1" dirty="0">
                <a:ea typeface="Gadugi" panose="020B0502040204020203" pitchFamily="34" charset="0"/>
              </a:rPr>
              <a:t>Selezione</a:t>
            </a:r>
          </a:p>
        </p:txBody>
      </p:sp>
      <p:grpSp>
        <p:nvGrpSpPr>
          <p:cNvPr id="292" name="Group 76">
            <a:extLst>
              <a:ext uri="{FF2B5EF4-FFF2-40B4-BE49-F238E27FC236}">
                <a16:creationId xmlns:a16="http://schemas.microsoft.com/office/drawing/2014/main" id="{9E70F1C3-9896-7F80-BC68-027C40FEC0F7}"/>
              </a:ext>
            </a:extLst>
          </p:cNvPr>
          <p:cNvGrpSpPr/>
          <p:nvPr/>
        </p:nvGrpSpPr>
        <p:grpSpPr>
          <a:xfrm>
            <a:off x="1207864" y="5809515"/>
            <a:ext cx="1572559" cy="852436"/>
            <a:chOff x="1207864" y="5761890"/>
            <a:chExt cx="1572559" cy="852436"/>
          </a:xfrm>
        </p:grpSpPr>
        <p:sp>
          <p:nvSpPr>
            <p:cNvPr id="293" name="Rettangolo arrotondato 20">
              <a:extLst>
                <a:ext uri="{FF2B5EF4-FFF2-40B4-BE49-F238E27FC236}">
                  <a16:creationId xmlns:a16="http://schemas.microsoft.com/office/drawing/2014/main" id="{A96D08BF-0304-C7AA-16DE-40BEF15F80D7}"/>
                </a:ext>
              </a:extLst>
            </p:cNvPr>
            <p:cNvSpPr>
              <a:spLocks noChangeArrowheads="1"/>
            </p:cNvSpPr>
            <p:nvPr/>
          </p:nvSpPr>
          <p:spPr bwMode="auto">
            <a:xfrm>
              <a:off x="1274143" y="5761890"/>
              <a:ext cx="1440000" cy="792000"/>
            </a:xfrm>
            <a:prstGeom prst="roundRect">
              <a:avLst>
                <a:gd name="adj" fmla="val 25782"/>
              </a:avLst>
            </a:prstGeom>
            <a:solidFill>
              <a:srgbClr val="FFDD4B">
                <a:alpha val="85098"/>
              </a:srgbClr>
            </a:solidFill>
            <a:ln w="12700" algn="ctr">
              <a:solidFill>
                <a:schemeClr val="tx1"/>
              </a:solidFill>
              <a:prstDash val="solid"/>
              <a:round/>
              <a:headEnd/>
              <a:tailEnd/>
            </a:ln>
          </p:spPr>
          <p:txBody>
            <a:bodyPr lIns="96033" tIns="48020" rIns="96033" bIns="48020" anchor="ctr" anchorCtr="0"/>
            <a:lstStyle>
              <a:defPPr>
                <a:defRPr lang="it-IT"/>
              </a:defPPr>
              <a:lvl1pPr algn="l" defTabSz="925513" rtl="0" eaLnBrk="0" fontAlgn="base" hangingPunct="0">
                <a:spcBef>
                  <a:spcPct val="0"/>
                </a:spcBef>
                <a:spcAft>
                  <a:spcPct val="0"/>
                </a:spcAft>
                <a:defRPr sz="1600" kern="1200">
                  <a:solidFill>
                    <a:srgbClr val="000000"/>
                  </a:solidFill>
                  <a:latin typeface="Calibri" pitchFamily="34" charset="0"/>
                  <a:ea typeface="+mn-ea"/>
                  <a:cs typeface="Arial" panose="020B0604020202020204" pitchFamily="34" charset="0"/>
                  <a:sym typeface="Arial" panose="020B0604020202020204" pitchFamily="34" charset="0"/>
                </a:defRPr>
              </a:lvl1pPr>
              <a:lvl2pPr marL="742950" indent="-285750" algn="l" defTabSz="925513" rtl="0" eaLnBrk="0" fontAlgn="base" hangingPunct="0">
                <a:spcBef>
                  <a:spcPct val="0"/>
                </a:spcBef>
                <a:spcAft>
                  <a:spcPct val="0"/>
                </a:spcAft>
                <a:defRPr sz="1600" kern="1200">
                  <a:solidFill>
                    <a:srgbClr val="000000"/>
                  </a:solidFill>
                  <a:latin typeface="Calibri" pitchFamily="34" charset="0"/>
                  <a:ea typeface="+mn-ea"/>
                  <a:cs typeface="Arial" panose="020B0604020202020204" pitchFamily="34" charset="0"/>
                  <a:sym typeface="Arial" panose="020B0604020202020204" pitchFamily="34" charset="0"/>
                </a:defRPr>
              </a:lvl2pPr>
              <a:lvl3pPr marL="1143000" indent="-228600" algn="l" defTabSz="925513" rtl="0" eaLnBrk="0" fontAlgn="base" hangingPunct="0">
                <a:spcBef>
                  <a:spcPct val="0"/>
                </a:spcBef>
                <a:spcAft>
                  <a:spcPct val="0"/>
                </a:spcAft>
                <a:defRPr sz="1600" kern="1200">
                  <a:solidFill>
                    <a:srgbClr val="000000"/>
                  </a:solidFill>
                  <a:latin typeface="Calibri" pitchFamily="34" charset="0"/>
                  <a:ea typeface="+mn-ea"/>
                  <a:cs typeface="Arial" panose="020B0604020202020204" pitchFamily="34" charset="0"/>
                  <a:sym typeface="Arial" panose="020B0604020202020204" pitchFamily="34" charset="0"/>
                </a:defRPr>
              </a:lvl3pPr>
              <a:lvl4pPr marL="1600200" indent="-228600" algn="l" defTabSz="925513" rtl="0" eaLnBrk="0" fontAlgn="base" hangingPunct="0">
                <a:spcBef>
                  <a:spcPct val="0"/>
                </a:spcBef>
                <a:spcAft>
                  <a:spcPct val="0"/>
                </a:spcAft>
                <a:defRPr sz="1600" kern="1200">
                  <a:solidFill>
                    <a:srgbClr val="000000"/>
                  </a:solidFill>
                  <a:latin typeface="Calibri" pitchFamily="34" charset="0"/>
                  <a:ea typeface="+mn-ea"/>
                  <a:cs typeface="Arial" panose="020B0604020202020204" pitchFamily="34" charset="0"/>
                  <a:sym typeface="Arial" panose="020B0604020202020204" pitchFamily="34" charset="0"/>
                </a:defRPr>
              </a:lvl4pPr>
              <a:lvl5pPr marL="2057400" indent="-228600" algn="l" defTabSz="925513" rtl="0" eaLnBrk="0" fontAlgn="base" hangingPunct="0">
                <a:spcBef>
                  <a:spcPct val="0"/>
                </a:spcBef>
                <a:spcAft>
                  <a:spcPct val="0"/>
                </a:spcAft>
                <a:defRPr sz="1600" kern="1200">
                  <a:solidFill>
                    <a:srgbClr val="000000"/>
                  </a:solidFill>
                  <a:latin typeface="Calibri" pitchFamily="34" charset="0"/>
                  <a:ea typeface="+mn-ea"/>
                  <a:cs typeface="Arial" panose="020B0604020202020204" pitchFamily="34" charset="0"/>
                  <a:sym typeface="Arial" panose="020B0604020202020204" pitchFamily="34" charset="0"/>
                </a:defRPr>
              </a:lvl5pPr>
              <a:lvl6pPr marL="2514600" indent="-228600" algn="ctr" defTabSz="925513" rtl="0" eaLnBrk="0" fontAlgn="base" latinLnBrk="0" hangingPunct="0">
                <a:spcBef>
                  <a:spcPct val="50000"/>
                </a:spcBef>
                <a:spcAft>
                  <a:spcPct val="0"/>
                </a:spcAft>
                <a:buFont typeface="Wingdings" pitchFamily="2" charset="2"/>
                <a:defRPr sz="1600" kern="1200">
                  <a:solidFill>
                    <a:srgbClr val="000000"/>
                  </a:solidFill>
                  <a:latin typeface="Calibri" pitchFamily="34" charset="0"/>
                  <a:ea typeface="+mn-ea"/>
                  <a:cs typeface="Arial" panose="020B0604020202020204" pitchFamily="34" charset="0"/>
                  <a:sym typeface="Arial" panose="020B0604020202020204" pitchFamily="34" charset="0"/>
                </a:defRPr>
              </a:lvl6pPr>
              <a:lvl7pPr marL="2971800" indent="-228600" algn="ctr" defTabSz="925513" rtl="0" eaLnBrk="0" fontAlgn="base" latinLnBrk="0" hangingPunct="0">
                <a:spcBef>
                  <a:spcPct val="50000"/>
                </a:spcBef>
                <a:spcAft>
                  <a:spcPct val="0"/>
                </a:spcAft>
                <a:buFont typeface="Wingdings" pitchFamily="2" charset="2"/>
                <a:defRPr sz="1600" kern="1200">
                  <a:solidFill>
                    <a:srgbClr val="000000"/>
                  </a:solidFill>
                  <a:latin typeface="Calibri" pitchFamily="34" charset="0"/>
                  <a:ea typeface="+mn-ea"/>
                  <a:cs typeface="Arial" panose="020B0604020202020204" pitchFamily="34" charset="0"/>
                  <a:sym typeface="Arial" panose="020B0604020202020204" pitchFamily="34" charset="0"/>
                </a:defRPr>
              </a:lvl7pPr>
              <a:lvl8pPr marL="3429000" indent="-228600" algn="ctr" defTabSz="925513" rtl="0" eaLnBrk="0" fontAlgn="base" latinLnBrk="0" hangingPunct="0">
                <a:spcBef>
                  <a:spcPct val="50000"/>
                </a:spcBef>
                <a:spcAft>
                  <a:spcPct val="0"/>
                </a:spcAft>
                <a:buFont typeface="Wingdings" pitchFamily="2" charset="2"/>
                <a:defRPr sz="1600" kern="1200">
                  <a:solidFill>
                    <a:srgbClr val="000000"/>
                  </a:solidFill>
                  <a:latin typeface="Calibri" pitchFamily="34" charset="0"/>
                  <a:ea typeface="+mn-ea"/>
                  <a:cs typeface="Arial" panose="020B0604020202020204" pitchFamily="34" charset="0"/>
                  <a:sym typeface="Arial" panose="020B0604020202020204" pitchFamily="34" charset="0"/>
                </a:defRPr>
              </a:lvl8pPr>
              <a:lvl9pPr marL="3886200" indent="-228600" algn="ctr" defTabSz="925513" rtl="0" eaLnBrk="0" fontAlgn="base" latinLnBrk="0" hangingPunct="0">
                <a:spcBef>
                  <a:spcPct val="50000"/>
                </a:spcBef>
                <a:spcAft>
                  <a:spcPct val="0"/>
                </a:spcAft>
                <a:buFont typeface="Wingdings" pitchFamily="2" charset="2"/>
                <a:defRPr sz="1600" kern="1200">
                  <a:solidFill>
                    <a:srgbClr val="000000"/>
                  </a:solidFill>
                  <a:latin typeface="Calibri" pitchFamily="34" charset="0"/>
                  <a:ea typeface="+mn-ea"/>
                  <a:cs typeface="Arial" panose="020B0604020202020204" pitchFamily="34" charset="0"/>
                  <a:sym typeface="Arial" panose="020B0604020202020204" pitchFamily="34" charset="0"/>
                </a:defRPr>
              </a:lvl9pPr>
            </a:lstStyle>
            <a:p>
              <a:pPr algn="ctr">
                <a:spcBef>
                  <a:spcPct val="50000"/>
                </a:spcBef>
                <a:defRPr/>
              </a:pPr>
              <a:endParaRPr lang="it-IT" sz="1850" b="1">
                <a:latin typeface="Calibri"/>
                <a:ea typeface="Calibri"/>
                <a:cs typeface="Arial"/>
              </a:endParaRPr>
            </a:p>
          </p:txBody>
        </p:sp>
        <p:sp>
          <p:nvSpPr>
            <p:cNvPr id="294" name="Sottotitolo 2">
              <a:extLst>
                <a:ext uri="{FF2B5EF4-FFF2-40B4-BE49-F238E27FC236}">
                  <a16:creationId xmlns:a16="http://schemas.microsoft.com/office/drawing/2014/main" id="{7EFB105E-0697-DA27-0AB0-6A2DA5154D07}"/>
                </a:ext>
              </a:extLst>
            </p:cNvPr>
            <p:cNvSpPr txBox="1">
              <a:spLocks/>
            </p:cNvSpPr>
            <p:nvPr/>
          </p:nvSpPr>
          <p:spPr>
            <a:xfrm>
              <a:off x="1207864" y="5784498"/>
              <a:ext cx="1572559" cy="829828"/>
            </a:xfrm>
            <a:prstGeom prst="rect">
              <a:avLst/>
            </a:prstGeom>
          </p:spPr>
          <p:txBody>
            <a:bodyPr>
              <a:noAutofit/>
            </a:bodyPr>
            <a:lstStyle>
              <a:defPPr>
                <a:defRPr lang="it-IT"/>
              </a:defPPr>
              <a:lvl1pPr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14863"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829727"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244590"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659453"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074316"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489180"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904043"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318906"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lgn="ctr"/>
              <a:r>
                <a:rPr lang="it-IT" sz="1452" b="1" dirty="0">
                  <a:ea typeface="Gadugi" panose="020B0502040204020203" pitchFamily="34" charset="0"/>
                </a:rPr>
                <a:t>Produzione e Commercio pallet</a:t>
              </a:r>
            </a:p>
          </p:txBody>
        </p:sp>
      </p:grpSp>
      <p:sp>
        <p:nvSpPr>
          <p:cNvPr id="295" name="Ovale 52">
            <a:extLst>
              <a:ext uri="{FF2B5EF4-FFF2-40B4-BE49-F238E27FC236}">
                <a16:creationId xmlns:a16="http://schemas.microsoft.com/office/drawing/2014/main" id="{F638C3BA-C88A-5679-2F0F-BF3B1E4A679E}"/>
              </a:ext>
            </a:extLst>
          </p:cNvPr>
          <p:cNvSpPr/>
          <p:nvPr/>
        </p:nvSpPr>
        <p:spPr>
          <a:xfrm>
            <a:off x="9381785" y="5985578"/>
            <a:ext cx="419100" cy="419100"/>
          </a:xfrm>
          <a:prstGeom prst="ellipse">
            <a:avLst/>
          </a:prstGeom>
          <a:solidFill>
            <a:srgbClr val="14141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dirty="0">
                <a:solidFill>
                  <a:schemeClr val="bg1"/>
                </a:solidFill>
                <a:latin typeface="Calibri" panose="020F0502020204030204" pitchFamily="34" charset="0"/>
                <a:cs typeface="Calibri" panose="020F0502020204030204" pitchFamily="34" charset="0"/>
              </a:rPr>
              <a:t>G</a:t>
            </a:r>
          </a:p>
        </p:txBody>
      </p:sp>
      <p:sp>
        <p:nvSpPr>
          <p:cNvPr id="296" name="Sottotitolo 2">
            <a:extLst>
              <a:ext uri="{FF2B5EF4-FFF2-40B4-BE49-F238E27FC236}">
                <a16:creationId xmlns:a16="http://schemas.microsoft.com/office/drawing/2014/main" id="{DA627691-C8B1-854D-0F8F-620E36C6F485}"/>
              </a:ext>
            </a:extLst>
          </p:cNvPr>
          <p:cNvSpPr txBox="1">
            <a:spLocks/>
          </p:cNvSpPr>
          <p:nvPr/>
        </p:nvSpPr>
        <p:spPr>
          <a:xfrm>
            <a:off x="8210428" y="6386108"/>
            <a:ext cx="2791219" cy="361516"/>
          </a:xfrm>
          <a:prstGeom prst="rect">
            <a:avLst/>
          </a:prstGeom>
        </p:spPr>
        <p:txBody>
          <a:bodyPr>
            <a:noAutofit/>
          </a:bodyPr>
          <a:lstStyle>
            <a:defPPr>
              <a:defRPr lang="it-IT"/>
            </a:defPPr>
            <a:lvl1pPr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14863"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829727"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244590"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659453"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074316"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489180"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904043"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318906"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lgn="ctr"/>
            <a:r>
              <a:rPr lang="it-IT" sz="1270" i="1" dirty="0">
                <a:ea typeface="Gadugi" panose="020B0502040204020203" pitchFamily="34" charset="0"/>
              </a:rPr>
              <a:t>Pallet rotti da </a:t>
            </a:r>
            <a:r>
              <a:rPr lang="it-IT" sz="1270" i="1" dirty="0">
                <a:solidFill>
                  <a:srgbClr val="141414"/>
                </a:solidFill>
                <a:ea typeface="Gadugi" panose="020B0502040204020203" pitchFamily="34" charset="0"/>
              </a:rPr>
              <a:t>R</a:t>
            </a:r>
            <a:r>
              <a:rPr lang="it-IT" sz="1270" i="1" dirty="0">
                <a:ea typeface="Gadugi" panose="020B0502040204020203" pitchFamily="34" charset="0"/>
              </a:rPr>
              <a:t>ottamare</a:t>
            </a:r>
          </a:p>
        </p:txBody>
      </p:sp>
      <p:sp>
        <p:nvSpPr>
          <p:cNvPr id="297" name="Ovale 296">
            <a:extLst>
              <a:ext uri="{FF2B5EF4-FFF2-40B4-BE49-F238E27FC236}">
                <a16:creationId xmlns:a16="http://schemas.microsoft.com/office/drawing/2014/main" id="{1F5C7BFB-7F24-A754-C311-D01EDE93AA79}"/>
              </a:ext>
            </a:extLst>
          </p:cNvPr>
          <p:cNvSpPr/>
          <p:nvPr/>
        </p:nvSpPr>
        <p:spPr>
          <a:xfrm>
            <a:off x="9523403" y="2329203"/>
            <a:ext cx="970296" cy="970296"/>
          </a:xfrm>
          <a:prstGeom prst="ellipse">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98" name="Picture 2" descr="Wooden Pallets PNG Images &amp; PSDs for Download | PixelSquid - S113783840">
            <a:extLst>
              <a:ext uri="{FF2B5EF4-FFF2-40B4-BE49-F238E27FC236}">
                <a16:creationId xmlns:a16="http://schemas.microsoft.com/office/drawing/2014/main" id="{2F13F1EB-27FD-37BC-1343-49A55407ACAD}"/>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12744" r="12744"/>
          <a:stretch>
            <a:fillRect/>
          </a:stretch>
        </p:blipFill>
        <p:spPr bwMode="auto">
          <a:xfrm>
            <a:off x="7639714" y="4561555"/>
            <a:ext cx="704186" cy="945062"/>
          </a:xfrm>
          <a:prstGeom prst="rect">
            <a:avLst/>
          </a:prstGeom>
          <a:noFill/>
          <a:extLst>
            <a:ext uri="{909E8E84-426E-40DD-AFC4-6F175D3DCCD1}">
              <a14:hiddenFill xmlns:a14="http://schemas.microsoft.com/office/drawing/2010/main">
                <a:solidFill>
                  <a:srgbClr val="FFFFFF"/>
                </a:solidFill>
              </a14:hiddenFill>
            </a:ext>
          </a:extLst>
        </p:spPr>
      </p:pic>
      <p:sp>
        <p:nvSpPr>
          <p:cNvPr id="299" name="Sottotitolo 2">
            <a:extLst>
              <a:ext uri="{FF2B5EF4-FFF2-40B4-BE49-F238E27FC236}">
                <a16:creationId xmlns:a16="http://schemas.microsoft.com/office/drawing/2014/main" id="{33D9ADC9-217D-3436-2213-38EA2DC45E83}"/>
              </a:ext>
            </a:extLst>
          </p:cNvPr>
          <p:cNvSpPr txBox="1">
            <a:spLocks/>
          </p:cNvSpPr>
          <p:nvPr/>
        </p:nvSpPr>
        <p:spPr>
          <a:xfrm>
            <a:off x="6586109" y="4275706"/>
            <a:ext cx="2744830" cy="280669"/>
          </a:xfrm>
          <a:prstGeom prst="rect">
            <a:avLst/>
          </a:prstGeom>
        </p:spPr>
        <p:txBody>
          <a:bodyPr>
            <a:noAutofit/>
          </a:bodyPr>
          <a:lstStyle>
            <a:defPPr>
              <a:defRPr lang="it-IT"/>
            </a:defPPr>
            <a:lvl1pPr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14863"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829727"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244590"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659453"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074316"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489180"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904043"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318906"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lgn="ctr"/>
            <a:r>
              <a:rPr lang="it-IT" sz="1270" i="1" dirty="0">
                <a:ea typeface="Gadugi" panose="020B0502040204020203" pitchFamily="34" charset="0"/>
              </a:rPr>
              <a:t>Pallet EPAL riparabili o </a:t>
            </a:r>
            <a:br>
              <a:rPr lang="it-IT" sz="1270" i="1" dirty="0">
                <a:ea typeface="Gadugi" panose="020B0502040204020203" pitchFamily="34" charset="0"/>
              </a:rPr>
            </a:br>
            <a:r>
              <a:rPr lang="it-IT" sz="1270" i="1" dirty="0">
                <a:ea typeface="Gadugi" panose="020B0502040204020203" pitchFamily="34" charset="0"/>
              </a:rPr>
              <a:t>Pallet non EPAL non restituiti</a:t>
            </a:r>
          </a:p>
        </p:txBody>
      </p:sp>
      <p:pic>
        <p:nvPicPr>
          <p:cNvPr id="300" name="Picture 6" descr="Pallet di legno Foto e Immagini Stock in Bianco e Nero - Alamy">
            <a:extLst>
              <a:ext uri="{FF2B5EF4-FFF2-40B4-BE49-F238E27FC236}">
                <a16:creationId xmlns:a16="http://schemas.microsoft.com/office/drawing/2014/main" id="{7EBE98D8-74E2-EE77-DE15-A52797EA6F5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743412" y="5904828"/>
            <a:ext cx="663487" cy="634049"/>
          </a:xfrm>
          <a:prstGeom prst="rect">
            <a:avLst/>
          </a:prstGeom>
          <a:noFill/>
          <a:extLst>
            <a:ext uri="{909E8E84-426E-40DD-AFC4-6F175D3DCCD1}">
              <a14:hiddenFill xmlns:a14="http://schemas.microsoft.com/office/drawing/2010/main">
                <a:solidFill>
                  <a:srgbClr val="FFFFFF"/>
                </a:solidFill>
              </a14:hiddenFill>
            </a:ext>
          </a:extLst>
        </p:spPr>
      </p:pic>
      <p:cxnSp>
        <p:nvCxnSpPr>
          <p:cNvPr id="302" name="Connettore 2 61">
            <a:extLst>
              <a:ext uri="{FF2B5EF4-FFF2-40B4-BE49-F238E27FC236}">
                <a16:creationId xmlns:a16="http://schemas.microsoft.com/office/drawing/2014/main" id="{15AB5B65-8872-785D-5738-46B706444DCD}"/>
              </a:ext>
            </a:extLst>
          </p:cNvPr>
          <p:cNvCxnSpPr>
            <a:cxnSpLocks/>
            <a:endCxn id="294" idx="1"/>
          </p:cNvCxnSpPr>
          <p:nvPr/>
        </p:nvCxnSpPr>
        <p:spPr>
          <a:xfrm>
            <a:off x="87464" y="6242753"/>
            <a:ext cx="1120400" cy="4284"/>
          </a:xfrm>
          <a:prstGeom prst="straightConnector1">
            <a:avLst/>
          </a:prstGeom>
          <a:ln w="57150">
            <a:solidFill>
              <a:schemeClr val="accent4">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03" name="Sottotitolo 2">
            <a:extLst>
              <a:ext uri="{FF2B5EF4-FFF2-40B4-BE49-F238E27FC236}">
                <a16:creationId xmlns:a16="http://schemas.microsoft.com/office/drawing/2014/main" id="{B1D54C4E-84A6-20F2-13A4-18E0684BFD21}"/>
              </a:ext>
            </a:extLst>
          </p:cNvPr>
          <p:cNvSpPr txBox="1">
            <a:spLocks/>
          </p:cNvSpPr>
          <p:nvPr/>
        </p:nvSpPr>
        <p:spPr>
          <a:xfrm>
            <a:off x="66553" y="5630113"/>
            <a:ext cx="1060568" cy="489371"/>
          </a:xfrm>
          <a:prstGeom prst="rect">
            <a:avLst/>
          </a:prstGeom>
        </p:spPr>
        <p:txBody>
          <a:bodyPr>
            <a:noAutofit/>
          </a:bodyPr>
          <a:lstStyle>
            <a:defPPr>
              <a:defRPr lang="it-IT"/>
            </a:defPPr>
            <a:lvl1pPr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14863"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829727"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244590"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659453"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074316"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489180"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904043"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318906"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lgn="ctr"/>
            <a:r>
              <a:rPr lang="it-IT" sz="1270" i="1" dirty="0">
                <a:ea typeface="Gadugi" panose="020B0502040204020203" pitchFamily="34" charset="0"/>
              </a:rPr>
              <a:t>Import</a:t>
            </a:r>
          </a:p>
          <a:p>
            <a:pPr algn="ctr"/>
            <a:r>
              <a:rPr lang="it-IT" sz="1270" i="1" dirty="0">
                <a:ea typeface="Gadugi" panose="020B0502040204020203" pitchFamily="34" charset="0"/>
              </a:rPr>
              <a:t>EPAL nuovi</a:t>
            </a:r>
          </a:p>
        </p:txBody>
      </p:sp>
      <p:cxnSp>
        <p:nvCxnSpPr>
          <p:cNvPr id="304" name="Connettore a gomito 95">
            <a:extLst>
              <a:ext uri="{FF2B5EF4-FFF2-40B4-BE49-F238E27FC236}">
                <a16:creationId xmlns:a16="http://schemas.microsoft.com/office/drawing/2014/main" id="{0FAFC432-C9E2-1AF0-BB6F-45C8450ED16D}"/>
              </a:ext>
            </a:extLst>
          </p:cNvPr>
          <p:cNvCxnSpPr>
            <a:cxnSpLocks/>
            <a:stCxn id="297" idx="2"/>
          </p:cNvCxnSpPr>
          <p:nvPr/>
        </p:nvCxnSpPr>
        <p:spPr>
          <a:xfrm rot="10800000">
            <a:off x="2866547" y="2811463"/>
            <a:ext cx="6656857" cy="2889"/>
          </a:xfrm>
          <a:prstGeom prst="bentConnector3">
            <a:avLst>
              <a:gd name="adj1" fmla="val 50000"/>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05" name="Sottotitolo 2">
            <a:extLst>
              <a:ext uri="{FF2B5EF4-FFF2-40B4-BE49-F238E27FC236}">
                <a16:creationId xmlns:a16="http://schemas.microsoft.com/office/drawing/2014/main" id="{C01599C0-1250-3B08-92E6-9DE3D356C443}"/>
              </a:ext>
            </a:extLst>
          </p:cNvPr>
          <p:cNvSpPr txBox="1">
            <a:spLocks/>
          </p:cNvSpPr>
          <p:nvPr/>
        </p:nvSpPr>
        <p:spPr>
          <a:xfrm>
            <a:off x="2992084" y="3598303"/>
            <a:ext cx="4204164" cy="318917"/>
          </a:xfrm>
          <a:prstGeom prst="rect">
            <a:avLst/>
          </a:prstGeom>
        </p:spPr>
        <p:txBody>
          <a:bodyPr>
            <a:noAutofit/>
          </a:bodyPr>
          <a:lstStyle>
            <a:defPPr>
              <a:defRPr lang="it-IT"/>
            </a:defPPr>
            <a:lvl1pPr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14863"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829727"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244590"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659453"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074316"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489180"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904043"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318906"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lgn="r"/>
            <a:r>
              <a:rPr lang="it-IT" sz="1270" i="1" dirty="0">
                <a:ea typeface="Gadugi" panose="020B0502040204020203" pitchFamily="34" charset="0"/>
              </a:rPr>
              <a:t>Buono Pallet EPAL (interscambio differito)</a:t>
            </a:r>
          </a:p>
        </p:txBody>
      </p:sp>
      <p:grpSp>
        <p:nvGrpSpPr>
          <p:cNvPr id="307" name="Group 271">
            <a:extLst>
              <a:ext uri="{FF2B5EF4-FFF2-40B4-BE49-F238E27FC236}">
                <a16:creationId xmlns:a16="http://schemas.microsoft.com/office/drawing/2014/main" id="{48781C37-58A8-1225-94A6-ABDD18E84F9C}"/>
              </a:ext>
            </a:extLst>
          </p:cNvPr>
          <p:cNvGrpSpPr>
            <a:grpSpLocks/>
          </p:cNvGrpSpPr>
          <p:nvPr/>
        </p:nvGrpSpPr>
        <p:grpSpPr bwMode="auto">
          <a:xfrm>
            <a:off x="1694772" y="2113911"/>
            <a:ext cx="1020436" cy="919308"/>
            <a:chOff x="156" y="1602"/>
            <a:chExt cx="705" cy="487"/>
          </a:xfrm>
        </p:grpSpPr>
        <p:sp>
          <p:nvSpPr>
            <p:cNvPr id="308" name="Freeform 272">
              <a:extLst>
                <a:ext uri="{FF2B5EF4-FFF2-40B4-BE49-F238E27FC236}">
                  <a16:creationId xmlns:a16="http://schemas.microsoft.com/office/drawing/2014/main" id="{8F6AFA58-A52E-80BA-40B0-F741C5600305}"/>
                </a:ext>
              </a:extLst>
            </p:cNvPr>
            <p:cNvSpPr>
              <a:spLocks/>
            </p:cNvSpPr>
            <p:nvPr/>
          </p:nvSpPr>
          <p:spPr bwMode="auto">
            <a:xfrm>
              <a:off x="540" y="1795"/>
              <a:ext cx="321" cy="231"/>
            </a:xfrm>
            <a:custGeom>
              <a:avLst/>
              <a:gdLst>
                <a:gd name="T0" fmla="*/ 2147483647 w 169"/>
                <a:gd name="T1" fmla="*/ 0 h 174"/>
                <a:gd name="T2" fmla="*/ 0 w 169"/>
                <a:gd name="T3" fmla="*/ 2147483647 h 174"/>
                <a:gd name="T4" fmla="*/ 0 w 169"/>
                <a:gd name="T5" fmla="*/ 2147483647 h 174"/>
                <a:gd name="T6" fmla="*/ 2147483647 w 169"/>
                <a:gd name="T7" fmla="*/ 2147483647 h 174"/>
                <a:gd name="T8" fmla="*/ 2147483647 w 169"/>
                <a:gd name="T9" fmla="*/ 0 h 174"/>
                <a:gd name="T10" fmla="*/ 0 60000 65536"/>
                <a:gd name="T11" fmla="*/ 0 60000 65536"/>
                <a:gd name="T12" fmla="*/ 0 60000 65536"/>
                <a:gd name="T13" fmla="*/ 0 60000 65536"/>
                <a:gd name="T14" fmla="*/ 0 60000 65536"/>
                <a:gd name="T15" fmla="*/ 0 w 169"/>
                <a:gd name="T16" fmla="*/ 0 h 174"/>
                <a:gd name="T17" fmla="*/ 169 w 169"/>
                <a:gd name="T18" fmla="*/ 174 h 174"/>
              </a:gdLst>
              <a:ahLst/>
              <a:cxnLst>
                <a:cxn ang="T10">
                  <a:pos x="T0" y="T1"/>
                </a:cxn>
                <a:cxn ang="T11">
                  <a:pos x="T2" y="T3"/>
                </a:cxn>
                <a:cxn ang="T12">
                  <a:pos x="T4" y="T5"/>
                </a:cxn>
                <a:cxn ang="T13">
                  <a:pos x="T6" y="T7"/>
                </a:cxn>
                <a:cxn ang="T14">
                  <a:pos x="T8" y="T9"/>
                </a:cxn>
              </a:cxnLst>
              <a:rect l="T15" t="T16" r="T17" b="T18"/>
              <a:pathLst>
                <a:path w="169" h="174">
                  <a:moveTo>
                    <a:pt x="169" y="0"/>
                  </a:moveTo>
                  <a:lnTo>
                    <a:pt x="0" y="93"/>
                  </a:lnTo>
                  <a:lnTo>
                    <a:pt x="0" y="174"/>
                  </a:lnTo>
                  <a:lnTo>
                    <a:pt x="169" y="81"/>
                  </a:lnTo>
                  <a:lnTo>
                    <a:pt x="169"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09" name="Freeform 273">
              <a:extLst>
                <a:ext uri="{FF2B5EF4-FFF2-40B4-BE49-F238E27FC236}">
                  <a16:creationId xmlns:a16="http://schemas.microsoft.com/office/drawing/2014/main" id="{AA7A2704-EA41-C5A1-5F27-BE692F5A9846}"/>
                </a:ext>
              </a:extLst>
            </p:cNvPr>
            <p:cNvSpPr>
              <a:spLocks/>
            </p:cNvSpPr>
            <p:nvPr/>
          </p:nvSpPr>
          <p:spPr bwMode="auto">
            <a:xfrm>
              <a:off x="156" y="1768"/>
              <a:ext cx="384" cy="258"/>
            </a:xfrm>
            <a:custGeom>
              <a:avLst/>
              <a:gdLst>
                <a:gd name="T0" fmla="*/ 0 w 202"/>
                <a:gd name="T1" fmla="*/ 0 h 194"/>
                <a:gd name="T2" fmla="*/ 2147483647 w 202"/>
                <a:gd name="T3" fmla="*/ 2147483647 h 194"/>
                <a:gd name="T4" fmla="*/ 2147483647 w 202"/>
                <a:gd name="T5" fmla="*/ 2147483647 h 194"/>
                <a:gd name="T6" fmla="*/ 0 w 202"/>
                <a:gd name="T7" fmla="*/ 2147483647 h 194"/>
                <a:gd name="T8" fmla="*/ 0 w 202"/>
                <a:gd name="T9" fmla="*/ 0 h 194"/>
                <a:gd name="T10" fmla="*/ 0 60000 65536"/>
                <a:gd name="T11" fmla="*/ 0 60000 65536"/>
                <a:gd name="T12" fmla="*/ 0 60000 65536"/>
                <a:gd name="T13" fmla="*/ 0 60000 65536"/>
                <a:gd name="T14" fmla="*/ 0 60000 65536"/>
                <a:gd name="T15" fmla="*/ 0 w 202"/>
                <a:gd name="T16" fmla="*/ 0 h 194"/>
                <a:gd name="T17" fmla="*/ 202 w 202"/>
                <a:gd name="T18" fmla="*/ 194 h 194"/>
              </a:gdLst>
              <a:ahLst/>
              <a:cxnLst>
                <a:cxn ang="T10">
                  <a:pos x="T0" y="T1"/>
                </a:cxn>
                <a:cxn ang="T11">
                  <a:pos x="T2" y="T3"/>
                </a:cxn>
                <a:cxn ang="T12">
                  <a:pos x="T4" y="T5"/>
                </a:cxn>
                <a:cxn ang="T13">
                  <a:pos x="T6" y="T7"/>
                </a:cxn>
                <a:cxn ang="T14">
                  <a:pos x="T8" y="T9"/>
                </a:cxn>
              </a:cxnLst>
              <a:rect l="T15" t="T16" r="T17" b="T18"/>
              <a:pathLst>
                <a:path w="202" h="194">
                  <a:moveTo>
                    <a:pt x="0" y="0"/>
                  </a:moveTo>
                  <a:lnTo>
                    <a:pt x="202" y="113"/>
                  </a:lnTo>
                  <a:lnTo>
                    <a:pt x="202" y="194"/>
                  </a:lnTo>
                  <a:lnTo>
                    <a:pt x="0" y="80"/>
                  </a:lnTo>
                  <a:lnTo>
                    <a:pt x="0"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10" name="Freeform 274">
              <a:extLst>
                <a:ext uri="{FF2B5EF4-FFF2-40B4-BE49-F238E27FC236}">
                  <a16:creationId xmlns:a16="http://schemas.microsoft.com/office/drawing/2014/main" id="{18F602E2-972F-1D7D-DAC4-218037303C36}"/>
                </a:ext>
              </a:extLst>
            </p:cNvPr>
            <p:cNvSpPr>
              <a:spLocks/>
            </p:cNvSpPr>
            <p:nvPr/>
          </p:nvSpPr>
          <p:spPr bwMode="auto">
            <a:xfrm>
              <a:off x="156" y="1645"/>
              <a:ext cx="705" cy="274"/>
            </a:xfrm>
            <a:custGeom>
              <a:avLst/>
              <a:gdLst>
                <a:gd name="T0" fmla="*/ 2147483647 w 371"/>
                <a:gd name="T1" fmla="*/ 2147483647 h 206"/>
                <a:gd name="T2" fmla="*/ 2147483647 w 371"/>
                <a:gd name="T3" fmla="*/ 2147483647 h 206"/>
                <a:gd name="T4" fmla="*/ 0 w 371"/>
                <a:gd name="T5" fmla="*/ 2147483647 h 206"/>
                <a:gd name="T6" fmla="*/ 2147483647 w 371"/>
                <a:gd name="T7" fmla="*/ 0 h 206"/>
                <a:gd name="T8" fmla="*/ 2147483647 w 371"/>
                <a:gd name="T9" fmla="*/ 2147483647 h 206"/>
                <a:gd name="T10" fmla="*/ 0 60000 65536"/>
                <a:gd name="T11" fmla="*/ 0 60000 65536"/>
                <a:gd name="T12" fmla="*/ 0 60000 65536"/>
                <a:gd name="T13" fmla="*/ 0 60000 65536"/>
                <a:gd name="T14" fmla="*/ 0 60000 65536"/>
                <a:gd name="T15" fmla="*/ 0 w 371"/>
                <a:gd name="T16" fmla="*/ 0 h 206"/>
                <a:gd name="T17" fmla="*/ 371 w 371"/>
                <a:gd name="T18" fmla="*/ 206 h 206"/>
              </a:gdLst>
              <a:ahLst/>
              <a:cxnLst>
                <a:cxn ang="T10">
                  <a:pos x="T0" y="T1"/>
                </a:cxn>
                <a:cxn ang="T11">
                  <a:pos x="T2" y="T3"/>
                </a:cxn>
                <a:cxn ang="T12">
                  <a:pos x="T4" y="T5"/>
                </a:cxn>
                <a:cxn ang="T13">
                  <a:pos x="T6" y="T7"/>
                </a:cxn>
                <a:cxn ang="T14">
                  <a:pos x="T8" y="T9"/>
                </a:cxn>
              </a:cxnLst>
              <a:rect l="T15" t="T16" r="T17" b="T18"/>
              <a:pathLst>
                <a:path w="371" h="206">
                  <a:moveTo>
                    <a:pt x="371" y="113"/>
                  </a:moveTo>
                  <a:lnTo>
                    <a:pt x="202" y="206"/>
                  </a:lnTo>
                  <a:lnTo>
                    <a:pt x="0" y="93"/>
                  </a:lnTo>
                  <a:lnTo>
                    <a:pt x="167" y="0"/>
                  </a:lnTo>
                  <a:lnTo>
                    <a:pt x="371" y="113"/>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11" name="Freeform 275">
              <a:extLst>
                <a:ext uri="{FF2B5EF4-FFF2-40B4-BE49-F238E27FC236}">
                  <a16:creationId xmlns:a16="http://schemas.microsoft.com/office/drawing/2014/main" id="{3CDC9EF8-F26E-53A8-E5AA-2EAFE25372C6}"/>
                </a:ext>
              </a:extLst>
            </p:cNvPr>
            <p:cNvSpPr>
              <a:spLocks/>
            </p:cNvSpPr>
            <p:nvPr/>
          </p:nvSpPr>
          <p:spPr bwMode="auto">
            <a:xfrm>
              <a:off x="399" y="1739"/>
              <a:ext cx="380" cy="124"/>
            </a:xfrm>
            <a:custGeom>
              <a:avLst/>
              <a:gdLst>
                <a:gd name="T0" fmla="*/ 2147483647 w 200"/>
                <a:gd name="T1" fmla="*/ 0 h 93"/>
                <a:gd name="T2" fmla="*/ 0 w 200"/>
                <a:gd name="T3" fmla="*/ 2147483647 h 93"/>
                <a:gd name="T4" fmla="*/ 2147483647 w 200"/>
                <a:gd name="T5" fmla="*/ 2147483647 h 93"/>
                <a:gd name="T6" fmla="*/ 2147483647 w 200"/>
                <a:gd name="T7" fmla="*/ 2147483647 h 93"/>
                <a:gd name="T8" fmla="*/ 2147483647 w 200"/>
                <a:gd name="T9" fmla="*/ 0 h 93"/>
                <a:gd name="T10" fmla="*/ 0 60000 65536"/>
                <a:gd name="T11" fmla="*/ 0 60000 65536"/>
                <a:gd name="T12" fmla="*/ 0 60000 65536"/>
                <a:gd name="T13" fmla="*/ 0 60000 65536"/>
                <a:gd name="T14" fmla="*/ 0 60000 65536"/>
                <a:gd name="T15" fmla="*/ 0 w 200"/>
                <a:gd name="T16" fmla="*/ 0 h 93"/>
                <a:gd name="T17" fmla="*/ 200 w 200"/>
                <a:gd name="T18" fmla="*/ 93 h 93"/>
              </a:gdLst>
              <a:ahLst/>
              <a:cxnLst>
                <a:cxn ang="T10">
                  <a:pos x="T0" y="T1"/>
                </a:cxn>
                <a:cxn ang="T11">
                  <a:pos x="T2" y="T3"/>
                </a:cxn>
                <a:cxn ang="T12">
                  <a:pos x="T4" y="T5"/>
                </a:cxn>
                <a:cxn ang="T13">
                  <a:pos x="T6" y="T7"/>
                </a:cxn>
                <a:cxn ang="T14">
                  <a:pos x="T8" y="T9"/>
                </a:cxn>
              </a:cxnLst>
              <a:rect l="T15" t="T16" r="T17" b="T18"/>
              <a:pathLst>
                <a:path w="200" h="93">
                  <a:moveTo>
                    <a:pt x="167" y="0"/>
                  </a:moveTo>
                  <a:lnTo>
                    <a:pt x="0" y="93"/>
                  </a:lnTo>
                  <a:lnTo>
                    <a:pt x="64" y="93"/>
                  </a:lnTo>
                  <a:lnTo>
                    <a:pt x="200" y="18"/>
                  </a:lnTo>
                  <a:lnTo>
                    <a:pt x="167"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12" name="Freeform 276">
              <a:extLst>
                <a:ext uri="{FF2B5EF4-FFF2-40B4-BE49-F238E27FC236}">
                  <a16:creationId xmlns:a16="http://schemas.microsoft.com/office/drawing/2014/main" id="{EA8111A3-4325-B45B-EB78-B69A606E10DB}"/>
                </a:ext>
              </a:extLst>
            </p:cNvPr>
            <p:cNvSpPr>
              <a:spLocks/>
            </p:cNvSpPr>
            <p:nvPr/>
          </p:nvSpPr>
          <p:spPr bwMode="auto">
            <a:xfrm>
              <a:off x="297" y="1779"/>
              <a:ext cx="102" cy="84"/>
            </a:xfrm>
            <a:custGeom>
              <a:avLst/>
              <a:gdLst>
                <a:gd name="T0" fmla="*/ 2147483647 w 54"/>
                <a:gd name="T1" fmla="*/ 0 h 63"/>
                <a:gd name="T2" fmla="*/ 2147483647 w 54"/>
                <a:gd name="T3" fmla="*/ 2147483647 h 63"/>
                <a:gd name="T4" fmla="*/ 0 w 54"/>
                <a:gd name="T5" fmla="*/ 2147483647 h 63"/>
                <a:gd name="T6" fmla="*/ 2147483647 w 54"/>
                <a:gd name="T7" fmla="*/ 0 h 63"/>
                <a:gd name="T8" fmla="*/ 0 60000 65536"/>
                <a:gd name="T9" fmla="*/ 0 60000 65536"/>
                <a:gd name="T10" fmla="*/ 0 60000 65536"/>
                <a:gd name="T11" fmla="*/ 0 60000 65536"/>
                <a:gd name="T12" fmla="*/ 0 w 54"/>
                <a:gd name="T13" fmla="*/ 0 h 63"/>
                <a:gd name="T14" fmla="*/ 54 w 54"/>
                <a:gd name="T15" fmla="*/ 63 h 63"/>
              </a:gdLst>
              <a:ahLst/>
              <a:cxnLst>
                <a:cxn ang="T8">
                  <a:pos x="T0" y="T1"/>
                </a:cxn>
                <a:cxn ang="T9">
                  <a:pos x="T2" y="T3"/>
                </a:cxn>
                <a:cxn ang="T10">
                  <a:pos x="T4" y="T5"/>
                </a:cxn>
                <a:cxn ang="T11">
                  <a:pos x="T6" y="T7"/>
                </a:cxn>
              </a:cxnLst>
              <a:rect l="T12" t="T13" r="T14" b="T15"/>
              <a:pathLst>
                <a:path w="54" h="63">
                  <a:moveTo>
                    <a:pt x="54" y="0"/>
                  </a:moveTo>
                  <a:lnTo>
                    <a:pt x="54" y="63"/>
                  </a:lnTo>
                  <a:lnTo>
                    <a:pt x="0" y="32"/>
                  </a:lnTo>
                  <a:lnTo>
                    <a:pt x="54"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13" name="Freeform 277">
              <a:extLst>
                <a:ext uri="{FF2B5EF4-FFF2-40B4-BE49-F238E27FC236}">
                  <a16:creationId xmlns:a16="http://schemas.microsoft.com/office/drawing/2014/main" id="{8703E74E-2C4D-6615-920B-F7682CFC1657}"/>
                </a:ext>
              </a:extLst>
            </p:cNvPr>
            <p:cNvSpPr>
              <a:spLocks/>
            </p:cNvSpPr>
            <p:nvPr/>
          </p:nvSpPr>
          <p:spPr bwMode="auto">
            <a:xfrm>
              <a:off x="565" y="1921"/>
              <a:ext cx="55" cy="72"/>
            </a:xfrm>
            <a:custGeom>
              <a:avLst/>
              <a:gdLst>
                <a:gd name="T0" fmla="*/ 2147483647 w 29"/>
                <a:gd name="T1" fmla="*/ 0 h 54"/>
                <a:gd name="T2" fmla="*/ 0 w 29"/>
                <a:gd name="T3" fmla="*/ 2147483647 h 54"/>
                <a:gd name="T4" fmla="*/ 0 w 29"/>
                <a:gd name="T5" fmla="*/ 2147483647 h 54"/>
                <a:gd name="T6" fmla="*/ 2147483647 w 29"/>
                <a:gd name="T7" fmla="*/ 2147483647 h 54"/>
                <a:gd name="T8" fmla="*/ 2147483647 w 29"/>
                <a:gd name="T9" fmla="*/ 0 h 54"/>
                <a:gd name="T10" fmla="*/ 0 60000 65536"/>
                <a:gd name="T11" fmla="*/ 0 60000 65536"/>
                <a:gd name="T12" fmla="*/ 0 60000 65536"/>
                <a:gd name="T13" fmla="*/ 0 60000 65536"/>
                <a:gd name="T14" fmla="*/ 0 60000 65536"/>
                <a:gd name="T15" fmla="*/ 0 w 29"/>
                <a:gd name="T16" fmla="*/ 0 h 54"/>
                <a:gd name="T17" fmla="*/ 29 w 29"/>
                <a:gd name="T18" fmla="*/ 54 h 54"/>
              </a:gdLst>
              <a:ahLst/>
              <a:cxnLst>
                <a:cxn ang="T10">
                  <a:pos x="T0" y="T1"/>
                </a:cxn>
                <a:cxn ang="T11">
                  <a:pos x="T2" y="T3"/>
                </a:cxn>
                <a:cxn ang="T12">
                  <a:pos x="T4" y="T5"/>
                </a:cxn>
                <a:cxn ang="T13">
                  <a:pos x="T6" y="T7"/>
                </a:cxn>
                <a:cxn ang="T14">
                  <a:pos x="T8" y="T9"/>
                </a:cxn>
              </a:cxnLst>
              <a:rect l="T15" t="T16" r="T17" b="T18"/>
              <a:pathLst>
                <a:path w="29" h="54">
                  <a:moveTo>
                    <a:pt x="29" y="0"/>
                  </a:moveTo>
                  <a:lnTo>
                    <a:pt x="0" y="15"/>
                  </a:lnTo>
                  <a:lnTo>
                    <a:pt x="0" y="54"/>
                  </a:lnTo>
                  <a:lnTo>
                    <a:pt x="29" y="4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14" name="Freeform 278">
              <a:extLst>
                <a:ext uri="{FF2B5EF4-FFF2-40B4-BE49-F238E27FC236}">
                  <a16:creationId xmlns:a16="http://schemas.microsoft.com/office/drawing/2014/main" id="{E4D78899-24F6-835C-336B-7275FA7B996D}"/>
                </a:ext>
              </a:extLst>
            </p:cNvPr>
            <p:cNvSpPr>
              <a:spLocks/>
            </p:cNvSpPr>
            <p:nvPr/>
          </p:nvSpPr>
          <p:spPr bwMode="auto">
            <a:xfrm>
              <a:off x="620" y="1917"/>
              <a:ext cx="13" cy="62"/>
            </a:xfrm>
            <a:custGeom>
              <a:avLst/>
              <a:gdLst>
                <a:gd name="T0" fmla="*/ 2147483647 w 7"/>
                <a:gd name="T1" fmla="*/ 0 h 46"/>
                <a:gd name="T2" fmla="*/ 0 w 7"/>
                <a:gd name="T3" fmla="*/ 2147483647 h 46"/>
                <a:gd name="T4" fmla="*/ 0 w 7"/>
                <a:gd name="T5" fmla="*/ 2147483647 h 46"/>
                <a:gd name="T6" fmla="*/ 2147483647 w 7"/>
                <a:gd name="T7" fmla="*/ 2147483647 h 46"/>
                <a:gd name="T8" fmla="*/ 2147483647 w 7"/>
                <a:gd name="T9" fmla="*/ 0 h 46"/>
                <a:gd name="T10" fmla="*/ 0 60000 65536"/>
                <a:gd name="T11" fmla="*/ 0 60000 65536"/>
                <a:gd name="T12" fmla="*/ 0 60000 65536"/>
                <a:gd name="T13" fmla="*/ 0 60000 65536"/>
                <a:gd name="T14" fmla="*/ 0 60000 65536"/>
                <a:gd name="T15" fmla="*/ 0 w 7"/>
                <a:gd name="T16" fmla="*/ 0 h 46"/>
                <a:gd name="T17" fmla="*/ 7 w 7"/>
                <a:gd name="T18" fmla="*/ 46 h 46"/>
              </a:gdLst>
              <a:ahLst/>
              <a:cxnLst>
                <a:cxn ang="T10">
                  <a:pos x="T0" y="T1"/>
                </a:cxn>
                <a:cxn ang="T11">
                  <a:pos x="T2" y="T3"/>
                </a:cxn>
                <a:cxn ang="T12">
                  <a:pos x="T4" y="T5"/>
                </a:cxn>
                <a:cxn ang="T13">
                  <a:pos x="T6" y="T7"/>
                </a:cxn>
                <a:cxn ang="T14">
                  <a:pos x="T8" y="T9"/>
                </a:cxn>
              </a:cxnLst>
              <a:rect l="T15" t="T16" r="T17" b="T18"/>
              <a:pathLst>
                <a:path w="7" h="46">
                  <a:moveTo>
                    <a:pt x="7" y="0"/>
                  </a:moveTo>
                  <a:lnTo>
                    <a:pt x="0" y="3"/>
                  </a:lnTo>
                  <a:lnTo>
                    <a:pt x="0" y="43"/>
                  </a:lnTo>
                  <a:lnTo>
                    <a:pt x="7" y="46"/>
                  </a:lnTo>
                  <a:lnTo>
                    <a:pt x="7" y="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15" name="Freeform 279">
              <a:extLst>
                <a:ext uri="{FF2B5EF4-FFF2-40B4-BE49-F238E27FC236}">
                  <a16:creationId xmlns:a16="http://schemas.microsoft.com/office/drawing/2014/main" id="{B340056E-8365-99BB-0E3A-22F4FCF92D77}"/>
                </a:ext>
              </a:extLst>
            </p:cNvPr>
            <p:cNvSpPr>
              <a:spLocks/>
            </p:cNvSpPr>
            <p:nvPr/>
          </p:nvSpPr>
          <p:spPr bwMode="auto">
            <a:xfrm>
              <a:off x="565" y="1975"/>
              <a:ext cx="68" cy="30"/>
            </a:xfrm>
            <a:custGeom>
              <a:avLst/>
              <a:gdLst>
                <a:gd name="T0" fmla="*/ 2147483647 w 36"/>
                <a:gd name="T1" fmla="*/ 0 h 23"/>
                <a:gd name="T2" fmla="*/ 0 w 36"/>
                <a:gd name="T3" fmla="*/ 2147483647 h 23"/>
                <a:gd name="T4" fmla="*/ 0 w 36"/>
                <a:gd name="T5" fmla="*/ 2147483647 h 23"/>
                <a:gd name="T6" fmla="*/ 2147483647 w 36"/>
                <a:gd name="T7" fmla="*/ 2147483647 h 23"/>
                <a:gd name="T8" fmla="*/ 2147483647 w 36"/>
                <a:gd name="T9" fmla="*/ 0 h 23"/>
                <a:gd name="T10" fmla="*/ 0 60000 65536"/>
                <a:gd name="T11" fmla="*/ 0 60000 65536"/>
                <a:gd name="T12" fmla="*/ 0 60000 65536"/>
                <a:gd name="T13" fmla="*/ 0 60000 65536"/>
                <a:gd name="T14" fmla="*/ 0 60000 65536"/>
                <a:gd name="T15" fmla="*/ 0 w 36"/>
                <a:gd name="T16" fmla="*/ 0 h 23"/>
                <a:gd name="T17" fmla="*/ 36 w 36"/>
                <a:gd name="T18" fmla="*/ 23 h 23"/>
              </a:gdLst>
              <a:ahLst/>
              <a:cxnLst>
                <a:cxn ang="T10">
                  <a:pos x="T0" y="T1"/>
                </a:cxn>
                <a:cxn ang="T11">
                  <a:pos x="T2" y="T3"/>
                </a:cxn>
                <a:cxn ang="T12">
                  <a:pos x="T4" y="T5"/>
                </a:cxn>
                <a:cxn ang="T13">
                  <a:pos x="T6" y="T7"/>
                </a:cxn>
                <a:cxn ang="T14">
                  <a:pos x="T8" y="T9"/>
                </a:cxn>
              </a:cxnLst>
              <a:rect l="T15" t="T16" r="T17" b="T18"/>
              <a:pathLst>
                <a:path w="36" h="23">
                  <a:moveTo>
                    <a:pt x="29" y="0"/>
                  </a:moveTo>
                  <a:lnTo>
                    <a:pt x="0" y="14"/>
                  </a:lnTo>
                  <a:lnTo>
                    <a:pt x="0" y="23"/>
                  </a:lnTo>
                  <a:lnTo>
                    <a:pt x="36" y="3"/>
                  </a:lnTo>
                  <a:lnTo>
                    <a:pt x="29" y="0"/>
                  </a:lnTo>
                  <a:close/>
                </a:path>
              </a:pathLst>
            </a:custGeom>
            <a:solidFill>
              <a:srgbClr val="FC67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16" name="Freeform 280">
              <a:extLst>
                <a:ext uri="{FF2B5EF4-FFF2-40B4-BE49-F238E27FC236}">
                  <a16:creationId xmlns:a16="http://schemas.microsoft.com/office/drawing/2014/main" id="{18CDE441-52CA-0B57-6192-DF47E40303A3}"/>
                </a:ext>
              </a:extLst>
            </p:cNvPr>
            <p:cNvSpPr>
              <a:spLocks/>
            </p:cNvSpPr>
            <p:nvPr/>
          </p:nvSpPr>
          <p:spPr bwMode="auto">
            <a:xfrm>
              <a:off x="188" y="1892"/>
              <a:ext cx="188" cy="123"/>
            </a:xfrm>
            <a:custGeom>
              <a:avLst/>
              <a:gdLst>
                <a:gd name="T0" fmla="*/ 0 w 99"/>
                <a:gd name="T1" fmla="*/ 0 h 92"/>
                <a:gd name="T2" fmla="*/ 2147483647 w 99"/>
                <a:gd name="T3" fmla="*/ 2147483647 h 92"/>
                <a:gd name="T4" fmla="*/ 2147483647 w 99"/>
                <a:gd name="T5" fmla="*/ 2147483647 h 92"/>
                <a:gd name="T6" fmla="*/ 0 w 99"/>
                <a:gd name="T7" fmla="*/ 2147483647 h 92"/>
                <a:gd name="T8" fmla="*/ 0 w 99"/>
                <a:gd name="T9" fmla="*/ 0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0" y="0"/>
                  </a:moveTo>
                  <a:lnTo>
                    <a:pt x="99" y="54"/>
                  </a:lnTo>
                  <a:lnTo>
                    <a:pt x="99" y="92"/>
                  </a:lnTo>
                  <a:lnTo>
                    <a:pt x="0" y="38"/>
                  </a:lnTo>
                  <a:lnTo>
                    <a:pt x="0" y="0"/>
                  </a:lnTo>
                  <a:close/>
                </a:path>
              </a:pathLst>
            </a:custGeom>
            <a:solidFill>
              <a:srgbClr val="FF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17" name="Freeform 281">
              <a:extLst>
                <a:ext uri="{FF2B5EF4-FFF2-40B4-BE49-F238E27FC236}">
                  <a16:creationId xmlns:a16="http://schemas.microsoft.com/office/drawing/2014/main" id="{3485E047-A200-C723-EFCD-3A94D371603F}"/>
                </a:ext>
              </a:extLst>
            </p:cNvPr>
            <p:cNvSpPr>
              <a:spLocks/>
            </p:cNvSpPr>
            <p:nvPr/>
          </p:nvSpPr>
          <p:spPr bwMode="auto">
            <a:xfrm>
              <a:off x="376" y="1939"/>
              <a:ext cx="69" cy="76"/>
            </a:xfrm>
            <a:custGeom>
              <a:avLst/>
              <a:gdLst>
                <a:gd name="T0" fmla="*/ 2147483647 w 36"/>
                <a:gd name="T1" fmla="*/ 0 h 57"/>
                <a:gd name="T2" fmla="*/ 0 w 36"/>
                <a:gd name="T3" fmla="*/ 2147483647 h 57"/>
                <a:gd name="T4" fmla="*/ 0 w 36"/>
                <a:gd name="T5" fmla="*/ 2147483647 h 57"/>
                <a:gd name="T6" fmla="*/ 2147483647 w 36"/>
                <a:gd name="T7" fmla="*/ 2147483647 h 57"/>
                <a:gd name="T8" fmla="*/ 2147483647 w 36"/>
                <a:gd name="T9" fmla="*/ 0 h 57"/>
                <a:gd name="T10" fmla="*/ 0 60000 65536"/>
                <a:gd name="T11" fmla="*/ 0 60000 65536"/>
                <a:gd name="T12" fmla="*/ 0 60000 65536"/>
                <a:gd name="T13" fmla="*/ 0 60000 65536"/>
                <a:gd name="T14" fmla="*/ 0 60000 65536"/>
                <a:gd name="T15" fmla="*/ 0 w 36"/>
                <a:gd name="T16" fmla="*/ 0 h 57"/>
                <a:gd name="T17" fmla="*/ 36 w 36"/>
                <a:gd name="T18" fmla="*/ 57 h 57"/>
              </a:gdLst>
              <a:ahLst/>
              <a:cxnLst>
                <a:cxn ang="T10">
                  <a:pos x="T0" y="T1"/>
                </a:cxn>
                <a:cxn ang="T11">
                  <a:pos x="T2" y="T3"/>
                </a:cxn>
                <a:cxn ang="T12">
                  <a:pos x="T4" y="T5"/>
                </a:cxn>
                <a:cxn ang="T13">
                  <a:pos x="T6" y="T7"/>
                </a:cxn>
                <a:cxn ang="T14">
                  <a:pos x="T8" y="T9"/>
                </a:cxn>
              </a:cxnLst>
              <a:rect l="T15" t="T16" r="T17" b="T18"/>
              <a:pathLst>
                <a:path w="36" h="57">
                  <a:moveTo>
                    <a:pt x="36" y="0"/>
                  </a:moveTo>
                  <a:lnTo>
                    <a:pt x="0" y="19"/>
                  </a:lnTo>
                  <a:lnTo>
                    <a:pt x="0" y="57"/>
                  </a:lnTo>
                  <a:lnTo>
                    <a:pt x="36" y="38"/>
                  </a:lnTo>
                  <a:lnTo>
                    <a:pt x="36" y="0"/>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18" name="Freeform 282">
              <a:extLst>
                <a:ext uri="{FF2B5EF4-FFF2-40B4-BE49-F238E27FC236}">
                  <a16:creationId xmlns:a16="http://schemas.microsoft.com/office/drawing/2014/main" id="{4D242456-4128-B1F9-52BD-F0F4E34B4F73}"/>
                </a:ext>
              </a:extLst>
            </p:cNvPr>
            <p:cNvSpPr>
              <a:spLocks/>
            </p:cNvSpPr>
            <p:nvPr/>
          </p:nvSpPr>
          <p:spPr bwMode="auto">
            <a:xfrm>
              <a:off x="188" y="1867"/>
              <a:ext cx="257" cy="97"/>
            </a:xfrm>
            <a:custGeom>
              <a:avLst/>
              <a:gdLst>
                <a:gd name="T0" fmla="*/ 2147483647 w 135"/>
                <a:gd name="T1" fmla="*/ 2147483647 h 73"/>
                <a:gd name="T2" fmla="*/ 2147483647 w 135"/>
                <a:gd name="T3" fmla="*/ 2147483647 h 73"/>
                <a:gd name="T4" fmla="*/ 0 w 135"/>
                <a:gd name="T5" fmla="*/ 2147483647 h 73"/>
                <a:gd name="T6" fmla="*/ 2147483647 w 135"/>
                <a:gd name="T7" fmla="*/ 0 h 73"/>
                <a:gd name="T8" fmla="*/ 2147483647 w 135"/>
                <a:gd name="T9" fmla="*/ 2147483647 h 73"/>
                <a:gd name="T10" fmla="*/ 0 60000 65536"/>
                <a:gd name="T11" fmla="*/ 0 60000 65536"/>
                <a:gd name="T12" fmla="*/ 0 60000 65536"/>
                <a:gd name="T13" fmla="*/ 0 60000 65536"/>
                <a:gd name="T14" fmla="*/ 0 60000 65536"/>
                <a:gd name="T15" fmla="*/ 0 w 135"/>
                <a:gd name="T16" fmla="*/ 0 h 73"/>
                <a:gd name="T17" fmla="*/ 135 w 135"/>
                <a:gd name="T18" fmla="*/ 73 h 73"/>
              </a:gdLst>
              <a:ahLst/>
              <a:cxnLst>
                <a:cxn ang="T10">
                  <a:pos x="T0" y="T1"/>
                </a:cxn>
                <a:cxn ang="T11">
                  <a:pos x="T2" y="T3"/>
                </a:cxn>
                <a:cxn ang="T12">
                  <a:pos x="T4" y="T5"/>
                </a:cxn>
                <a:cxn ang="T13">
                  <a:pos x="T6" y="T7"/>
                </a:cxn>
                <a:cxn ang="T14">
                  <a:pos x="T8" y="T9"/>
                </a:cxn>
              </a:cxnLst>
              <a:rect l="T15" t="T16" r="T17" b="T18"/>
              <a:pathLst>
                <a:path w="135" h="73">
                  <a:moveTo>
                    <a:pt x="135" y="54"/>
                  </a:moveTo>
                  <a:lnTo>
                    <a:pt x="99" y="73"/>
                  </a:lnTo>
                  <a:lnTo>
                    <a:pt x="0" y="19"/>
                  </a:lnTo>
                  <a:lnTo>
                    <a:pt x="37" y="0"/>
                  </a:lnTo>
                  <a:lnTo>
                    <a:pt x="135" y="5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19" name="Freeform 283">
              <a:extLst>
                <a:ext uri="{FF2B5EF4-FFF2-40B4-BE49-F238E27FC236}">
                  <a16:creationId xmlns:a16="http://schemas.microsoft.com/office/drawing/2014/main" id="{DBC996B0-BCF9-E3FE-1029-75FA6A3D4CAA}"/>
                </a:ext>
              </a:extLst>
            </p:cNvPr>
            <p:cNvSpPr>
              <a:spLocks/>
            </p:cNvSpPr>
            <p:nvPr/>
          </p:nvSpPr>
          <p:spPr bwMode="auto">
            <a:xfrm>
              <a:off x="340" y="1967"/>
              <a:ext cx="16" cy="21"/>
            </a:xfrm>
            <a:custGeom>
              <a:avLst/>
              <a:gdLst>
                <a:gd name="T0" fmla="*/ 2147483647 w 8"/>
                <a:gd name="T1" fmla="*/ 2147483647 h 16"/>
                <a:gd name="T2" fmla="*/ 0 w 8"/>
                <a:gd name="T3" fmla="*/ 2147483647 h 16"/>
                <a:gd name="T4" fmla="*/ 0 w 8"/>
                <a:gd name="T5" fmla="*/ 0 h 16"/>
                <a:gd name="T6" fmla="*/ 2147483647 w 8"/>
                <a:gd name="T7" fmla="*/ 2147483647 h 16"/>
                <a:gd name="T8" fmla="*/ 2147483647 w 8"/>
                <a:gd name="T9" fmla="*/ 2147483647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8" y="16"/>
                  </a:moveTo>
                  <a:lnTo>
                    <a:pt x="0" y="11"/>
                  </a:lnTo>
                  <a:lnTo>
                    <a:pt x="0" y="0"/>
                  </a:lnTo>
                  <a:lnTo>
                    <a:pt x="8" y="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20" name="Freeform 284">
              <a:extLst>
                <a:ext uri="{FF2B5EF4-FFF2-40B4-BE49-F238E27FC236}">
                  <a16:creationId xmlns:a16="http://schemas.microsoft.com/office/drawing/2014/main" id="{AE091E9C-3931-71CE-8CFA-A45C7D30E7EA}"/>
                </a:ext>
              </a:extLst>
            </p:cNvPr>
            <p:cNvSpPr>
              <a:spLocks/>
            </p:cNvSpPr>
            <p:nvPr/>
          </p:nvSpPr>
          <p:spPr bwMode="auto">
            <a:xfrm>
              <a:off x="337" y="1964"/>
              <a:ext cx="3" cy="20"/>
            </a:xfrm>
            <a:custGeom>
              <a:avLst/>
              <a:gdLst>
                <a:gd name="T0" fmla="*/ 0 w 2"/>
                <a:gd name="T1" fmla="*/ 2147483647 h 15"/>
                <a:gd name="T2" fmla="*/ 2147483647 w 2"/>
                <a:gd name="T3" fmla="*/ 2147483647 h 15"/>
                <a:gd name="T4" fmla="*/ 2147483647 w 2"/>
                <a:gd name="T5" fmla="*/ 2147483647 h 15"/>
                <a:gd name="T6" fmla="*/ 0 w 2"/>
                <a:gd name="T7" fmla="*/ 0 h 15"/>
                <a:gd name="T8" fmla="*/ 0 w 2"/>
                <a:gd name="T9" fmla="*/ 2147483647 h 15"/>
                <a:gd name="T10" fmla="*/ 0 60000 65536"/>
                <a:gd name="T11" fmla="*/ 0 60000 65536"/>
                <a:gd name="T12" fmla="*/ 0 60000 65536"/>
                <a:gd name="T13" fmla="*/ 0 60000 65536"/>
                <a:gd name="T14" fmla="*/ 0 60000 65536"/>
                <a:gd name="T15" fmla="*/ 0 w 2"/>
                <a:gd name="T16" fmla="*/ 0 h 15"/>
                <a:gd name="T17" fmla="*/ 2 w 2"/>
                <a:gd name="T18" fmla="*/ 15 h 15"/>
              </a:gdLst>
              <a:ahLst/>
              <a:cxnLst>
                <a:cxn ang="T10">
                  <a:pos x="T0" y="T1"/>
                </a:cxn>
                <a:cxn ang="T11">
                  <a:pos x="T2" y="T3"/>
                </a:cxn>
                <a:cxn ang="T12">
                  <a:pos x="T4" y="T5"/>
                </a:cxn>
                <a:cxn ang="T13">
                  <a:pos x="T6" y="T7"/>
                </a:cxn>
                <a:cxn ang="T14">
                  <a:pos x="T8" y="T9"/>
                </a:cxn>
              </a:cxnLst>
              <a:rect l="T15" t="T16" r="T17" b="T18"/>
              <a:pathLst>
                <a:path w="2" h="15">
                  <a:moveTo>
                    <a:pt x="0" y="15"/>
                  </a:moveTo>
                  <a:lnTo>
                    <a:pt x="2" y="13"/>
                  </a:lnTo>
                  <a:lnTo>
                    <a:pt x="2" y="2"/>
                  </a:lnTo>
                  <a:lnTo>
                    <a:pt x="0" y="0"/>
                  </a:lnTo>
                  <a:lnTo>
                    <a:pt x="0" y="15"/>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21" name="Freeform 285">
              <a:extLst>
                <a:ext uri="{FF2B5EF4-FFF2-40B4-BE49-F238E27FC236}">
                  <a16:creationId xmlns:a16="http://schemas.microsoft.com/office/drawing/2014/main" id="{FEDB3922-D299-C0FA-29D4-2249F06AECDC}"/>
                </a:ext>
              </a:extLst>
            </p:cNvPr>
            <p:cNvSpPr>
              <a:spLocks/>
            </p:cNvSpPr>
            <p:nvPr/>
          </p:nvSpPr>
          <p:spPr bwMode="auto">
            <a:xfrm>
              <a:off x="337" y="1981"/>
              <a:ext cx="19" cy="10"/>
            </a:xfrm>
            <a:custGeom>
              <a:avLst/>
              <a:gdLst>
                <a:gd name="T0" fmla="*/ 0 w 10"/>
                <a:gd name="T1" fmla="*/ 2147483647 h 7"/>
                <a:gd name="T2" fmla="*/ 2147483647 w 10"/>
                <a:gd name="T3" fmla="*/ 0 h 7"/>
                <a:gd name="T4" fmla="*/ 2147483647 w 10"/>
                <a:gd name="T5" fmla="*/ 2147483647 h 7"/>
                <a:gd name="T6" fmla="*/ 2147483647 w 10"/>
                <a:gd name="T7" fmla="*/ 2147483647 h 7"/>
                <a:gd name="T8" fmla="*/ 0 w 10"/>
                <a:gd name="T9" fmla="*/ 2147483647 h 7"/>
                <a:gd name="T10" fmla="*/ 0 60000 65536"/>
                <a:gd name="T11" fmla="*/ 0 60000 65536"/>
                <a:gd name="T12" fmla="*/ 0 60000 65536"/>
                <a:gd name="T13" fmla="*/ 0 60000 65536"/>
                <a:gd name="T14" fmla="*/ 0 60000 65536"/>
                <a:gd name="T15" fmla="*/ 0 w 10"/>
                <a:gd name="T16" fmla="*/ 0 h 7"/>
                <a:gd name="T17" fmla="*/ 10 w 10"/>
                <a:gd name="T18" fmla="*/ 7 h 7"/>
              </a:gdLst>
              <a:ahLst/>
              <a:cxnLst>
                <a:cxn ang="T10">
                  <a:pos x="T0" y="T1"/>
                </a:cxn>
                <a:cxn ang="T11">
                  <a:pos x="T2" y="T3"/>
                </a:cxn>
                <a:cxn ang="T12">
                  <a:pos x="T4" y="T5"/>
                </a:cxn>
                <a:cxn ang="T13">
                  <a:pos x="T6" y="T7"/>
                </a:cxn>
                <a:cxn ang="T14">
                  <a:pos x="T8" y="T9"/>
                </a:cxn>
              </a:cxnLst>
              <a:rect l="T15" t="T16" r="T17" b="T18"/>
              <a:pathLst>
                <a:path w="10" h="7">
                  <a:moveTo>
                    <a:pt x="0" y="2"/>
                  </a:moveTo>
                  <a:lnTo>
                    <a:pt x="2" y="0"/>
                  </a:lnTo>
                  <a:lnTo>
                    <a:pt x="10" y="5"/>
                  </a:lnTo>
                  <a:lnTo>
                    <a:pt x="10" y="7"/>
                  </a:lnTo>
                  <a:lnTo>
                    <a:pt x="0" y="2"/>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22" name="Freeform 286">
              <a:extLst>
                <a:ext uri="{FF2B5EF4-FFF2-40B4-BE49-F238E27FC236}">
                  <a16:creationId xmlns:a16="http://schemas.microsoft.com/office/drawing/2014/main" id="{34F7D615-D269-9DD2-AE64-147727C45609}"/>
                </a:ext>
              </a:extLst>
            </p:cNvPr>
            <p:cNvSpPr>
              <a:spLocks/>
            </p:cNvSpPr>
            <p:nvPr/>
          </p:nvSpPr>
          <p:spPr bwMode="auto">
            <a:xfrm>
              <a:off x="340" y="1972"/>
              <a:ext cx="16" cy="7"/>
            </a:xfrm>
            <a:custGeom>
              <a:avLst/>
              <a:gdLst>
                <a:gd name="T0" fmla="*/ 2147483647 w 8"/>
                <a:gd name="T1" fmla="*/ 2147483647 h 5"/>
                <a:gd name="T2" fmla="*/ 0 w 8"/>
                <a:gd name="T3" fmla="*/ 2147483647 h 5"/>
                <a:gd name="T4" fmla="*/ 0 w 8"/>
                <a:gd name="T5" fmla="*/ 0 h 5"/>
                <a:gd name="T6" fmla="*/ 2147483647 w 8"/>
                <a:gd name="T7" fmla="*/ 2147483647 h 5"/>
                <a:gd name="T8" fmla="*/ 0 60000 65536"/>
                <a:gd name="T9" fmla="*/ 0 60000 65536"/>
                <a:gd name="T10" fmla="*/ 0 60000 65536"/>
                <a:gd name="T11" fmla="*/ 0 60000 65536"/>
                <a:gd name="T12" fmla="*/ 0 w 8"/>
                <a:gd name="T13" fmla="*/ 0 h 5"/>
                <a:gd name="T14" fmla="*/ 8 w 8"/>
                <a:gd name="T15" fmla="*/ 5 h 5"/>
              </a:gdLst>
              <a:ahLst/>
              <a:cxnLst>
                <a:cxn ang="T8">
                  <a:pos x="T0" y="T1"/>
                </a:cxn>
                <a:cxn ang="T9">
                  <a:pos x="T2" y="T3"/>
                </a:cxn>
                <a:cxn ang="T10">
                  <a:pos x="T4" y="T5"/>
                </a:cxn>
                <a:cxn ang="T11">
                  <a:pos x="T6" y="T7"/>
                </a:cxn>
              </a:cxnLst>
              <a:rect l="T12" t="T13" r="T14" b="T15"/>
              <a:pathLst>
                <a:path w="8" h="5">
                  <a:moveTo>
                    <a:pt x="8" y="5"/>
                  </a:moveTo>
                  <a:lnTo>
                    <a:pt x="0" y="2"/>
                  </a:lnTo>
                  <a:lnTo>
                    <a:pt x="0" y="0"/>
                  </a:lnTo>
                  <a:lnTo>
                    <a:pt x="8" y="5"/>
                  </a:lnTo>
                  <a:close/>
                </a:path>
              </a:pathLst>
            </a:custGeom>
            <a:solidFill>
              <a:srgbClr val="FF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23" name="Freeform 287">
              <a:extLst>
                <a:ext uri="{FF2B5EF4-FFF2-40B4-BE49-F238E27FC236}">
                  <a16:creationId xmlns:a16="http://schemas.microsoft.com/office/drawing/2014/main" id="{E5266720-7579-B363-3193-616C05777366}"/>
                </a:ext>
              </a:extLst>
            </p:cNvPr>
            <p:cNvSpPr>
              <a:spLocks/>
            </p:cNvSpPr>
            <p:nvPr/>
          </p:nvSpPr>
          <p:spPr bwMode="auto">
            <a:xfrm>
              <a:off x="348" y="1969"/>
              <a:ext cx="2" cy="15"/>
            </a:xfrm>
            <a:custGeom>
              <a:avLst/>
              <a:gdLst>
                <a:gd name="T0" fmla="*/ 0 w 2"/>
                <a:gd name="T1" fmla="*/ 2147483647 h 11"/>
                <a:gd name="T2" fmla="*/ 0 w 2"/>
                <a:gd name="T3" fmla="*/ 2147483647 h 11"/>
                <a:gd name="T4" fmla="*/ 0 w 2"/>
                <a:gd name="T5" fmla="*/ 0 h 11"/>
                <a:gd name="T6" fmla="*/ 0 w 2"/>
                <a:gd name="T7" fmla="*/ 2147483647 h 11"/>
                <a:gd name="T8" fmla="*/ 0 60000 65536"/>
                <a:gd name="T9" fmla="*/ 0 60000 65536"/>
                <a:gd name="T10" fmla="*/ 0 60000 65536"/>
                <a:gd name="T11" fmla="*/ 0 60000 65536"/>
                <a:gd name="T12" fmla="*/ 0 w 2"/>
                <a:gd name="T13" fmla="*/ 0 h 11"/>
                <a:gd name="T14" fmla="*/ 2 w 2"/>
                <a:gd name="T15" fmla="*/ 11 h 11"/>
              </a:gdLst>
              <a:ahLst/>
              <a:cxnLst>
                <a:cxn ang="T8">
                  <a:pos x="T0" y="T1"/>
                </a:cxn>
                <a:cxn ang="T9">
                  <a:pos x="T2" y="T3"/>
                </a:cxn>
                <a:cxn ang="T10">
                  <a:pos x="T4" y="T5"/>
                </a:cxn>
                <a:cxn ang="T11">
                  <a:pos x="T6" y="T7"/>
                </a:cxn>
              </a:cxnLst>
              <a:rect l="T12" t="T13" r="T14" b="T15"/>
              <a:pathLst>
                <a:path w="2" h="11">
                  <a:moveTo>
                    <a:pt x="0" y="11"/>
                  </a:moveTo>
                  <a:lnTo>
                    <a:pt x="0" y="11"/>
                  </a:lnTo>
                  <a:lnTo>
                    <a:pt x="0" y="0"/>
                  </a:lnTo>
                  <a:lnTo>
                    <a:pt x="0" y="11"/>
                  </a:lnTo>
                  <a:close/>
                </a:path>
              </a:pathLst>
            </a:custGeom>
            <a:solidFill>
              <a:srgbClr val="FF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24" name="Freeform 288">
              <a:extLst>
                <a:ext uri="{FF2B5EF4-FFF2-40B4-BE49-F238E27FC236}">
                  <a16:creationId xmlns:a16="http://schemas.microsoft.com/office/drawing/2014/main" id="{B89311AD-0641-F747-343E-FAE073C5235E}"/>
                </a:ext>
              </a:extLst>
            </p:cNvPr>
            <p:cNvSpPr>
              <a:spLocks/>
            </p:cNvSpPr>
            <p:nvPr/>
          </p:nvSpPr>
          <p:spPr bwMode="auto">
            <a:xfrm>
              <a:off x="306" y="1953"/>
              <a:ext cx="17" cy="23"/>
            </a:xfrm>
            <a:custGeom>
              <a:avLst/>
              <a:gdLst>
                <a:gd name="T0" fmla="*/ 2147483647 w 9"/>
                <a:gd name="T1" fmla="*/ 2147483647 h 17"/>
                <a:gd name="T2" fmla="*/ 0 w 9"/>
                <a:gd name="T3" fmla="*/ 2147483647 h 17"/>
                <a:gd name="T4" fmla="*/ 0 w 9"/>
                <a:gd name="T5" fmla="*/ 0 h 17"/>
                <a:gd name="T6" fmla="*/ 2147483647 w 9"/>
                <a:gd name="T7" fmla="*/ 2147483647 h 17"/>
                <a:gd name="T8" fmla="*/ 2147483647 w 9"/>
                <a:gd name="T9" fmla="*/ 2147483647 h 17"/>
                <a:gd name="T10" fmla="*/ 0 60000 65536"/>
                <a:gd name="T11" fmla="*/ 0 60000 65536"/>
                <a:gd name="T12" fmla="*/ 0 60000 65536"/>
                <a:gd name="T13" fmla="*/ 0 60000 65536"/>
                <a:gd name="T14" fmla="*/ 0 60000 65536"/>
                <a:gd name="T15" fmla="*/ 0 w 9"/>
                <a:gd name="T16" fmla="*/ 0 h 17"/>
                <a:gd name="T17" fmla="*/ 9 w 9"/>
                <a:gd name="T18" fmla="*/ 17 h 17"/>
              </a:gdLst>
              <a:ahLst/>
              <a:cxnLst>
                <a:cxn ang="T10">
                  <a:pos x="T0" y="T1"/>
                </a:cxn>
                <a:cxn ang="T11">
                  <a:pos x="T2" y="T3"/>
                </a:cxn>
                <a:cxn ang="T12">
                  <a:pos x="T4" y="T5"/>
                </a:cxn>
                <a:cxn ang="T13">
                  <a:pos x="T6" y="T7"/>
                </a:cxn>
                <a:cxn ang="T14">
                  <a:pos x="T8" y="T9"/>
                </a:cxn>
              </a:cxnLst>
              <a:rect l="T15" t="T16" r="T17" b="T18"/>
              <a:pathLst>
                <a:path w="9" h="17">
                  <a:moveTo>
                    <a:pt x="9" y="17"/>
                  </a:moveTo>
                  <a:lnTo>
                    <a:pt x="0" y="12"/>
                  </a:lnTo>
                  <a:lnTo>
                    <a:pt x="0" y="0"/>
                  </a:lnTo>
                  <a:lnTo>
                    <a:pt x="9" y="5"/>
                  </a:lnTo>
                  <a:lnTo>
                    <a:pt x="9"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25" name="Freeform 289">
              <a:extLst>
                <a:ext uri="{FF2B5EF4-FFF2-40B4-BE49-F238E27FC236}">
                  <a16:creationId xmlns:a16="http://schemas.microsoft.com/office/drawing/2014/main" id="{4004D5ED-EC25-E430-0251-4DF6D53ABBF9}"/>
                </a:ext>
              </a:extLst>
            </p:cNvPr>
            <p:cNvSpPr>
              <a:spLocks/>
            </p:cNvSpPr>
            <p:nvPr/>
          </p:nvSpPr>
          <p:spPr bwMode="auto">
            <a:xfrm>
              <a:off x="302" y="1951"/>
              <a:ext cx="4" cy="20"/>
            </a:xfrm>
            <a:custGeom>
              <a:avLst/>
              <a:gdLst>
                <a:gd name="T0" fmla="*/ 0 w 2"/>
                <a:gd name="T1" fmla="*/ 2147483647 h 15"/>
                <a:gd name="T2" fmla="*/ 2147483647 w 2"/>
                <a:gd name="T3" fmla="*/ 2147483647 h 15"/>
                <a:gd name="T4" fmla="*/ 2147483647 w 2"/>
                <a:gd name="T5" fmla="*/ 2147483647 h 15"/>
                <a:gd name="T6" fmla="*/ 0 w 2"/>
                <a:gd name="T7" fmla="*/ 0 h 15"/>
                <a:gd name="T8" fmla="*/ 0 w 2"/>
                <a:gd name="T9" fmla="*/ 2147483647 h 15"/>
                <a:gd name="T10" fmla="*/ 0 60000 65536"/>
                <a:gd name="T11" fmla="*/ 0 60000 65536"/>
                <a:gd name="T12" fmla="*/ 0 60000 65536"/>
                <a:gd name="T13" fmla="*/ 0 60000 65536"/>
                <a:gd name="T14" fmla="*/ 0 60000 65536"/>
                <a:gd name="T15" fmla="*/ 0 w 2"/>
                <a:gd name="T16" fmla="*/ 0 h 15"/>
                <a:gd name="T17" fmla="*/ 2 w 2"/>
                <a:gd name="T18" fmla="*/ 15 h 15"/>
              </a:gdLst>
              <a:ahLst/>
              <a:cxnLst>
                <a:cxn ang="T10">
                  <a:pos x="T0" y="T1"/>
                </a:cxn>
                <a:cxn ang="T11">
                  <a:pos x="T2" y="T3"/>
                </a:cxn>
                <a:cxn ang="T12">
                  <a:pos x="T4" y="T5"/>
                </a:cxn>
                <a:cxn ang="T13">
                  <a:pos x="T6" y="T7"/>
                </a:cxn>
                <a:cxn ang="T14">
                  <a:pos x="T8" y="T9"/>
                </a:cxn>
              </a:cxnLst>
              <a:rect l="T15" t="T16" r="T17" b="T18"/>
              <a:pathLst>
                <a:path w="2" h="15">
                  <a:moveTo>
                    <a:pt x="0" y="15"/>
                  </a:moveTo>
                  <a:lnTo>
                    <a:pt x="2" y="14"/>
                  </a:lnTo>
                  <a:lnTo>
                    <a:pt x="2" y="2"/>
                  </a:lnTo>
                  <a:lnTo>
                    <a:pt x="0" y="0"/>
                  </a:lnTo>
                  <a:lnTo>
                    <a:pt x="0" y="15"/>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26" name="Freeform 290">
              <a:extLst>
                <a:ext uri="{FF2B5EF4-FFF2-40B4-BE49-F238E27FC236}">
                  <a16:creationId xmlns:a16="http://schemas.microsoft.com/office/drawing/2014/main" id="{B2BD0128-9A43-DD83-B31D-7065B14B31E6}"/>
                </a:ext>
              </a:extLst>
            </p:cNvPr>
            <p:cNvSpPr>
              <a:spLocks/>
            </p:cNvSpPr>
            <p:nvPr/>
          </p:nvSpPr>
          <p:spPr bwMode="auto">
            <a:xfrm>
              <a:off x="302" y="1969"/>
              <a:ext cx="21" cy="10"/>
            </a:xfrm>
            <a:custGeom>
              <a:avLst/>
              <a:gdLst>
                <a:gd name="T0" fmla="*/ 0 w 11"/>
                <a:gd name="T1" fmla="*/ 1 h 7"/>
                <a:gd name="T2" fmla="*/ 2147483647 w 11"/>
                <a:gd name="T3" fmla="*/ 0 h 7"/>
                <a:gd name="T4" fmla="*/ 2147483647 w 11"/>
                <a:gd name="T5" fmla="*/ 2147483647 h 7"/>
                <a:gd name="T6" fmla="*/ 2147483647 w 11"/>
                <a:gd name="T7" fmla="*/ 2147483647 h 7"/>
                <a:gd name="T8" fmla="*/ 0 w 11"/>
                <a:gd name="T9" fmla="*/ 1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0" y="1"/>
                  </a:moveTo>
                  <a:lnTo>
                    <a:pt x="2" y="0"/>
                  </a:lnTo>
                  <a:lnTo>
                    <a:pt x="11" y="5"/>
                  </a:lnTo>
                  <a:lnTo>
                    <a:pt x="11" y="7"/>
                  </a:lnTo>
                  <a:lnTo>
                    <a:pt x="0" y="1"/>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27" name="Freeform 291">
              <a:extLst>
                <a:ext uri="{FF2B5EF4-FFF2-40B4-BE49-F238E27FC236}">
                  <a16:creationId xmlns:a16="http://schemas.microsoft.com/office/drawing/2014/main" id="{86C01E7E-E94F-1A04-E306-EB81E629E0D5}"/>
                </a:ext>
              </a:extLst>
            </p:cNvPr>
            <p:cNvSpPr>
              <a:spLocks/>
            </p:cNvSpPr>
            <p:nvPr/>
          </p:nvSpPr>
          <p:spPr bwMode="auto">
            <a:xfrm>
              <a:off x="306" y="1960"/>
              <a:ext cx="17" cy="8"/>
            </a:xfrm>
            <a:custGeom>
              <a:avLst/>
              <a:gdLst>
                <a:gd name="T0" fmla="*/ 2147483647 w 9"/>
                <a:gd name="T1" fmla="*/ 2147483647 h 6"/>
                <a:gd name="T2" fmla="*/ 0 w 9"/>
                <a:gd name="T3" fmla="*/ 1 h 6"/>
                <a:gd name="T4" fmla="*/ 0 w 9"/>
                <a:gd name="T5" fmla="*/ 0 h 6"/>
                <a:gd name="T6" fmla="*/ 2147483647 w 9"/>
                <a:gd name="T7" fmla="*/ 2147483647 h 6"/>
                <a:gd name="T8" fmla="*/ 2147483647 w 9"/>
                <a:gd name="T9" fmla="*/ 2147483647 h 6"/>
                <a:gd name="T10" fmla="*/ 0 60000 65536"/>
                <a:gd name="T11" fmla="*/ 0 60000 65536"/>
                <a:gd name="T12" fmla="*/ 0 60000 65536"/>
                <a:gd name="T13" fmla="*/ 0 60000 65536"/>
                <a:gd name="T14" fmla="*/ 0 60000 65536"/>
                <a:gd name="T15" fmla="*/ 0 w 9"/>
                <a:gd name="T16" fmla="*/ 0 h 6"/>
                <a:gd name="T17" fmla="*/ 9 w 9"/>
                <a:gd name="T18" fmla="*/ 6 h 6"/>
              </a:gdLst>
              <a:ahLst/>
              <a:cxnLst>
                <a:cxn ang="T10">
                  <a:pos x="T0" y="T1"/>
                </a:cxn>
                <a:cxn ang="T11">
                  <a:pos x="T2" y="T3"/>
                </a:cxn>
                <a:cxn ang="T12">
                  <a:pos x="T4" y="T5"/>
                </a:cxn>
                <a:cxn ang="T13">
                  <a:pos x="T6" y="T7"/>
                </a:cxn>
                <a:cxn ang="T14">
                  <a:pos x="T8" y="T9"/>
                </a:cxn>
              </a:cxnLst>
              <a:rect l="T15" t="T16" r="T17" b="T18"/>
              <a:pathLst>
                <a:path w="9" h="6">
                  <a:moveTo>
                    <a:pt x="9" y="6"/>
                  </a:moveTo>
                  <a:lnTo>
                    <a:pt x="0" y="1"/>
                  </a:lnTo>
                  <a:lnTo>
                    <a:pt x="0" y="0"/>
                  </a:lnTo>
                  <a:lnTo>
                    <a:pt x="9" y="5"/>
                  </a:lnTo>
                  <a:lnTo>
                    <a:pt x="9" y="6"/>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28" name="Rectangle 292">
              <a:extLst>
                <a:ext uri="{FF2B5EF4-FFF2-40B4-BE49-F238E27FC236}">
                  <a16:creationId xmlns:a16="http://schemas.microsoft.com/office/drawing/2014/main" id="{CF7ABBFD-4CC6-1357-0912-39C1F6A00479}"/>
                </a:ext>
              </a:extLst>
            </p:cNvPr>
            <p:cNvSpPr>
              <a:spLocks noChangeArrowheads="1"/>
            </p:cNvSpPr>
            <p:nvPr/>
          </p:nvSpPr>
          <p:spPr bwMode="auto">
            <a:xfrm>
              <a:off x="314" y="1956"/>
              <a:ext cx="4" cy="16"/>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3519" tIns="41759" rIns="83519" bIns="41759"/>
            <a:lstStyle>
              <a:lvl1pPr>
                <a:defRPr sz="1600">
                  <a:solidFill>
                    <a:srgbClr val="000000"/>
                  </a:solidFill>
                  <a:latin typeface="Calibri" panose="020F0502020204030204" pitchFamily="34" charset="0"/>
                </a:defRPr>
              </a:lvl1pPr>
              <a:lvl2pPr marL="742950" indent="-285750">
                <a:defRPr sz="1600">
                  <a:solidFill>
                    <a:srgbClr val="000000"/>
                  </a:solidFill>
                  <a:latin typeface="Calibri" panose="020F0502020204030204" pitchFamily="34" charset="0"/>
                </a:defRPr>
              </a:lvl2pPr>
              <a:lvl3pPr marL="1143000" indent="-228600">
                <a:defRPr sz="1600">
                  <a:solidFill>
                    <a:srgbClr val="000000"/>
                  </a:solidFill>
                  <a:latin typeface="Calibri" panose="020F0502020204030204" pitchFamily="34" charset="0"/>
                </a:defRPr>
              </a:lvl3pPr>
              <a:lvl4pPr marL="1600200" indent="-228600">
                <a:defRPr sz="1600">
                  <a:solidFill>
                    <a:srgbClr val="000000"/>
                  </a:solidFill>
                  <a:latin typeface="Calibri" panose="020F0502020204030204" pitchFamily="34" charset="0"/>
                </a:defRPr>
              </a:lvl4pPr>
              <a:lvl5pPr marL="2057400" indent="-228600">
                <a:defRPr sz="1600">
                  <a:solidFill>
                    <a:srgbClr val="000000"/>
                  </a:solidFill>
                  <a:latin typeface="Calibri" panose="020F0502020204030204" pitchFamily="34" charset="0"/>
                </a:defRPr>
              </a:lvl5pPr>
              <a:lvl6pPr marL="2514600" indent="-228600" algn="ctr" eaLnBrk="0" fontAlgn="base" hangingPunct="0">
                <a:spcBef>
                  <a:spcPct val="50000"/>
                </a:spcBef>
                <a:spcAft>
                  <a:spcPct val="0"/>
                </a:spcAft>
                <a:buFont typeface="Wingdings" panose="05000000000000000000" pitchFamily="2" charset="2"/>
                <a:defRPr sz="1600">
                  <a:solidFill>
                    <a:srgbClr val="000000"/>
                  </a:solidFill>
                  <a:latin typeface="Calibri" panose="020F0502020204030204" pitchFamily="34" charset="0"/>
                </a:defRPr>
              </a:lvl6pPr>
              <a:lvl7pPr marL="2971800" indent="-228600" algn="ctr" eaLnBrk="0" fontAlgn="base" hangingPunct="0">
                <a:spcBef>
                  <a:spcPct val="50000"/>
                </a:spcBef>
                <a:spcAft>
                  <a:spcPct val="0"/>
                </a:spcAft>
                <a:buFont typeface="Wingdings" panose="05000000000000000000" pitchFamily="2" charset="2"/>
                <a:defRPr sz="1600">
                  <a:solidFill>
                    <a:srgbClr val="000000"/>
                  </a:solidFill>
                  <a:latin typeface="Calibri" panose="020F0502020204030204" pitchFamily="34" charset="0"/>
                </a:defRPr>
              </a:lvl7pPr>
              <a:lvl8pPr marL="3429000" indent="-228600" algn="ctr" eaLnBrk="0" fontAlgn="base" hangingPunct="0">
                <a:spcBef>
                  <a:spcPct val="50000"/>
                </a:spcBef>
                <a:spcAft>
                  <a:spcPct val="0"/>
                </a:spcAft>
                <a:buFont typeface="Wingdings" panose="05000000000000000000" pitchFamily="2" charset="2"/>
                <a:defRPr sz="1600">
                  <a:solidFill>
                    <a:srgbClr val="000000"/>
                  </a:solidFill>
                  <a:latin typeface="Calibri" panose="020F0502020204030204" pitchFamily="34" charset="0"/>
                </a:defRPr>
              </a:lvl8pPr>
              <a:lvl9pPr marL="3886200" indent="-228600" algn="ctr" eaLnBrk="0" fontAlgn="base" hangingPunct="0">
                <a:spcBef>
                  <a:spcPct val="50000"/>
                </a:spcBef>
                <a:spcAft>
                  <a:spcPct val="0"/>
                </a:spcAft>
                <a:buFont typeface="Wingdings" panose="05000000000000000000" pitchFamily="2" charset="2"/>
                <a:defRPr sz="1600">
                  <a:solidFill>
                    <a:srgbClr val="000000"/>
                  </a:solidFill>
                  <a:latin typeface="Calibri" panose="020F0502020204030204" pitchFamily="34" charset="0"/>
                </a:defRPr>
              </a:lvl9pPr>
            </a:lstStyle>
            <a:p>
              <a:pPr algn="ctr"/>
              <a:endParaRPr lang="en-GB" altLang="it-IT" sz="1462"/>
            </a:p>
          </p:txBody>
        </p:sp>
        <p:sp>
          <p:nvSpPr>
            <p:cNvPr id="329" name="Freeform 293">
              <a:extLst>
                <a:ext uri="{FF2B5EF4-FFF2-40B4-BE49-F238E27FC236}">
                  <a16:creationId xmlns:a16="http://schemas.microsoft.com/office/drawing/2014/main" id="{9BFE8952-48C9-0D46-7D6B-6A94761A0EF8}"/>
                </a:ext>
              </a:extLst>
            </p:cNvPr>
            <p:cNvSpPr>
              <a:spLocks/>
            </p:cNvSpPr>
            <p:nvPr/>
          </p:nvSpPr>
          <p:spPr bwMode="auto">
            <a:xfrm>
              <a:off x="274" y="1940"/>
              <a:ext cx="17" cy="39"/>
            </a:xfrm>
            <a:custGeom>
              <a:avLst/>
              <a:gdLst>
                <a:gd name="T0" fmla="*/ 2147483647 w 9"/>
                <a:gd name="T1" fmla="*/ 2147483647 h 29"/>
                <a:gd name="T2" fmla="*/ 0 w 9"/>
                <a:gd name="T3" fmla="*/ 2147483647 h 29"/>
                <a:gd name="T4" fmla="*/ 0 w 9"/>
                <a:gd name="T5" fmla="*/ 0 h 29"/>
                <a:gd name="T6" fmla="*/ 2147483647 w 9"/>
                <a:gd name="T7" fmla="*/ 2147483647 h 29"/>
                <a:gd name="T8" fmla="*/ 2147483647 w 9"/>
                <a:gd name="T9" fmla="*/ 2147483647 h 29"/>
                <a:gd name="T10" fmla="*/ 0 60000 65536"/>
                <a:gd name="T11" fmla="*/ 0 60000 65536"/>
                <a:gd name="T12" fmla="*/ 0 60000 65536"/>
                <a:gd name="T13" fmla="*/ 0 60000 65536"/>
                <a:gd name="T14" fmla="*/ 0 60000 65536"/>
                <a:gd name="T15" fmla="*/ 0 w 9"/>
                <a:gd name="T16" fmla="*/ 0 h 29"/>
                <a:gd name="T17" fmla="*/ 9 w 9"/>
                <a:gd name="T18" fmla="*/ 29 h 29"/>
              </a:gdLst>
              <a:ahLst/>
              <a:cxnLst>
                <a:cxn ang="T10">
                  <a:pos x="T0" y="T1"/>
                </a:cxn>
                <a:cxn ang="T11">
                  <a:pos x="T2" y="T3"/>
                </a:cxn>
                <a:cxn ang="T12">
                  <a:pos x="T4" y="T5"/>
                </a:cxn>
                <a:cxn ang="T13">
                  <a:pos x="T6" y="T7"/>
                </a:cxn>
                <a:cxn ang="T14">
                  <a:pos x="T8" y="T9"/>
                </a:cxn>
              </a:cxnLst>
              <a:rect l="T15" t="T16" r="T17" b="T18"/>
              <a:pathLst>
                <a:path w="9" h="29">
                  <a:moveTo>
                    <a:pt x="9" y="29"/>
                  </a:moveTo>
                  <a:lnTo>
                    <a:pt x="0" y="24"/>
                  </a:lnTo>
                  <a:lnTo>
                    <a:pt x="0" y="0"/>
                  </a:lnTo>
                  <a:lnTo>
                    <a:pt x="9" y="5"/>
                  </a:lnTo>
                  <a:lnTo>
                    <a:pt x="9"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30" name="Freeform 294">
              <a:extLst>
                <a:ext uri="{FF2B5EF4-FFF2-40B4-BE49-F238E27FC236}">
                  <a16:creationId xmlns:a16="http://schemas.microsoft.com/office/drawing/2014/main" id="{7CA6BB7C-19E4-375A-D7A9-FD1FE6E48B82}"/>
                </a:ext>
              </a:extLst>
            </p:cNvPr>
            <p:cNvSpPr>
              <a:spLocks/>
            </p:cNvSpPr>
            <p:nvPr/>
          </p:nvSpPr>
          <p:spPr bwMode="auto">
            <a:xfrm>
              <a:off x="270" y="1939"/>
              <a:ext cx="4" cy="36"/>
            </a:xfrm>
            <a:custGeom>
              <a:avLst/>
              <a:gdLst>
                <a:gd name="T0" fmla="*/ 0 w 2"/>
                <a:gd name="T1" fmla="*/ 2147483647 h 27"/>
                <a:gd name="T2" fmla="*/ 2147483647 w 2"/>
                <a:gd name="T3" fmla="*/ 2147483647 h 27"/>
                <a:gd name="T4" fmla="*/ 2147483647 w 2"/>
                <a:gd name="T5" fmla="*/ 1 h 27"/>
                <a:gd name="T6" fmla="*/ 0 w 2"/>
                <a:gd name="T7" fmla="*/ 0 h 27"/>
                <a:gd name="T8" fmla="*/ 0 w 2"/>
                <a:gd name="T9" fmla="*/ 2147483647 h 27"/>
                <a:gd name="T10" fmla="*/ 0 60000 65536"/>
                <a:gd name="T11" fmla="*/ 0 60000 65536"/>
                <a:gd name="T12" fmla="*/ 0 60000 65536"/>
                <a:gd name="T13" fmla="*/ 0 60000 65536"/>
                <a:gd name="T14" fmla="*/ 0 60000 65536"/>
                <a:gd name="T15" fmla="*/ 0 w 2"/>
                <a:gd name="T16" fmla="*/ 0 h 27"/>
                <a:gd name="T17" fmla="*/ 2 w 2"/>
                <a:gd name="T18" fmla="*/ 27 h 27"/>
              </a:gdLst>
              <a:ahLst/>
              <a:cxnLst>
                <a:cxn ang="T10">
                  <a:pos x="T0" y="T1"/>
                </a:cxn>
                <a:cxn ang="T11">
                  <a:pos x="T2" y="T3"/>
                </a:cxn>
                <a:cxn ang="T12">
                  <a:pos x="T4" y="T5"/>
                </a:cxn>
                <a:cxn ang="T13">
                  <a:pos x="T6" y="T7"/>
                </a:cxn>
                <a:cxn ang="T14">
                  <a:pos x="T8" y="T9"/>
                </a:cxn>
              </a:cxnLst>
              <a:rect l="T15" t="T16" r="T17" b="T18"/>
              <a:pathLst>
                <a:path w="2" h="27">
                  <a:moveTo>
                    <a:pt x="0" y="27"/>
                  </a:moveTo>
                  <a:lnTo>
                    <a:pt x="2" y="25"/>
                  </a:lnTo>
                  <a:lnTo>
                    <a:pt x="2" y="1"/>
                  </a:lnTo>
                  <a:lnTo>
                    <a:pt x="0" y="0"/>
                  </a:lnTo>
                  <a:lnTo>
                    <a:pt x="0" y="27"/>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31" name="Freeform 295">
              <a:extLst>
                <a:ext uri="{FF2B5EF4-FFF2-40B4-BE49-F238E27FC236}">
                  <a16:creationId xmlns:a16="http://schemas.microsoft.com/office/drawing/2014/main" id="{BF7141E3-BB89-130F-F022-C0DDF457B3EC}"/>
                </a:ext>
              </a:extLst>
            </p:cNvPr>
            <p:cNvSpPr>
              <a:spLocks/>
            </p:cNvSpPr>
            <p:nvPr/>
          </p:nvSpPr>
          <p:spPr bwMode="auto">
            <a:xfrm>
              <a:off x="270" y="1972"/>
              <a:ext cx="21" cy="9"/>
            </a:xfrm>
            <a:custGeom>
              <a:avLst/>
              <a:gdLst>
                <a:gd name="T0" fmla="*/ 0 w 11"/>
                <a:gd name="T1" fmla="*/ 943711889 h 7"/>
                <a:gd name="T2" fmla="*/ 2147483647 w 11"/>
                <a:gd name="T3" fmla="*/ 0 h 7"/>
                <a:gd name="T4" fmla="*/ 2147483647 w 11"/>
                <a:gd name="T5" fmla="*/ 2005732171 h 7"/>
                <a:gd name="T6" fmla="*/ 2147483647 w 11"/>
                <a:gd name="T7" fmla="*/ 2147483647 h 7"/>
                <a:gd name="T8" fmla="*/ 0 w 11"/>
                <a:gd name="T9" fmla="*/ 943711889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0" y="2"/>
                  </a:moveTo>
                  <a:lnTo>
                    <a:pt x="2" y="0"/>
                  </a:lnTo>
                  <a:lnTo>
                    <a:pt x="11" y="5"/>
                  </a:lnTo>
                  <a:lnTo>
                    <a:pt x="11" y="7"/>
                  </a:lnTo>
                  <a:lnTo>
                    <a:pt x="0" y="2"/>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32" name="Freeform 296">
              <a:extLst>
                <a:ext uri="{FF2B5EF4-FFF2-40B4-BE49-F238E27FC236}">
                  <a16:creationId xmlns:a16="http://schemas.microsoft.com/office/drawing/2014/main" id="{8CE78695-2A31-6D92-0123-E0675D3145FA}"/>
                </a:ext>
              </a:extLst>
            </p:cNvPr>
            <p:cNvSpPr>
              <a:spLocks/>
            </p:cNvSpPr>
            <p:nvPr/>
          </p:nvSpPr>
          <p:spPr bwMode="auto">
            <a:xfrm>
              <a:off x="274" y="1947"/>
              <a:ext cx="17" cy="8"/>
            </a:xfrm>
            <a:custGeom>
              <a:avLst/>
              <a:gdLst>
                <a:gd name="T0" fmla="*/ 2147483647 w 9"/>
                <a:gd name="T1" fmla="*/ 2147483647 h 6"/>
                <a:gd name="T2" fmla="*/ 0 w 9"/>
                <a:gd name="T3" fmla="*/ 1 h 6"/>
                <a:gd name="T4" fmla="*/ 0 w 9"/>
                <a:gd name="T5" fmla="*/ 0 h 6"/>
                <a:gd name="T6" fmla="*/ 2147483647 w 9"/>
                <a:gd name="T7" fmla="*/ 2147483647 h 6"/>
                <a:gd name="T8" fmla="*/ 2147483647 w 9"/>
                <a:gd name="T9" fmla="*/ 2147483647 h 6"/>
                <a:gd name="T10" fmla="*/ 0 60000 65536"/>
                <a:gd name="T11" fmla="*/ 0 60000 65536"/>
                <a:gd name="T12" fmla="*/ 0 60000 65536"/>
                <a:gd name="T13" fmla="*/ 0 60000 65536"/>
                <a:gd name="T14" fmla="*/ 0 60000 65536"/>
                <a:gd name="T15" fmla="*/ 0 w 9"/>
                <a:gd name="T16" fmla="*/ 0 h 6"/>
                <a:gd name="T17" fmla="*/ 9 w 9"/>
                <a:gd name="T18" fmla="*/ 6 h 6"/>
              </a:gdLst>
              <a:ahLst/>
              <a:cxnLst>
                <a:cxn ang="T10">
                  <a:pos x="T0" y="T1"/>
                </a:cxn>
                <a:cxn ang="T11">
                  <a:pos x="T2" y="T3"/>
                </a:cxn>
                <a:cxn ang="T12">
                  <a:pos x="T4" y="T5"/>
                </a:cxn>
                <a:cxn ang="T13">
                  <a:pos x="T6" y="T7"/>
                </a:cxn>
                <a:cxn ang="T14">
                  <a:pos x="T8" y="T9"/>
                </a:cxn>
              </a:cxnLst>
              <a:rect l="T15" t="T16" r="T17" b="T18"/>
              <a:pathLst>
                <a:path w="9" h="6">
                  <a:moveTo>
                    <a:pt x="9" y="6"/>
                  </a:moveTo>
                  <a:lnTo>
                    <a:pt x="0" y="1"/>
                  </a:lnTo>
                  <a:lnTo>
                    <a:pt x="0" y="0"/>
                  </a:lnTo>
                  <a:lnTo>
                    <a:pt x="9" y="5"/>
                  </a:lnTo>
                  <a:lnTo>
                    <a:pt x="9" y="6"/>
                  </a:lnTo>
                  <a:close/>
                </a:path>
              </a:pathLst>
            </a:custGeom>
            <a:solidFill>
              <a:srgbClr val="FF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33" name="Freeform 297">
              <a:extLst>
                <a:ext uri="{FF2B5EF4-FFF2-40B4-BE49-F238E27FC236}">
                  <a16:creationId xmlns:a16="http://schemas.microsoft.com/office/drawing/2014/main" id="{7774D9F2-48D5-4037-4F0B-C42148997F9D}"/>
                </a:ext>
              </a:extLst>
            </p:cNvPr>
            <p:cNvSpPr>
              <a:spLocks/>
            </p:cNvSpPr>
            <p:nvPr/>
          </p:nvSpPr>
          <p:spPr bwMode="auto">
            <a:xfrm>
              <a:off x="243" y="1927"/>
              <a:ext cx="16" cy="22"/>
            </a:xfrm>
            <a:custGeom>
              <a:avLst/>
              <a:gdLst>
                <a:gd name="T0" fmla="*/ 2147483647 w 8"/>
                <a:gd name="T1" fmla="*/ 2147483647 h 17"/>
                <a:gd name="T2" fmla="*/ 0 w 8"/>
                <a:gd name="T3" fmla="*/ 2147483647 h 17"/>
                <a:gd name="T4" fmla="*/ 0 w 8"/>
                <a:gd name="T5" fmla="*/ 0 h 17"/>
                <a:gd name="T6" fmla="*/ 2147483647 w 8"/>
                <a:gd name="T7" fmla="*/ 2147483647 h 17"/>
                <a:gd name="T8" fmla="*/ 2147483647 w 8"/>
                <a:gd name="T9" fmla="*/ 2147483647 h 17"/>
                <a:gd name="T10" fmla="*/ 0 60000 65536"/>
                <a:gd name="T11" fmla="*/ 0 60000 65536"/>
                <a:gd name="T12" fmla="*/ 0 60000 65536"/>
                <a:gd name="T13" fmla="*/ 0 60000 65536"/>
                <a:gd name="T14" fmla="*/ 0 60000 65536"/>
                <a:gd name="T15" fmla="*/ 0 w 8"/>
                <a:gd name="T16" fmla="*/ 0 h 17"/>
                <a:gd name="T17" fmla="*/ 8 w 8"/>
                <a:gd name="T18" fmla="*/ 17 h 17"/>
              </a:gdLst>
              <a:ahLst/>
              <a:cxnLst>
                <a:cxn ang="T10">
                  <a:pos x="T0" y="T1"/>
                </a:cxn>
                <a:cxn ang="T11">
                  <a:pos x="T2" y="T3"/>
                </a:cxn>
                <a:cxn ang="T12">
                  <a:pos x="T4" y="T5"/>
                </a:cxn>
                <a:cxn ang="T13">
                  <a:pos x="T6" y="T7"/>
                </a:cxn>
                <a:cxn ang="T14">
                  <a:pos x="T8" y="T9"/>
                </a:cxn>
              </a:cxnLst>
              <a:rect l="T15" t="T16" r="T17" b="T18"/>
              <a:pathLst>
                <a:path w="8" h="17">
                  <a:moveTo>
                    <a:pt x="8" y="17"/>
                  </a:moveTo>
                  <a:lnTo>
                    <a:pt x="0" y="12"/>
                  </a:lnTo>
                  <a:lnTo>
                    <a:pt x="0" y="0"/>
                  </a:lnTo>
                  <a:lnTo>
                    <a:pt x="8" y="5"/>
                  </a:lnTo>
                  <a:lnTo>
                    <a:pt x="8"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34" name="Freeform 298">
              <a:extLst>
                <a:ext uri="{FF2B5EF4-FFF2-40B4-BE49-F238E27FC236}">
                  <a16:creationId xmlns:a16="http://schemas.microsoft.com/office/drawing/2014/main" id="{D9EBA0AF-532E-8F10-0184-D3B56FF6AE46}"/>
                </a:ext>
              </a:extLst>
            </p:cNvPr>
            <p:cNvSpPr>
              <a:spLocks/>
            </p:cNvSpPr>
            <p:nvPr/>
          </p:nvSpPr>
          <p:spPr bwMode="auto">
            <a:xfrm>
              <a:off x="240" y="1927"/>
              <a:ext cx="3" cy="18"/>
            </a:xfrm>
            <a:custGeom>
              <a:avLst/>
              <a:gdLst>
                <a:gd name="T0" fmla="*/ 0 w 2"/>
                <a:gd name="T1" fmla="*/ 2147483647 h 14"/>
                <a:gd name="T2" fmla="*/ 2147483647 w 2"/>
                <a:gd name="T3" fmla="*/ 2147483647 h 14"/>
                <a:gd name="T4" fmla="*/ 2147483647 w 2"/>
                <a:gd name="T5" fmla="*/ 0 h 14"/>
                <a:gd name="T6" fmla="*/ 0 w 2"/>
                <a:gd name="T7" fmla="*/ 0 h 14"/>
                <a:gd name="T8" fmla="*/ 0 w 2"/>
                <a:gd name="T9" fmla="*/ 2147483647 h 14"/>
                <a:gd name="T10" fmla="*/ 0 60000 65536"/>
                <a:gd name="T11" fmla="*/ 0 60000 65536"/>
                <a:gd name="T12" fmla="*/ 0 60000 65536"/>
                <a:gd name="T13" fmla="*/ 0 60000 65536"/>
                <a:gd name="T14" fmla="*/ 0 60000 65536"/>
                <a:gd name="T15" fmla="*/ 0 w 2"/>
                <a:gd name="T16" fmla="*/ 0 h 14"/>
                <a:gd name="T17" fmla="*/ 2 w 2"/>
                <a:gd name="T18" fmla="*/ 14 h 14"/>
              </a:gdLst>
              <a:ahLst/>
              <a:cxnLst>
                <a:cxn ang="T10">
                  <a:pos x="T0" y="T1"/>
                </a:cxn>
                <a:cxn ang="T11">
                  <a:pos x="T2" y="T3"/>
                </a:cxn>
                <a:cxn ang="T12">
                  <a:pos x="T4" y="T5"/>
                </a:cxn>
                <a:cxn ang="T13">
                  <a:pos x="T6" y="T7"/>
                </a:cxn>
                <a:cxn ang="T14">
                  <a:pos x="T8" y="T9"/>
                </a:cxn>
              </a:cxnLst>
              <a:rect l="T15" t="T16" r="T17" b="T18"/>
              <a:pathLst>
                <a:path w="2" h="14">
                  <a:moveTo>
                    <a:pt x="0" y="14"/>
                  </a:moveTo>
                  <a:lnTo>
                    <a:pt x="2" y="12"/>
                  </a:lnTo>
                  <a:lnTo>
                    <a:pt x="2" y="0"/>
                  </a:lnTo>
                  <a:lnTo>
                    <a:pt x="0" y="0"/>
                  </a:lnTo>
                  <a:lnTo>
                    <a:pt x="0" y="14"/>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35" name="Freeform 299">
              <a:extLst>
                <a:ext uri="{FF2B5EF4-FFF2-40B4-BE49-F238E27FC236}">
                  <a16:creationId xmlns:a16="http://schemas.microsoft.com/office/drawing/2014/main" id="{40F57F76-5265-1C3F-8185-AEDC484BB21E}"/>
                </a:ext>
              </a:extLst>
            </p:cNvPr>
            <p:cNvSpPr>
              <a:spLocks/>
            </p:cNvSpPr>
            <p:nvPr/>
          </p:nvSpPr>
          <p:spPr bwMode="auto">
            <a:xfrm>
              <a:off x="240" y="1943"/>
              <a:ext cx="19" cy="10"/>
            </a:xfrm>
            <a:custGeom>
              <a:avLst/>
              <a:gdLst>
                <a:gd name="T0" fmla="*/ 0 w 10"/>
                <a:gd name="T1" fmla="*/ 100799592 h 8"/>
                <a:gd name="T2" fmla="*/ 2147483647 w 10"/>
                <a:gd name="T3" fmla="*/ 0 h 8"/>
                <a:gd name="T4" fmla="*/ 2147483647 w 10"/>
                <a:gd name="T5" fmla="*/ 221128295 h 8"/>
                <a:gd name="T6" fmla="*/ 2147483647 w 10"/>
                <a:gd name="T7" fmla="*/ 371277743 h 8"/>
                <a:gd name="T8" fmla="*/ 0 w 10"/>
                <a:gd name="T9" fmla="*/ 100799592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0" y="2"/>
                  </a:moveTo>
                  <a:lnTo>
                    <a:pt x="2" y="0"/>
                  </a:lnTo>
                  <a:lnTo>
                    <a:pt x="10" y="5"/>
                  </a:lnTo>
                  <a:lnTo>
                    <a:pt x="10" y="8"/>
                  </a:lnTo>
                  <a:lnTo>
                    <a:pt x="0" y="2"/>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36" name="Freeform 300">
              <a:extLst>
                <a:ext uri="{FF2B5EF4-FFF2-40B4-BE49-F238E27FC236}">
                  <a16:creationId xmlns:a16="http://schemas.microsoft.com/office/drawing/2014/main" id="{21A0D1E0-D81D-C86E-D1BE-5BBAECD75ABC}"/>
                </a:ext>
              </a:extLst>
            </p:cNvPr>
            <p:cNvSpPr>
              <a:spLocks/>
            </p:cNvSpPr>
            <p:nvPr/>
          </p:nvSpPr>
          <p:spPr bwMode="auto">
            <a:xfrm>
              <a:off x="243" y="1933"/>
              <a:ext cx="16" cy="8"/>
            </a:xfrm>
            <a:custGeom>
              <a:avLst/>
              <a:gdLst>
                <a:gd name="T0" fmla="*/ 2147483647 w 8"/>
                <a:gd name="T1" fmla="*/ 2147483647 h 6"/>
                <a:gd name="T2" fmla="*/ 0 w 8"/>
                <a:gd name="T3" fmla="*/ 1 h 6"/>
                <a:gd name="T4" fmla="*/ 0 w 8"/>
                <a:gd name="T5" fmla="*/ 0 h 6"/>
                <a:gd name="T6" fmla="*/ 2147483647 w 8"/>
                <a:gd name="T7" fmla="*/ 2147483647 h 6"/>
                <a:gd name="T8" fmla="*/ 2147483647 w 8"/>
                <a:gd name="T9" fmla="*/ 2147483647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8" y="6"/>
                  </a:moveTo>
                  <a:lnTo>
                    <a:pt x="0" y="1"/>
                  </a:lnTo>
                  <a:lnTo>
                    <a:pt x="0" y="0"/>
                  </a:lnTo>
                  <a:lnTo>
                    <a:pt x="8" y="5"/>
                  </a:lnTo>
                  <a:lnTo>
                    <a:pt x="8" y="6"/>
                  </a:lnTo>
                  <a:close/>
                </a:path>
              </a:pathLst>
            </a:custGeom>
            <a:solidFill>
              <a:srgbClr val="FF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37" name="Freeform 301">
              <a:extLst>
                <a:ext uri="{FF2B5EF4-FFF2-40B4-BE49-F238E27FC236}">
                  <a16:creationId xmlns:a16="http://schemas.microsoft.com/office/drawing/2014/main" id="{A58AB76C-BB55-98AD-87ED-4BB6FEE20FFF}"/>
                </a:ext>
              </a:extLst>
            </p:cNvPr>
            <p:cNvSpPr>
              <a:spLocks/>
            </p:cNvSpPr>
            <p:nvPr/>
          </p:nvSpPr>
          <p:spPr bwMode="auto">
            <a:xfrm>
              <a:off x="251" y="1931"/>
              <a:ext cx="2" cy="17"/>
            </a:xfrm>
            <a:custGeom>
              <a:avLst/>
              <a:gdLst>
                <a:gd name="T0" fmla="*/ 0 w 2"/>
                <a:gd name="T1" fmla="*/ 2147483647 h 13"/>
                <a:gd name="T2" fmla="*/ 0 w 2"/>
                <a:gd name="T3" fmla="*/ 2147483647 h 13"/>
                <a:gd name="T4" fmla="*/ 0 w 2"/>
                <a:gd name="T5" fmla="*/ 0 h 13"/>
                <a:gd name="T6" fmla="*/ 0 w 2"/>
                <a:gd name="T7" fmla="*/ 2147483647 h 13"/>
                <a:gd name="T8" fmla="*/ 0 60000 65536"/>
                <a:gd name="T9" fmla="*/ 0 60000 65536"/>
                <a:gd name="T10" fmla="*/ 0 60000 65536"/>
                <a:gd name="T11" fmla="*/ 0 60000 65536"/>
                <a:gd name="T12" fmla="*/ 0 w 2"/>
                <a:gd name="T13" fmla="*/ 0 h 13"/>
                <a:gd name="T14" fmla="*/ 2 w 2"/>
                <a:gd name="T15" fmla="*/ 13 h 13"/>
              </a:gdLst>
              <a:ahLst/>
              <a:cxnLst>
                <a:cxn ang="T8">
                  <a:pos x="T0" y="T1"/>
                </a:cxn>
                <a:cxn ang="T9">
                  <a:pos x="T2" y="T3"/>
                </a:cxn>
                <a:cxn ang="T10">
                  <a:pos x="T4" y="T5"/>
                </a:cxn>
                <a:cxn ang="T11">
                  <a:pos x="T6" y="T7"/>
                </a:cxn>
              </a:cxnLst>
              <a:rect l="T12" t="T13" r="T14" b="T15"/>
              <a:pathLst>
                <a:path w="2" h="13">
                  <a:moveTo>
                    <a:pt x="0" y="13"/>
                  </a:moveTo>
                  <a:lnTo>
                    <a:pt x="0" y="12"/>
                  </a:lnTo>
                  <a:lnTo>
                    <a:pt x="0" y="0"/>
                  </a:lnTo>
                  <a:lnTo>
                    <a:pt x="0" y="13"/>
                  </a:lnTo>
                  <a:close/>
                </a:path>
              </a:pathLst>
            </a:custGeom>
            <a:solidFill>
              <a:srgbClr val="FF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38" name="Freeform 302">
              <a:extLst>
                <a:ext uri="{FF2B5EF4-FFF2-40B4-BE49-F238E27FC236}">
                  <a16:creationId xmlns:a16="http://schemas.microsoft.com/office/drawing/2014/main" id="{6FCDC449-6DE7-19BD-8C39-AEA8E2ED2B4F}"/>
                </a:ext>
              </a:extLst>
            </p:cNvPr>
            <p:cNvSpPr>
              <a:spLocks/>
            </p:cNvSpPr>
            <p:nvPr/>
          </p:nvSpPr>
          <p:spPr bwMode="auto">
            <a:xfrm>
              <a:off x="211" y="1915"/>
              <a:ext cx="13" cy="21"/>
            </a:xfrm>
            <a:custGeom>
              <a:avLst/>
              <a:gdLst>
                <a:gd name="T0" fmla="*/ 2147483647 w 7"/>
                <a:gd name="T1" fmla="*/ 2147483647 h 16"/>
                <a:gd name="T2" fmla="*/ 0 w 7"/>
                <a:gd name="T3" fmla="*/ 2147483647 h 16"/>
                <a:gd name="T4" fmla="*/ 0 w 7"/>
                <a:gd name="T5" fmla="*/ 0 h 16"/>
                <a:gd name="T6" fmla="*/ 2147483647 w 7"/>
                <a:gd name="T7" fmla="*/ 2147483647 h 16"/>
                <a:gd name="T8" fmla="*/ 2147483647 w 7"/>
                <a:gd name="T9" fmla="*/ 2147483647 h 16"/>
                <a:gd name="T10" fmla="*/ 0 60000 65536"/>
                <a:gd name="T11" fmla="*/ 0 60000 65536"/>
                <a:gd name="T12" fmla="*/ 0 60000 65536"/>
                <a:gd name="T13" fmla="*/ 0 60000 65536"/>
                <a:gd name="T14" fmla="*/ 0 60000 65536"/>
                <a:gd name="T15" fmla="*/ 0 w 7"/>
                <a:gd name="T16" fmla="*/ 0 h 16"/>
                <a:gd name="T17" fmla="*/ 7 w 7"/>
                <a:gd name="T18" fmla="*/ 16 h 16"/>
              </a:gdLst>
              <a:ahLst/>
              <a:cxnLst>
                <a:cxn ang="T10">
                  <a:pos x="T0" y="T1"/>
                </a:cxn>
                <a:cxn ang="T11">
                  <a:pos x="T2" y="T3"/>
                </a:cxn>
                <a:cxn ang="T12">
                  <a:pos x="T4" y="T5"/>
                </a:cxn>
                <a:cxn ang="T13">
                  <a:pos x="T6" y="T7"/>
                </a:cxn>
                <a:cxn ang="T14">
                  <a:pos x="T8" y="T9"/>
                </a:cxn>
              </a:cxnLst>
              <a:rect l="T15" t="T16" r="T17" b="T18"/>
              <a:pathLst>
                <a:path w="7" h="16">
                  <a:moveTo>
                    <a:pt x="7" y="16"/>
                  </a:moveTo>
                  <a:lnTo>
                    <a:pt x="0" y="12"/>
                  </a:lnTo>
                  <a:lnTo>
                    <a:pt x="0" y="0"/>
                  </a:lnTo>
                  <a:lnTo>
                    <a:pt x="7" y="5"/>
                  </a:lnTo>
                  <a:lnTo>
                    <a:pt x="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39" name="Freeform 303">
              <a:extLst>
                <a:ext uri="{FF2B5EF4-FFF2-40B4-BE49-F238E27FC236}">
                  <a16:creationId xmlns:a16="http://schemas.microsoft.com/office/drawing/2014/main" id="{6A924EBF-D552-F965-068C-4555A535B108}"/>
                </a:ext>
              </a:extLst>
            </p:cNvPr>
            <p:cNvSpPr>
              <a:spLocks/>
            </p:cNvSpPr>
            <p:nvPr/>
          </p:nvSpPr>
          <p:spPr bwMode="auto">
            <a:xfrm>
              <a:off x="204" y="1913"/>
              <a:ext cx="7" cy="19"/>
            </a:xfrm>
            <a:custGeom>
              <a:avLst/>
              <a:gdLst>
                <a:gd name="T0" fmla="*/ 0 w 4"/>
                <a:gd name="T1" fmla="*/ 2147483647 h 14"/>
                <a:gd name="T2" fmla="*/ 2147483647 w 4"/>
                <a:gd name="T3" fmla="*/ 2147483647 h 14"/>
                <a:gd name="T4" fmla="*/ 2147483647 w 4"/>
                <a:gd name="T5" fmla="*/ 1 h 14"/>
                <a:gd name="T6" fmla="*/ 0 w 4"/>
                <a:gd name="T7" fmla="*/ 0 h 14"/>
                <a:gd name="T8" fmla="*/ 0 w 4"/>
                <a:gd name="T9" fmla="*/ 2147483647 h 14"/>
                <a:gd name="T10" fmla="*/ 0 60000 65536"/>
                <a:gd name="T11" fmla="*/ 0 60000 65536"/>
                <a:gd name="T12" fmla="*/ 0 60000 65536"/>
                <a:gd name="T13" fmla="*/ 0 60000 65536"/>
                <a:gd name="T14" fmla="*/ 0 60000 65536"/>
                <a:gd name="T15" fmla="*/ 0 w 4"/>
                <a:gd name="T16" fmla="*/ 0 h 14"/>
                <a:gd name="T17" fmla="*/ 4 w 4"/>
                <a:gd name="T18" fmla="*/ 14 h 14"/>
              </a:gdLst>
              <a:ahLst/>
              <a:cxnLst>
                <a:cxn ang="T10">
                  <a:pos x="T0" y="T1"/>
                </a:cxn>
                <a:cxn ang="T11">
                  <a:pos x="T2" y="T3"/>
                </a:cxn>
                <a:cxn ang="T12">
                  <a:pos x="T4" y="T5"/>
                </a:cxn>
                <a:cxn ang="T13">
                  <a:pos x="T6" y="T7"/>
                </a:cxn>
                <a:cxn ang="T14">
                  <a:pos x="T8" y="T9"/>
                </a:cxn>
              </a:cxnLst>
              <a:rect l="T15" t="T16" r="T17" b="T18"/>
              <a:pathLst>
                <a:path w="4" h="14">
                  <a:moveTo>
                    <a:pt x="0" y="14"/>
                  </a:moveTo>
                  <a:lnTo>
                    <a:pt x="4" y="13"/>
                  </a:lnTo>
                  <a:lnTo>
                    <a:pt x="4" y="1"/>
                  </a:lnTo>
                  <a:lnTo>
                    <a:pt x="0" y="0"/>
                  </a:lnTo>
                  <a:lnTo>
                    <a:pt x="0" y="14"/>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40" name="Freeform 304">
              <a:extLst>
                <a:ext uri="{FF2B5EF4-FFF2-40B4-BE49-F238E27FC236}">
                  <a16:creationId xmlns:a16="http://schemas.microsoft.com/office/drawing/2014/main" id="{5DCA9DC4-954D-D95C-6FC7-D28F00AF5576}"/>
                </a:ext>
              </a:extLst>
            </p:cNvPr>
            <p:cNvSpPr>
              <a:spLocks/>
            </p:cNvSpPr>
            <p:nvPr/>
          </p:nvSpPr>
          <p:spPr bwMode="auto">
            <a:xfrm>
              <a:off x="204" y="1931"/>
              <a:ext cx="20" cy="9"/>
            </a:xfrm>
            <a:custGeom>
              <a:avLst/>
              <a:gdLst>
                <a:gd name="T0" fmla="*/ 0 w 11"/>
                <a:gd name="T1" fmla="*/ 1 h 7"/>
                <a:gd name="T2" fmla="*/ 2147483647 w 11"/>
                <a:gd name="T3" fmla="*/ 0 h 7"/>
                <a:gd name="T4" fmla="*/ 2147483647 w 11"/>
                <a:gd name="T5" fmla="*/ 1560013618 h 7"/>
                <a:gd name="T6" fmla="*/ 2147483647 w 11"/>
                <a:gd name="T7" fmla="*/ 2147483647 h 7"/>
                <a:gd name="T8" fmla="*/ 0 w 11"/>
                <a:gd name="T9" fmla="*/ 1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0" y="1"/>
                  </a:moveTo>
                  <a:lnTo>
                    <a:pt x="4" y="0"/>
                  </a:lnTo>
                  <a:lnTo>
                    <a:pt x="11" y="4"/>
                  </a:lnTo>
                  <a:lnTo>
                    <a:pt x="11" y="7"/>
                  </a:lnTo>
                  <a:lnTo>
                    <a:pt x="0" y="1"/>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41" name="Freeform 305">
              <a:extLst>
                <a:ext uri="{FF2B5EF4-FFF2-40B4-BE49-F238E27FC236}">
                  <a16:creationId xmlns:a16="http://schemas.microsoft.com/office/drawing/2014/main" id="{D2CB812F-319D-53D0-19CF-98F93122E4CD}"/>
                </a:ext>
              </a:extLst>
            </p:cNvPr>
            <p:cNvSpPr>
              <a:spLocks/>
            </p:cNvSpPr>
            <p:nvPr/>
          </p:nvSpPr>
          <p:spPr bwMode="auto">
            <a:xfrm>
              <a:off x="211" y="1921"/>
              <a:ext cx="13" cy="7"/>
            </a:xfrm>
            <a:custGeom>
              <a:avLst/>
              <a:gdLst>
                <a:gd name="T0" fmla="*/ 2147483647 w 7"/>
                <a:gd name="T1" fmla="*/ 2147483647 h 5"/>
                <a:gd name="T2" fmla="*/ 0 w 7"/>
                <a:gd name="T3" fmla="*/ 2147483647 h 5"/>
                <a:gd name="T4" fmla="*/ 0 w 7"/>
                <a:gd name="T5" fmla="*/ 0 h 5"/>
                <a:gd name="T6" fmla="*/ 2147483647 w 7"/>
                <a:gd name="T7" fmla="*/ 2147483647 h 5"/>
                <a:gd name="T8" fmla="*/ 2147483647 w 7"/>
                <a:gd name="T9" fmla="*/ 2147483647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7" y="5"/>
                  </a:moveTo>
                  <a:lnTo>
                    <a:pt x="0" y="2"/>
                  </a:lnTo>
                  <a:lnTo>
                    <a:pt x="0" y="0"/>
                  </a:lnTo>
                  <a:lnTo>
                    <a:pt x="7" y="4"/>
                  </a:lnTo>
                  <a:lnTo>
                    <a:pt x="7" y="5"/>
                  </a:lnTo>
                  <a:close/>
                </a:path>
              </a:pathLst>
            </a:custGeom>
            <a:solidFill>
              <a:srgbClr val="FF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42" name="Freeform 306">
              <a:extLst>
                <a:ext uri="{FF2B5EF4-FFF2-40B4-BE49-F238E27FC236}">
                  <a16:creationId xmlns:a16="http://schemas.microsoft.com/office/drawing/2014/main" id="{EFAEF0EB-0A4B-5E54-82FC-1C116AC7DA49}"/>
                </a:ext>
              </a:extLst>
            </p:cNvPr>
            <p:cNvSpPr>
              <a:spLocks/>
            </p:cNvSpPr>
            <p:nvPr/>
          </p:nvSpPr>
          <p:spPr bwMode="auto">
            <a:xfrm>
              <a:off x="219" y="1919"/>
              <a:ext cx="2" cy="14"/>
            </a:xfrm>
            <a:custGeom>
              <a:avLst/>
              <a:gdLst>
                <a:gd name="T0" fmla="*/ 0 w 2"/>
                <a:gd name="T1" fmla="*/ 2090511938 h 11"/>
                <a:gd name="T2" fmla="*/ 0 w 2"/>
                <a:gd name="T3" fmla="*/ 2090511938 h 11"/>
                <a:gd name="T4" fmla="*/ 0 w 2"/>
                <a:gd name="T5" fmla="*/ 0 h 11"/>
                <a:gd name="T6" fmla="*/ 0 w 2"/>
                <a:gd name="T7" fmla="*/ 2090511938 h 11"/>
                <a:gd name="T8" fmla="*/ 0 60000 65536"/>
                <a:gd name="T9" fmla="*/ 0 60000 65536"/>
                <a:gd name="T10" fmla="*/ 0 60000 65536"/>
                <a:gd name="T11" fmla="*/ 0 60000 65536"/>
                <a:gd name="T12" fmla="*/ 0 w 2"/>
                <a:gd name="T13" fmla="*/ 0 h 11"/>
                <a:gd name="T14" fmla="*/ 2 w 2"/>
                <a:gd name="T15" fmla="*/ 11 h 11"/>
              </a:gdLst>
              <a:ahLst/>
              <a:cxnLst>
                <a:cxn ang="T8">
                  <a:pos x="T0" y="T1"/>
                </a:cxn>
                <a:cxn ang="T9">
                  <a:pos x="T2" y="T3"/>
                </a:cxn>
                <a:cxn ang="T10">
                  <a:pos x="T4" y="T5"/>
                </a:cxn>
                <a:cxn ang="T11">
                  <a:pos x="T6" y="T7"/>
                </a:cxn>
              </a:cxnLst>
              <a:rect l="T12" t="T13" r="T14" b="T15"/>
              <a:pathLst>
                <a:path w="2" h="11">
                  <a:moveTo>
                    <a:pt x="0" y="11"/>
                  </a:moveTo>
                  <a:lnTo>
                    <a:pt x="0" y="11"/>
                  </a:lnTo>
                  <a:lnTo>
                    <a:pt x="0" y="0"/>
                  </a:lnTo>
                  <a:lnTo>
                    <a:pt x="0" y="11"/>
                  </a:lnTo>
                  <a:close/>
                </a:path>
              </a:pathLst>
            </a:custGeom>
            <a:solidFill>
              <a:srgbClr val="FF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43" name="Freeform 307">
              <a:extLst>
                <a:ext uri="{FF2B5EF4-FFF2-40B4-BE49-F238E27FC236}">
                  <a16:creationId xmlns:a16="http://schemas.microsoft.com/office/drawing/2014/main" id="{EE2CB75D-17D3-1C2F-44F9-56822FB4883E}"/>
                </a:ext>
              </a:extLst>
            </p:cNvPr>
            <p:cNvSpPr>
              <a:spLocks/>
            </p:cNvSpPr>
            <p:nvPr/>
          </p:nvSpPr>
          <p:spPr bwMode="auto">
            <a:xfrm>
              <a:off x="215" y="1875"/>
              <a:ext cx="203" cy="80"/>
            </a:xfrm>
            <a:custGeom>
              <a:avLst/>
              <a:gdLst>
                <a:gd name="T0" fmla="*/ 2147483647 w 107"/>
                <a:gd name="T1" fmla="*/ 2147483647 h 60"/>
                <a:gd name="T2" fmla="*/ 2147483647 w 107"/>
                <a:gd name="T3" fmla="*/ 2147483647 h 60"/>
                <a:gd name="T4" fmla="*/ 0 w 107"/>
                <a:gd name="T5" fmla="*/ 2147483647 h 60"/>
                <a:gd name="T6" fmla="*/ 2147483647 w 107"/>
                <a:gd name="T7" fmla="*/ 0 h 60"/>
                <a:gd name="T8" fmla="*/ 2147483647 w 107"/>
                <a:gd name="T9" fmla="*/ 2147483647 h 60"/>
                <a:gd name="T10" fmla="*/ 0 60000 65536"/>
                <a:gd name="T11" fmla="*/ 0 60000 65536"/>
                <a:gd name="T12" fmla="*/ 0 60000 65536"/>
                <a:gd name="T13" fmla="*/ 0 60000 65536"/>
                <a:gd name="T14" fmla="*/ 0 60000 65536"/>
                <a:gd name="T15" fmla="*/ 0 w 107"/>
                <a:gd name="T16" fmla="*/ 0 h 60"/>
                <a:gd name="T17" fmla="*/ 107 w 107"/>
                <a:gd name="T18" fmla="*/ 60 h 60"/>
              </a:gdLst>
              <a:ahLst/>
              <a:cxnLst>
                <a:cxn ang="T10">
                  <a:pos x="T0" y="T1"/>
                </a:cxn>
                <a:cxn ang="T11">
                  <a:pos x="T2" y="T3"/>
                </a:cxn>
                <a:cxn ang="T12">
                  <a:pos x="T4" y="T5"/>
                </a:cxn>
                <a:cxn ang="T13">
                  <a:pos x="T6" y="T7"/>
                </a:cxn>
                <a:cxn ang="T14">
                  <a:pos x="T8" y="T9"/>
                </a:cxn>
              </a:cxnLst>
              <a:rect l="T15" t="T16" r="T17" b="T18"/>
              <a:pathLst>
                <a:path w="107" h="60">
                  <a:moveTo>
                    <a:pt x="107" y="44"/>
                  </a:moveTo>
                  <a:lnTo>
                    <a:pt x="78" y="60"/>
                  </a:lnTo>
                  <a:lnTo>
                    <a:pt x="0" y="16"/>
                  </a:lnTo>
                  <a:lnTo>
                    <a:pt x="28" y="0"/>
                  </a:lnTo>
                  <a:lnTo>
                    <a:pt x="107" y="44"/>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44" name="Freeform 308">
              <a:extLst>
                <a:ext uri="{FF2B5EF4-FFF2-40B4-BE49-F238E27FC236}">
                  <a16:creationId xmlns:a16="http://schemas.microsoft.com/office/drawing/2014/main" id="{F621AA83-32C2-8767-68F3-3146ED7B47F3}"/>
                </a:ext>
              </a:extLst>
            </p:cNvPr>
            <p:cNvSpPr>
              <a:spLocks/>
            </p:cNvSpPr>
            <p:nvPr/>
          </p:nvSpPr>
          <p:spPr bwMode="auto">
            <a:xfrm>
              <a:off x="259" y="1683"/>
              <a:ext cx="378" cy="124"/>
            </a:xfrm>
            <a:custGeom>
              <a:avLst/>
              <a:gdLst>
                <a:gd name="T0" fmla="*/ 2147483647 w 199"/>
                <a:gd name="T1" fmla="*/ 0 h 93"/>
                <a:gd name="T2" fmla="*/ 0 w 199"/>
                <a:gd name="T3" fmla="*/ 2147483647 h 93"/>
                <a:gd name="T4" fmla="*/ 2147483647 w 199"/>
                <a:gd name="T5" fmla="*/ 2147483647 h 93"/>
                <a:gd name="T6" fmla="*/ 2147483647 w 199"/>
                <a:gd name="T7" fmla="*/ 2147483647 h 93"/>
                <a:gd name="T8" fmla="*/ 2147483647 w 199"/>
                <a:gd name="T9" fmla="*/ 0 h 93"/>
                <a:gd name="T10" fmla="*/ 0 60000 65536"/>
                <a:gd name="T11" fmla="*/ 0 60000 65536"/>
                <a:gd name="T12" fmla="*/ 0 60000 65536"/>
                <a:gd name="T13" fmla="*/ 0 60000 65536"/>
                <a:gd name="T14" fmla="*/ 0 60000 65536"/>
                <a:gd name="T15" fmla="*/ 0 w 199"/>
                <a:gd name="T16" fmla="*/ 0 h 93"/>
                <a:gd name="T17" fmla="*/ 199 w 199"/>
                <a:gd name="T18" fmla="*/ 93 h 93"/>
              </a:gdLst>
              <a:ahLst/>
              <a:cxnLst>
                <a:cxn ang="T10">
                  <a:pos x="T0" y="T1"/>
                </a:cxn>
                <a:cxn ang="T11">
                  <a:pos x="T2" y="T3"/>
                </a:cxn>
                <a:cxn ang="T12">
                  <a:pos x="T4" y="T5"/>
                </a:cxn>
                <a:cxn ang="T13">
                  <a:pos x="T6" y="T7"/>
                </a:cxn>
                <a:cxn ang="T14">
                  <a:pos x="T8" y="T9"/>
                </a:cxn>
              </a:cxnLst>
              <a:rect l="T15" t="T16" r="T17" b="T18"/>
              <a:pathLst>
                <a:path w="199" h="93">
                  <a:moveTo>
                    <a:pt x="166" y="0"/>
                  </a:moveTo>
                  <a:lnTo>
                    <a:pt x="0" y="93"/>
                  </a:lnTo>
                  <a:lnTo>
                    <a:pt x="63" y="93"/>
                  </a:lnTo>
                  <a:lnTo>
                    <a:pt x="199" y="18"/>
                  </a:lnTo>
                  <a:lnTo>
                    <a:pt x="166"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45" name="Freeform 309">
              <a:extLst>
                <a:ext uri="{FF2B5EF4-FFF2-40B4-BE49-F238E27FC236}">
                  <a16:creationId xmlns:a16="http://schemas.microsoft.com/office/drawing/2014/main" id="{A742B9D3-8F87-427B-4444-6370597BA5AC}"/>
                </a:ext>
              </a:extLst>
            </p:cNvPr>
            <p:cNvSpPr>
              <a:spLocks/>
            </p:cNvSpPr>
            <p:nvPr/>
          </p:nvSpPr>
          <p:spPr bwMode="auto">
            <a:xfrm>
              <a:off x="399" y="1739"/>
              <a:ext cx="380" cy="124"/>
            </a:xfrm>
            <a:custGeom>
              <a:avLst/>
              <a:gdLst>
                <a:gd name="T0" fmla="*/ 2147483647 w 200"/>
                <a:gd name="T1" fmla="*/ 0 h 93"/>
                <a:gd name="T2" fmla="*/ 0 w 200"/>
                <a:gd name="T3" fmla="*/ 2147483647 h 93"/>
                <a:gd name="T4" fmla="*/ 2147483647 w 200"/>
                <a:gd name="T5" fmla="*/ 2147483647 h 93"/>
                <a:gd name="T6" fmla="*/ 2147483647 w 200"/>
                <a:gd name="T7" fmla="*/ 2147483647 h 93"/>
                <a:gd name="T8" fmla="*/ 2147483647 w 200"/>
                <a:gd name="T9" fmla="*/ 0 h 93"/>
                <a:gd name="T10" fmla="*/ 0 60000 65536"/>
                <a:gd name="T11" fmla="*/ 0 60000 65536"/>
                <a:gd name="T12" fmla="*/ 0 60000 65536"/>
                <a:gd name="T13" fmla="*/ 0 60000 65536"/>
                <a:gd name="T14" fmla="*/ 0 60000 65536"/>
                <a:gd name="T15" fmla="*/ 0 w 200"/>
                <a:gd name="T16" fmla="*/ 0 h 93"/>
                <a:gd name="T17" fmla="*/ 200 w 200"/>
                <a:gd name="T18" fmla="*/ 93 h 93"/>
              </a:gdLst>
              <a:ahLst/>
              <a:cxnLst>
                <a:cxn ang="T10">
                  <a:pos x="T0" y="T1"/>
                </a:cxn>
                <a:cxn ang="T11">
                  <a:pos x="T2" y="T3"/>
                </a:cxn>
                <a:cxn ang="T12">
                  <a:pos x="T4" y="T5"/>
                </a:cxn>
                <a:cxn ang="T13">
                  <a:pos x="T6" y="T7"/>
                </a:cxn>
                <a:cxn ang="T14">
                  <a:pos x="T8" y="T9"/>
                </a:cxn>
              </a:cxnLst>
              <a:rect l="T15" t="T16" r="T17" b="T18"/>
              <a:pathLst>
                <a:path w="200" h="93">
                  <a:moveTo>
                    <a:pt x="167" y="0"/>
                  </a:moveTo>
                  <a:lnTo>
                    <a:pt x="0" y="93"/>
                  </a:lnTo>
                  <a:lnTo>
                    <a:pt x="64" y="93"/>
                  </a:lnTo>
                  <a:lnTo>
                    <a:pt x="200" y="18"/>
                  </a:lnTo>
                  <a:lnTo>
                    <a:pt x="167"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46" name="Freeform 310">
              <a:extLst>
                <a:ext uri="{FF2B5EF4-FFF2-40B4-BE49-F238E27FC236}">
                  <a16:creationId xmlns:a16="http://schemas.microsoft.com/office/drawing/2014/main" id="{069D22AF-4B86-DF55-1542-AE665C874A47}"/>
                </a:ext>
              </a:extLst>
            </p:cNvPr>
            <p:cNvSpPr>
              <a:spLocks/>
            </p:cNvSpPr>
            <p:nvPr/>
          </p:nvSpPr>
          <p:spPr bwMode="auto">
            <a:xfrm>
              <a:off x="665" y="1879"/>
              <a:ext cx="59" cy="76"/>
            </a:xfrm>
            <a:custGeom>
              <a:avLst/>
              <a:gdLst>
                <a:gd name="T0" fmla="*/ 2147483647 w 31"/>
                <a:gd name="T1" fmla="*/ 0 h 57"/>
                <a:gd name="T2" fmla="*/ 0 w 31"/>
                <a:gd name="T3" fmla="*/ 2147483647 h 57"/>
                <a:gd name="T4" fmla="*/ 0 w 31"/>
                <a:gd name="T5" fmla="*/ 2147483647 h 57"/>
                <a:gd name="T6" fmla="*/ 2147483647 w 31"/>
                <a:gd name="T7" fmla="*/ 2147483647 h 57"/>
                <a:gd name="T8" fmla="*/ 2147483647 w 31"/>
                <a:gd name="T9" fmla="*/ 0 h 57"/>
                <a:gd name="T10" fmla="*/ 0 60000 65536"/>
                <a:gd name="T11" fmla="*/ 0 60000 65536"/>
                <a:gd name="T12" fmla="*/ 0 60000 65536"/>
                <a:gd name="T13" fmla="*/ 0 60000 65536"/>
                <a:gd name="T14" fmla="*/ 0 60000 65536"/>
                <a:gd name="T15" fmla="*/ 0 w 31"/>
                <a:gd name="T16" fmla="*/ 0 h 57"/>
                <a:gd name="T17" fmla="*/ 31 w 31"/>
                <a:gd name="T18" fmla="*/ 57 h 57"/>
              </a:gdLst>
              <a:ahLst/>
              <a:cxnLst>
                <a:cxn ang="T10">
                  <a:pos x="T0" y="T1"/>
                </a:cxn>
                <a:cxn ang="T11">
                  <a:pos x="T2" y="T3"/>
                </a:cxn>
                <a:cxn ang="T12">
                  <a:pos x="T4" y="T5"/>
                </a:cxn>
                <a:cxn ang="T13">
                  <a:pos x="T6" y="T7"/>
                </a:cxn>
                <a:cxn ang="T14">
                  <a:pos x="T8" y="T9"/>
                </a:cxn>
              </a:cxnLst>
              <a:rect l="T15" t="T16" r="T17" b="T18"/>
              <a:pathLst>
                <a:path w="31" h="57">
                  <a:moveTo>
                    <a:pt x="31" y="0"/>
                  </a:moveTo>
                  <a:lnTo>
                    <a:pt x="0" y="18"/>
                  </a:lnTo>
                  <a:lnTo>
                    <a:pt x="0" y="57"/>
                  </a:lnTo>
                  <a:lnTo>
                    <a:pt x="31" y="41"/>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47" name="Freeform 311">
              <a:extLst>
                <a:ext uri="{FF2B5EF4-FFF2-40B4-BE49-F238E27FC236}">
                  <a16:creationId xmlns:a16="http://schemas.microsoft.com/office/drawing/2014/main" id="{12E70E61-1308-AEA4-FBF0-2A8066E5E47D}"/>
                </a:ext>
              </a:extLst>
            </p:cNvPr>
            <p:cNvSpPr>
              <a:spLocks/>
            </p:cNvSpPr>
            <p:nvPr/>
          </p:nvSpPr>
          <p:spPr bwMode="auto">
            <a:xfrm>
              <a:off x="724" y="1875"/>
              <a:ext cx="10" cy="64"/>
            </a:xfrm>
            <a:custGeom>
              <a:avLst/>
              <a:gdLst>
                <a:gd name="T0" fmla="*/ 2147483647 w 5"/>
                <a:gd name="T1" fmla="*/ 0 h 48"/>
                <a:gd name="T2" fmla="*/ 0 w 5"/>
                <a:gd name="T3" fmla="*/ 2147483647 h 48"/>
                <a:gd name="T4" fmla="*/ 0 w 5"/>
                <a:gd name="T5" fmla="*/ 2147483647 h 48"/>
                <a:gd name="T6" fmla="*/ 2147483647 w 5"/>
                <a:gd name="T7" fmla="*/ 2147483647 h 48"/>
                <a:gd name="T8" fmla="*/ 2147483647 w 5"/>
                <a:gd name="T9" fmla="*/ 0 h 48"/>
                <a:gd name="T10" fmla="*/ 0 60000 65536"/>
                <a:gd name="T11" fmla="*/ 0 60000 65536"/>
                <a:gd name="T12" fmla="*/ 0 60000 65536"/>
                <a:gd name="T13" fmla="*/ 0 60000 65536"/>
                <a:gd name="T14" fmla="*/ 0 60000 65536"/>
                <a:gd name="T15" fmla="*/ 0 w 5"/>
                <a:gd name="T16" fmla="*/ 0 h 48"/>
                <a:gd name="T17" fmla="*/ 5 w 5"/>
                <a:gd name="T18" fmla="*/ 48 h 48"/>
              </a:gdLst>
              <a:ahLst/>
              <a:cxnLst>
                <a:cxn ang="T10">
                  <a:pos x="T0" y="T1"/>
                </a:cxn>
                <a:cxn ang="T11">
                  <a:pos x="T2" y="T3"/>
                </a:cxn>
                <a:cxn ang="T12">
                  <a:pos x="T4" y="T5"/>
                </a:cxn>
                <a:cxn ang="T13">
                  <a:pos x="T6" y="T7"/>
                </a:cxn>
                <a:cxn ang="T14">
                  <a:pos x="T8" y="T9"/>
                </a:cxn>
              </a:cxnLst>
              <a:rect l="T15" t="T16" r="T17" b="T18"/>
              <a:pathLst>
                <a:path w="5" h="48">
                  <a:moveTo>
                    <a:pt x="5" y="0"/>
                  </a:moveTo>
                  <a:lnTo>
                    <a:pt x="0" y="3"/>
                  </a:lnTo>
                  <a:lnTo>
                    <a:pt x="0" y="44"/>
                  </a:lnTo>
                  <a:lnTo>
                    <a:pt x="5" y="48"/>
                  </a:lnTo>
                  <a:lnTo>
                    <a:pt x="5" y="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48" name="Freeform 312">
              <a:extLst>
                <a:ext uri="{FF2B5EF4-FFF2-40B4-BE49-F238E27FC236}">
                  <a16:creationId xmlns:a16="http://schemas.microsoft.com/office/drawing/2014/main" id="{AC533B56-1E33-B2D7-8D13-7C37F2CA4454}"/>
                </a:ext>
              </a:extLst>
            </p:cNvPr>
            <p:cNvSpPr>
              <a:spLocks/>
            </p:cNvSpPr>
            <p:nvPr/>
          </p:nvSpPr>
          <p:spPr bwMode="auto">
            <a:xfrm>
              <a:off x="665" y="1933"/>
              <a:ext cx="69" cy="31"/>
            </a:xfrm>
            <a:custGeom>
              <a:avLst/>
              <a:gdLst>
                <a:gd name="T0" fmla="*/ 2147483647 w 36"/>
                <a:gd name="T1" fmla="*/ 0 h 23"/>
                <a:gd name="T2" fmla="*/ 0 w 36"/>
                <a:gd name="T3" fmla="*/ 2147483647 h 23"/>
                <a:gd name="T4" fmla="*/ 0 w 36"/>
                <a:gd name="T5" fmla="*/ 2147483647 h 23"/>
                <a:gd name="T6" fmla="*/ 2147483647 w 36"/>
                <a:gd name="T7" fmla="*/ 2147483647 h 23"/>
                <a:gd name="T8" fmla="*/ 2147483647 w 36"/>
                <a:gd name="T9" fmla="*/ 0 h 23"/>
                <a:gd name="T10" fmla="*/ 0 60000 65536"/>
                <a:gd name="T11" fmla="*/ 0 60000 65536"/>
                <a:gd name="T12" fmla="*/ 0 60000 65536"/>
                <a:gd name="T13" fmla="*/ 0 60000 65536"/>
                <a:gd name="T14" fmla="*/ 0 60000 65536"/>
                <a:gd name="T15" fmla="*/ 0 w 36"/>
                <a:gd name="T16" fmla="*/ 0 h 23"/>
                <a:gd name="T17" fmla="*/ 36 w 36"/>
                <a:gd name="T18" fmla="*/ 23 h 23"/>
              </a:gdLst>
              <a:ahLst/>
              <a:cxnLst>
                <a:cxn ang="T10">
                  <a:pos x="T0" y="T1"/>
                </a:cxn>
                <a:cxn ang="T11">
                  <a:pos x="T2" y="T3"/>
                </a:cxn>
                <a:cxn ang="T12">
                  <a:pos x="T4" y="T5"/>
                </a:cxn>
                <a:cxn ang="T13">
                  <a:pos x="T6" y="T7"/>
                </a:cxn>
                <a:cxn ang="T14">
                  <a:pos x="T8" y="T9"/>
                </a:cxn>
              </a:cxnLst>
              <a:rect l="T15" t="T16" r="T17" b="T18"/>
              <a:pathLst>
                <a:path w="36" h="23">
                  <a:moveTo>
                    <a:pt x="31" y="0"/>
                  </a:moveTo>
                  <a:lnTo>
                    <a:pt x="0" y="16"/>
                  </a:lnTo>
                  <a:lnTo>
                    <a:pt x="0" y="23"/>
                  </a:lnTo>
                  <a:lnTo>
                    <a:pt x="36" y="4"/>
                  </a:lnTo>
                  <a:lnTo>
                    <a:pt x="31" y="0"/>
                  </a:lnTo>
                  <a:close/>
                </a:path>
              </a:pathLst>
            </a:custGeom>
            <a:solidFill>
              <a:srgbClr val="FC67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49" name="Freeform 313">
              <a:extLst>
                <a:ext uri="{FF2B5EF4-FFF2-40B4-BE49-F238E27FC236}">
                  <a16:creationId xmlns:a16="http://schemas.microsoft.com/office/drawing/2014/main" id="{56472792-81ED-6FE7-CBFF-E1BD666CFF9A}"/>
                </a:ext>
              </a:extLst>
            </p:cNvPr>
            <p:cNvSpPr>
              <a:spLocks/>
            </p:cNvSpPr>
            <p:nvPr/>
          </p:nvSpPr>
          <p:spPr bwMode="auto">
            <a:xfrm>
              <a:off x="772" y="1840"/>
              <a:ext cx="53" cy="75"/>
            </a:xfrm>
            <a:custGeom>
              <a:avLst/>
              <a:gdLst>
                <a:gd name="T0" fmla="*/ 2147483647 w 28"/>
                <a:gd name="T1" fmla="*/ 0 h 56"/>
                <a:gd name="T2" fmla="*/ 0 w 28"/>
                <a:gd name="T3" fmla="*/ 2147483647 h 56"/>
                <a:gd name="T4" fmla="*/ 0 w 28"/>
                <a:gd name="T5" fmla="*/ 2147483647 h 56"/>
                <a:gd name="T6" fmla="*/ 2147483647 w 28"/>
                <a:gd name="T7" fmla="*/ 2147483647 h 56"/>
                <a:gd name="T8" fmla="*/ 2147483647 w 28"/>
                <a:gd name="T9" fmla="*/ 0 h 56"/>
                <a:gd name="T10" fmla="*/ 0 60000 65536"/>
                <a:gd name="T11" fmla="*/ 0 60000 65536"/>
                <a:gd name="T12" fmla="*/ 0 60000 65536"/>
                <a:gd name="T13" fmla="*/ 0 60000 65536"/>
                <a:gd name="T14" fmla="*/ 0 60000 65536"/>
                <a:gd name="T15" fmla="*/ 0 w 28"/>
                <a:gd name="T16" fmla="*/ 0 h 56"/>
                <a:gd name="T17" fmla="*/ 28 w 28"/>
                <a:gd name="T18" fmla="*/ 56 h 56"/>
              </a:gdLst>
              <a:ahLst/>
              <a:cxnLst>
                <a:cxn ang="T10">
                  <a:pos x="T0" y="T1"/>
                </a:cxn>
                <a:cxn ang="T11">
                  <a:pos x="T2" y="T3"/>
                </a:cxn>
                <a:cxn ang="T12">
                  <a:pos x="T4" y="T5"/>
                </a:cxn>
                <a:cxn ang="T13">
                  <a:pos x="T6" y="T7"/>
                </a:cxn>
                <a:cxn ang="T14">
                  <a:pos x="T8" y="T9"/>
                </a:cxn>
              </a:cxnLst>
              <a:rect l="T15" t="T16" r="T17" b="T18"/>
              <a:pathLst>
                <a:path w="28" h="56">
                  <a:moveTo>
                    <a:pt x="28" y="0"/>
                  </a:moveTo>
                  <a:lnTo>
                    <a:pt x="0" y="17"/>
                  </a:lnTo>
                  <a:lnTo>
                    <a:pt x="0" y="56"/>
                  </a:lnTo>
                  <a:lnTo>
                    <a:pt x="28" y="4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50" name="Freeform 314">
              <a:extLst>
                <a:ext uri="{FF2B5EF4-FFF2-40B4-BE49-F238E27FC236}">
                  <a16:creationId xmlns:a16="http://schemas.microsoft.com/office/drawing/2014/main" id="{CFB72366-0F6B-0CD5-9D5F-A4810DEE6EA7}"/>
                </a:ext>
              </a:extLst>
            </p:cNvPr>
            <p:cNvSpPr>
              <a:spLocks/>
            </p:cNvSpPr>
            <p:nvPr/>
          </p:nvSpPr>
          <p:spPr bwMode="auto">
            <a:xfrm>
              <a:off x="825" y="1835"/>
              <a:ext cx="11" cy="64"/>
            </a:xfrm>
            <a:custGeom>
              <a:avLst/>
              <a:gdLst>
                <a:gd name="T0" fmla="*/ 2147483647 w 6"/>
                <a:gd name="T1" fmla="*/ 0 h 48"/>
                <a:gd name="T2" fmla="*/ 0 w 6"/>
                <a:gd name="T3" fmla="*/ 2147483647 h 48"/>
                <a:gd name="T4" fmla="*/ 0 w 6"/>
                <a:gd name="T5" fmla="*/ 2147483647 h 48"/>
                <a:gd name="T6" fmla="*/ 2147483647 w 6"/>
                <a:gd name="T7" fmla="*/ 2147483647 h 48"/>
                <a:gd name="T8" fmla="*/ 2147483647 w 6"/>
                <a:gd name="T9" fmla="*/ 0 h 48"/>
                <a:gd name="T10" fmla="*/ 0 60000 65536"/>
                <a:gd name="T11" fmla="*/ 0 60000 65536"/>
                <a:gd name="T12" fmla="*/ 0 60000 65536"/>
                <a:gd name="T13" fmla="*/ 0 60000 65536"/>
                <a:gd name="T14" fmla="*/ 0 60000 65536"/>
                <a:gd name="T15" fmla="*/ 0 w 6"/>
                <a:gd name="T16" fmla="*/ 0 h 48"/>
                <a:gd name="T17" fmla="*/ 6 w 6"/>
                <a:gd name="T18" fmla="*/ 48 h 48"/>
              </a:gdLst>
              <a:ahLst/>
              <a:cxnLst>
                <a:cxn ang="T10">
                  <a:pos x="T0" y="T1"/>
                </a:cxn>
                <a:cxn ang="T11">
                  <a:pos x="T2" y="T3"/>
                </a:cxn>
                <a:cxn ang="T12">
                  <a:pos x="T4" y="T5"/>
                </a:cxn>
                <a:cxn ang="T13">
                  <a:pos x="T6" y="T7"/>
                </a:cxn>
                <a:cxn ang="T14">
                  <a:pos x="T8" y="T9"/>
                </a:cxn>
              </a:cxnLst>
              <a:rect l="T15" t="T16" r="T17" b="T18"/>
              <a:pathLst>
                <a:path w="6" h="48">
                  <a:moveTo>
                    <a:pt x="6" y="0"/>
                  </a:moveTo>
                  <a:lnTo>
                    <a:pt x="0" y="4"/>
                  </a:lnTo>
                  <a:lnTo>
                    <a:pt x="0" y="44"/>
                  </a:lnTo>
                  <a:lnTo>
                    <a:pt x="6" y="48"/>
                  </a:lnTo>
                  <a:lnTo>
                    <a:pt x="6" y="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51" name="Freeform 315">
              <a:extLst>
                <a:ext uri="{FF2B5EF4-FFF2-40B4-BE49-F238E27FC236}">
                  <a16:creationId xmlns:a16="http://schemas.microsoft.com/office/drawing/2014/main" id="{E09DEAB7-F9DD-AACC-0EBF-92F4A7EB7B6A}"/>
                </a:ext>
              </a:extLst>
            </p:cNvPr>
            <p:cNvSpPr>
              <a:spLocks/>
            </p:cNvSpPr>
            <p:nvPr/>
          </p:nvSpPr>
          <p:spPr bwMode="auto">
            <a:xfrm>
              <a:off x="772" y="1894"/>
              <a:ext cx="64" cy="31"/>
            </a:xfrm>
            <a:custGeom>
              <a:avLst/>
              <a:gdLst>
                <a:gd name="T0" fmla="*/ 2147483647 w 34"/>
                <a:gd name="T1" fmla="*/ 0 h 24"/>
                <a:gd name="T2" fmla="*/ 0 w 34"/>
                <a:gd name="T3" fmla="*/ 2147483647 h 24"/>
                <a:gd name="T4" fmla="*/ 0 w 34"/>
                <a:gd name="T5" fmla="*/ 2147483647 h 24"/>
                <a:gd name="T6" fmla="*/ 2147483647 w 34"/>
                <a:gd name="T7" fmla="*/ 2147483647 h 24"/>
                <a:gd name="T8" fmla="*/ 2147483647 w 34"/>
                <a:gd name="T9" fmla="*/ 0 h 24"/>
                <a:gd name="T10" fmla="*/ 0 60000 65536"/>
                <a:gd name="T11" fmla="*/ 0 60000 65536"/>
                <a:gd name="T12" fmla="*/ 0 60000 65536"/>
                <a:gd name="T13" fmla="*/ 0 60000 65536"/>
                <a:gd name="T14" fmla="*/ 0 60000 65536"/>
                <a:gd name="T15" fmla="*/ 0 w 34"/>
                <a:gd name="T16" fmla="*/ 0 h 24"/>
                <a:gd name="T17" fmla="*/ 34 w 34"/>
                <a:gd name="T18" fmla="*/ 24 h 24"/>
              </a:gdLst>
              <a:ahLst/>
              <a:cxnLst>
                <a:cxn ang="T10">
                  <a:pos x="T0" y="T1"/>
                </a:cxn>
                <a:cxn ang="T11">
                  <a:pos x="T2" y="T3"/>
                </a:cxn>
                <a:cxn ang="T12">
                  <a:pos x="T4" y="T5"/>
                </a:cxn>
                <a:cxn ang="T13">
                  <a:pos x="T6" y="T7"/>
                </a:cxn>
                <a:cxn ang="T14">
                  <a:pos x="T8" y="T9"/>
                </a:cxn>
              </a:cxnLst>
              <a:rect l="T15" t="T16" r="T17" b="T18"/>
              <a:pathLst>
                <a:path w="34" h="24">
                  <a:moveTo>
                    <a:pt x="28" y="0"/>
                  </a:moveTo>
                  <a:lnTo>
                    <a:pt x="0" y="16"/>
                  </a:lnTo>
                  <a:lnTo>
                    <a:pt x="0" y="24"/>
                  </a:lnTo>
                  <a:lnTo>
                    <a:pt x="34" y="4"/>
                  </a:lnTo>
                  <a:lnTo>
                    <a:pt x="28" y="0"/>
                  </a:lnTo>
                  <a:close/>
                </a:path>
              </a:pathLst>
            </a:custGeom>
            <a:solidFill>
              <a:srgbClr val="FC67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52" name="Freeform 316">
              <a:extLst>
                <a:ext uri="{FF2B5EF4-FFF2-40B4-BE49-F238E27FC236}">
                  <a16:creationId xmlns:a16="http://schemas.microsoft.com/office/drawing/2014/main" id="{7E657B3D-0951-1955-2AA6-06CC60A00F9D}"/>
                </a:ext>
              </a:extLst>
            </p:cNvPr>
            <p:cNvSpPr>
              <a:spLocks/>
            </p:cNvSpPr>
            <p:nvPr/>
          </p:nvSpPr>
          <p:spPr bwMode="auto">
            <a:xfrm>
              <a:off x="156" y="1725"/>
              <a:ext cx="103" cy="82"/>
            </a:xfrm>
            <a:custGeom>
              <a:avLst/>
              <a:gdLst>
                <a:gd name="T0" fmla="*/ 2147483647 w 54"/>
                <a:gd name="T1" fmla="*/ 0 h 62"/>
                <a:gd name="T2" fmla="*/ 2147483647 w 54"/>
                <a:gd name="T3" fmla="*/ 2147483647 h 62"/>
                <a:gd name="T4" fmla="*/ 0 w 54"/>
                <a:gd name="T5" fmla="*/ 2147483647 h 62"/>
                <a:gd name="T6" fmla="*/ 2147483647 w 54"/>
                <a:gd name="T7" fmla="*/ 0 h 62"/>
                <a:gd name="T8" fmla="*/ 0 60000 65536"/>
                <a:gd name="T9" fmla="*/ 0 60000 65536"/>
                <a:gd name="T10" fmla="*/ 0 60000 65536"/>
                <a:gd name="T11" fmla="*/ 0 60000 65536"/>
                <a:gd name="T12" fmla="*/ 0 w 54"/>
                <a:gd name="T13" fmla="*/ 0 h 62"/>
                <a:gd name="T14" fmla="*/ 54 w 54"/>
                <a:gd name="T15" fmla="*/ 62 h 62"/>
              </a:gdLst>
              <a:ahLst/>
              <a:cxnLst>
                <a:cxn ang="T8">
                  <a:pos x="T0" y="T1"/>
                </a:cxn>
                <a:cxn ang="T9">
                  <a:pos x="T2" y="T3"/>
                </a:cxn>
                <a:cxn ang="T10">
                  <a:pos x="T4" y="T5"/>
                </a:cxn>
                <a:cxn ang="T11">
                  <a:pos x="T6" y="T7"/>
                </a:cxn>
              </a:cxnLst>
              <a:rect l="T12" t="T13" r="T14" b="T15"/>
              <a:pathLst>
                <a:path w="54" h="62">
                  <a:moveTo>
                    <a:pt x="54" y="0"/>
                  </a:moveTo>
                  <a:lnTo>
                    <a:pt x="54" y="62"/>
                  </a:lnTo>
                  <a:lnTo>
                    <a:pt x="0" y="33"/>
                  </a:lnTo>
                  <a:lnTo>
                    <a:pt x="54"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53" name="Freeform 317">
              <a:extLst>
                <a:ext uri="{FF2B5EF4-FFF2-40B4-BE49-F238E27FC236}">
                  <a16:creationId xmlns:a16="http://schemas.microsoft.com/office/drawing/2014/main" id="{ECC45CC2-DD47-8F61-8CE1-5667707ED79A}"/>
                </a:ext>
              </a:extLst>
            </p:cNvPr>
            <p:cNvSpPr>
              <a:spLocks/>
            </p:cNvSpPr>
            <p:nvPr/>
          </p:nvSpPr>
          <p:spPr bwMode="auto">
            <a:xfrm>
              <a:off x="259" y="1602"/>
              <a:ext cx="315" cy="205"/>
            </a:xfrm>
            <a:custGeom>
              <a:avLst/>
              <a:gdLst>
                <a:gd name="T0" fmla="*/ 2147483647 w 166"/>
                <a:gd name="T1" fmla="*/ 2147483647 h 154"/>
                <a:gd name="T2" fmla="*/ 0 w 166"/>
                <a:gd name="T3" fmla="*/ 2147483647 h 154"/>
                <a:gd name="T4" fmla="*/ 0 w 166"/>
                <a:gd name="T5" fmla="*/ 2147483647 h 154"/>
                <a:gd name="T6" fmla="*/ 2147483647 w 166"/>
                <a:gd name="T7" fmla="*/ 0 h 154"/>
                <a:gd name="T8" fmla="*/ 2147483647 w 166"/>
                <a:gd name="T9" fmla="*/ 2147483647 h 154"/>
                <a:gd name="T10" fmla="*/ 0 60000 65536"/>
                <a:gd name="T11" fmla="*/ 0 60000 65536"/>
                <a:gd name="T12" fmla="*/ 0 60000 65536"/>
                <a:gd name="T13" fmla="*/ 0 60000 65536"/>
                <a:gd name="T14" fmla="*/ 0 60000 65536"/>
                <a:gd name="T15" fmla="*/ 0 w 166"/>
                <a:gd name="T16" fmla="*/ 0 h 154"/>
                <a:gd name="T17" fmla="*/ 166 w 166"/>
                <a:gd name="T18" fmla="*/ 154 h 154"/>
              </a:gdLst>
              <a:ahLst/>
              <a:cxnLst>
                <a:cxn ang="T10">
                  <a:pos x="T0" y="T1"/>
                </a:cxn>
                <a:cxn ang="T11">
                  <a:pos x="T2" y="T3"/>
                </a:cxn>
                <a:cxn ang="T12">
                  <a:pos x="T4" y="T5"/>
                </a:cxn>
                <a:cxn ang="T13">
                  <a:pos x="T6" y="T7"/>
                </a:cxn>
                <a:cxn ang="T14">
                  <a:pos x="T8" y="T9"/>
                </a:cxn>
              </a:cxnLst>
              <a:rect l="T15" t="T16" r="T17" b="T18"/>
              <a:pathLst>
                <a:path w="166" h="154">
                  <a:moveTo>
                    <a:pt x="166" y="61"/>
                  </a:moveTo>
                  <a:lnTo>
                    <a:pt x="0" y="154"/>
                  </a:lnTo>
                  <a:lnTo>
                    <a:pt x="0" y="92"/>
                  </a:lnTo>
                  <a:lnTo>
                    <a:pt x="166" y="0"/>
                  </a:lnTo>
                  <a:lnTo>
                    <a:pt x="166" y="61"/>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54" name="Freeform 318">
              <a:extLst>
                <a:ext uri="{FF2B5EF4-FFF2-40B4-BE49-F238E27FC236}">
                  <a16:creationId xmlns:a16="http://schemas.microsoft.com/office/drawing/2014/main" id="{7229DA76-9D70-1349-40A6-4F7A7E7816E8}"/>
                </a:ext>
              </a:extLst>
            </p:cNvPr>
            <p:cNvSpPr>
              <a:spLocks/>
            </p:cNvSpPr>
            <p:nvPr/>
          </p:nvSpPr>
          <p:spPr bwMode="auto">
            <a:xfrm>
              <a:off x="297" y="1779"/>
              <a:ext cx="102" cy="84"/>
            </a:xfrm>
            <a:custGeom>
              <a:avLst/>
              <a:gdLst>
                <a:gd name="T0" fmla="*/ 2147483647 w 54"/>
                <a:gd name="T1" fmla="*/ 0 h 63"/>
                <a:gd name="T2" fmla="*/ 2147483647 w 54"/>
                <a:gd name="T3" fmla="*/ 2147483647 h 63"/>
                <a:gd name="T4" fmla="*/ 0 w 54"/>
                <a:gd name="T5" fmla="*/ 2147483647 h 63"/>
                <a:gd name="T6" fmla="*/ 2147483647 w 54"/>
                <a:gd name="T7" fmla="*/ 0 h 63"/>
                <a:gd name="T8" fmla="*/ 0 60000 65536"/>
                <a:gd name="T9" fmla="*/ 0 60000 65536"/>
                <a:gd name="T10" fmla="*/ 0 60000 65536"/>
                <a:gd name="T11" fmla="*/ 0 60000 65536"/>
                <a:gd name="T12" fmla="*/ 0 w 54"/>
                <a:gd name="T13" fmla="*/ 0 h 63"/>
                <a:gd name="T14" fmla="*/ 54 w 54"/>
                <a:gd name="T15" fmla="*/ 63 h 63"/>
              </a:gdLst>
              <a:ahLst/>
              <a:cxnLst>
                <a:cxn ang="T8">
                  <a:pos x="T0" y="T1"/>
                </a:cxn>
                <a:cxn ang="T9">
                  <a:pos x="T2" y="T3"/>
                </a:cxn>
                <a:cxn ang="T10">
                  <a:pos x="T4" y="T5"/>
                </a:cxn>
                <a:cxn ang="T11">
                  <a:pos x="T6" y="T7"/>
                </a:cxn>
              </a:cxnLst>
              <a:rect l="T12" t="T13" r="T14" b="T15"/>
              <a:pathLst>
                <a:path w="54" h="63">
                  <a:moveTo>
                    <a:pt x="54" y="0"/>
                  </a:moveTo>
                  <a:lnTo>
                    <a:pt x="54" y="63"/>
                  </a:lnTo>
                  <a:lnTo>
                    <a:pt x="0" y="32"/>
                  </a:lnTo>
                  <a:lnTo>
                    <a:pt x="54"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55" name="Freeform 319">
              <a:extLst>
                <a:ext uri="{FF2B5EF4-FFF2-40B4-BE49-F238E27FC236}">
                  <a16:creationId xmlns:a16="http://schemas.microsoft.com/office/drawing/2014/main" id="{C7337E59-B1EE-8698-7ACA-AEF41D74F0C8}"/>
                </a:ext>
              </a:extLst>
            </p:cNvPr>
            <p:cNvSpPr>
              <a:spLocks/>
            </p:cNvSpPr>
            <p:nvPr/>
          </p:nvSpPr>
          <p:spPr bwMode="auto">
            <a:xfrm>
              <a:off x="399" y="1657"/>
              <a:ext cx="318" cy="206"/>
            </a:xfrm>
            <a:custGeom>
              <a:avLst/>
              <a:gdLst>
                <a:gd name="T0" fmla="*/ 2147483647 w 167"/>
                <a:gd name="T1" fmla="*/ 2147483647 h 155"/>
                <a:gd name="T2" fmla="*/ 0 w 167"/>
                <a:gd name="T3" fmla="*/ 2147483647 h 155"/>
                <a:gd name="T4" fmla="*/ 0 w 167"/>
                <a:gd name="T5" fmla="*/ 2147483647 h 155"/>
                <a:gd name="T6" fmla="*/ 2147483647 w 167"/>
                <a:gd name="T7" fmla="*/ 0 h 155"/>
                <a:gd name="T8" fmla="*/ 2147483647 w 167"/>
                <a:gd name="T9" fmla="*/ 2147483647 h 155"/>
                <a:gd name="T10" fmla="*/ 0 60000 65536"/>
                <a:gd name="T11" fmla="*/ 0 60000 65536"/>
                <a:gd name="T12" fmla="*/ 0 60000 65536"/>
                <a:gd name="T13" fmla="*/ 0 60000 65536"/>
                <a:gd name="T14" fmla="*/ 0 60000 65536"/>
                <a:gd name="T15" fmla="*/ 0 w 167"/>
                <a:gd name="T16" fmla="*/ 0 h 155"/>
                <a:gd name="T17" fmla="*/ 167 w 167"/>
                <a:gd name="T18" fmla="*/ 155 h 155"/>
              </a:gdLst>
              <a:ahLst/>
              <a:cxnLst>
                <a:cxn ang="T10">
                  <a:pos x="T0" y="T1"/>
                </a:cxn>
                <a:cxn ang="T11">
                  <a:pos x="T2" y="T3"/>
                </a:cxn>
                <a:cxn ang="T12">
                  <a:pos x="T4" y="T5"/>
                </a:cxn>
                <a:cxn ang="T13">
                  <a:pos x="T6" y="T7"/>
                </a:cxn>
                <a:cxn ang="T14">
                  <a:pos x="T8" y="T9"/>
                </a:cxn>
              </a:cxnLst>
              <a:rect l="T15" t="T16" r="T17" b="T18"/>
              <a:pathLst>
                <a:path w="167" h="155">
                  <a:moveTo>
                    <a:pt x="167" y="62"/>
                  </a:moveTo>
                  <a:lnTo>
                    <a:pt x="0" y="155"/>
                  </a:lnTo>
                  <a:lnTo>
                    <a:pt x="0" y="92"/>
                  </a:lnTo>
                  <a:lnTo>
                    <a:pt x="167" y="0"/>
                  </a:lnTo>
                  <a:lnTo>
                    <a:pt x="167" y="62"/>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dirty="0">
                <a:latin typeface="Calibri" panose="020F0502020204030204" pitchFamily="34" charset="0"/>
              </a:endParaRPr>
            </a:p>
          </p:txBody>
        </p:sp>
        <p:sp>
          <p:nvSpPr>
            <p:cNvPr id="356" name="Freeform 320">
              <a:extLst>
                <a:ext uri="{FF2B5EF4-FFF2-40B4-BE49-F238E27FC236}">
                  <a16:creationId xmlns:a16="http://schemas.microsoft.com/office/drawing/2014/main" id="{A61ABA2E-7929-3421-4958-49ACA680A9F9}"/>
                </a:ext>
              </a:extLst>
            </p:cNvPr>
            <p:cNvSpPr>
              <a:spLocks/>
            </p:cNvSpPr>
            <p:nvPr/>
          </p:nvSpPr>
          <p:spPr bwMode="auto">
            <a:xfrm>
              <a:off x="439" y="1835"/>
              <a:ext cx="105" cy="84"/>
            </a:xfrm>
            <a:custGeom>
              <a:avLst/>
              <a:gdLst>
                <a:gd name="T0" fmla="*/ 2147483647 w 55"/>
                <a:gd name="T1" fmla="*/ 0 h 63"/>
                <a:gd name="T2" fmla="*/ 2147483647 w 55"/>
                <a:gd name="T3" fmla="*/ 2147483647 h 63"/>
                <a:gd name="T4" fmla="*/ 0 w 55"/>
                <a:gd name="T5" fmla="*/ 2147483647 h 63"/>
                <a:gd name="T6" fmla="*/ 2147483647 w 55"/>
                <a:gd name="T7" fmla="*/ 0 h 63"/>
                <a:gd name="T8" fmla="*/ 0 60000 65536"/>
                <a:gd name="T9" fmla="*/ 0 60000 65536"/>
                <a:gd name="T10" fmla="*/ 0 60000 65536"/>
                <a:gd name="T11" fmla="*/ 0 60000 65536"/>
                <a:gd name="T12" fmla="*/ 0 w 55"/>
                <a:gd name="T13" fmla="*/ 0 h 63"/>
                <a:gd name="T14" fmla="*/ 55 w 55"/>
                <a:gd name="T15" fmla="*/ 63 h 63"/>
              </a:gdLst>
              <a:ahLst/>
              <a:cxnLst>
                <a:cxn ang="T8">
                  <a:pos x="T0" y="T1"/>
                </a:cxn>
                <a:cxn ang="T9">
                  <a:pos x="T2" y="T3"/>
                </a:cxn>
                <a:cxn ang="T10">
                  <a:pos x="T4" y="T5"/>
                </a:cxn>
                <a:cxn ang="T11">
                  <a:pos x="T6" y="T7"/>
                </a:cxn>
              </a:cxnLst>
              <a:rect l="T12" t="T13" r="T14" b="T15"/>
              <a:pathLst>
                <a:path w="55" h="63">
                  <a:moveTo>
                    <a:pt x="55" y="0"/>
                  </a:moveTo>
                  <a:lnTo>
                    <a:pt x="53" y="63"/>
                  </a:lnTo>
                  <a:lnTo>
                    <a:pt x="0" y="32"/>
                  </a:lnTo>
                  <a:lnTo>
                    <a:pt x="55"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57" name="Freeform 321">
              <a:extLst>
                <a:ext uri="{FF2B5EF4-FFF2-40B4-BE49-F238E27FC236}">
                  <a16:creationId xmlns:a16="http://schemas.microsoft.com/office/drawing/2014/main" id="{6E376FAE-048B-0B81-5C7A-67744F4D5948}"/>
                </a:ext>
              </a:extLst>
            </p:cNvPr>
            <p:cNvSpPr>
              <a:spLocks/>
            </p:cNvSpPr>
            <p:nvPr/>
          </p:nvSpPr>
          <p:spPr bwMode="auto">
            <a:xfrm>
              <a:off x="540" y="1713"/>
              <a:ext cx="321" cy="206"/>
            </a:xfrm>
            <a:custGeom>
              <a:avLst/>
              <a:gdLst>
                <a:gd name="T0" fmla="*/ 2147483647 w 169"/>
                <a:gd name="T1" fmla="*/ 2147483647 h 155"/>
                <a:gd name="T2" fmla="*/ 0 w 169"/>
                <a:gd name="T3" fmla="*/ 2147483647 h 155"/>
                <a:gd name="T4" fmla="*/ 2147483647 w 169"/>
                <a:gd name="T5" fmla="*/ 2147483647 h 155"/>
                <a:gd name="T6" fmla="*/ 2147483647 w 169"/>
                <a:gd name="T7" fmla="*/ 0 h 155"/>
                <a:gd name="T8" fmla="*/ 2147483647 w 169"/>
                <a:gd name="T9" fmla="*/ 2147483647 h 155"/>
                <a:gd name="T10" fmla="*/ 0 60000 65536"/>
                <a:gd name="T11" fmla="*/ 0 60000 65536"/>
                <a:gd name="T12" fmla="*/ 0 60000 65536"/>
                <a:gd name="T13" fmla="*/ 0 60000 65536"/>
                <a:gd name="T14" fmla="*/ 0 60000 65536"/>
                <a:gd name="T15" fmla="*/ 0 w 169"/>
                <a:gd name="T16" fmla="*/ 0 h 155"/>
                <a:gd name="T17" fmla="*/ 169 w 169"/>
                <a:gd name="T18" fmla="*/ 155 h 155"/>
              </a:gdLst>
              <a:ahLst/>
              <a:cxnLst>
                <a:cxn ang="T10">
                  <a:pos x="T0" y="T1"/>
                </a:cxn>
                <a:cxn ang="T11">
                  <a:pos x="T2" y="T3"/>
                </a:cxn>
                <a:cxn ang="T12">
                  <a:pos x="T4" y="T5"/>
                </a:cxn>
                <a:cxn ang="T13">
                  <a:pos x="T6" y="T7"/>
                </a:cxn>
                <a:cxn ang="T14">
                  <a:pos x="T8" y="T9"/>
                </a:cxn>
              </a:cxnLst>
              <a:rect l="T15" t="T16" r="T17" b="T18"/>
              <a:pathLst>
                <a:path w="169" h="155">
                  <a:moveTo>
                    <a:pt x="169" y="62"/>
                  </a:moveTo>
                  <a:lnTo>
                    <a:pt x="0" y="155"/>
                  </a:lnTo>
                  <a:lnTo>
                    <a:pt x="2" y="92"/>
                  </a:lnTo>
                  <a:lnTo>
                    <a:pt x="169" y="0"/>
                  </a:lnTo>
                  <a:lnTo>
                    <a:pt x="169" y="62"/>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58" name="Freeform 322">
              <a:extLst>
                <a:ext uri="{FF2B5EF4-FFF2-40B4-BE49-F238E27FC236}">
                  <a16:creationId xmlns:a16="http://schemas.microsoft.com/office/drawing/2014/main" id="{AD2F17A1-0629-21CD-5B5D-AA34643C2B53}"/>
                </a:ext>
              </a:extLst>
            </p:cNvPr>
            <p:cNvSpPr>
              <a:spLocks/>
            </p:cNvSpPr>
            <p:nvPr/>
          </p:nvSpPr>
          <p:spPr bwMode="auto">
            <a:xfrm>
              <a:off x="411" y="1812"/>
              <a:ext cx="24" cy="42"/>
            </a:xfrm>
            <a:custGeom>
              <a:avLst/>
              <a:gdLst>
                <a:gd name="T0" fmla="*/ 2147483647 w 13"/>
                <a:gd name="T1" fmla="*/ 2147483647 h 31"/>
                <a:gd name="T2" fmla="*/ 2147483647 w 13"/>
                <a:gd name="T3" fmla="*/ 0 h 31"/>
                <a:gd name="T4" fmla="*/ 0 w 13"/>
                <a:gd name="T5" fmla="*/ 2147483647 h 31"/>
                <a:gd name="T6" fmla="*/ 0 w 13"/>
                <a:gd name="T7" fmla="*/ 2147483647 h 31"/>
                <a:gd name="T8" fmla="*/ 2147483647 w 13"/>
                <a:gd name="T9" fmla="*/ 2147483647 h 31"/>
                <a:gd name="T10" fmla="*/ 0 60000 65536"/>
                <a:gd name="T11" fmla="*/ 0 60000 65536"/>
                <a:gd name="T12" fmla="*/ 0 60000 65536"/>
                <a:gd name="T13" fmla="*/ 0 60000 65536"/>
                <a:gd name="T14" fmla="*/ 0 60000 65536"/>
                <a:gd name="T15" fmla="*/ 0 w 13"/>
                <a:gd name="T16" fmla="*/ 0 h 31"/>
                <a:gd name="T17" fmla="*/ 13 w 13"/>
                <a:gd name="T18" fmla="*/ 31 h 31"/>
              </a:gdLst>
              <a:ahLst/>
              <a:cxnLst>
                <a:cxn ang="T10">
                  <a:pos x="T0" y="T1"/>
                </a:cxn>
                <a:cxn ang="T11">
                  <a:pos x="T2" y="T3"/>
                </a:cxn>
                <a:cxn ang="T12">
                  <a:pos x="T4" y="T5"/>
                </a:cxn>
                <a:cxn ang="T13">
                  <a:pos x="T6" y="T7"/>
                </a:cxn>
                <a:cxn ang="T14">
                  <a:pos x="T8" y="T9"/>
                </a:cxn>
              </a:cxnLst>
              <a:rect l="T15" t="T16" r="T17" b="T18"/>
              <a:pathLst>
                <a:path w="13" h="31">
                  <a:moveTo>
                    <a:pt x="13" y="22"/>
                  </a:moveTo>
                  <a:lnTo>
                    <a:pt x="13" y="0"/>
                  </a:lnTo>
                  <a:lnTo>
                    <a:pt x="0" y="7"/>
                  </a:lnTo>
                  <a:lnTo>
                    <a:pt x="0" y="31"/>
                  </a:lnTo>
                  <a:lnTo>
                    <a:pt x="13" y="22"/>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59" name="Freeform 323">
              <a:extLst>
                <a:ext uri="{FF2B5EF4-FFF2-40B4-BE49-F238E27FC236}">
                  <a16:creationId xmlns:a16="http://schemas.microsoft.com/office/drawing/2014/main" id="{B898E79E-DC7E-CDD2-1D42-0AB3A5DCCFE6}"/>
                </a:ext>
              </a:extLst>
            </p:cNvPr>
            <p:cNvSpPr>
              <a:spLocks/>
            </p:cNvSpPr>
            <p:nvPr/>
          </p:nvSpPr>
          <p:spPr bwMode="auto">
            <a:xfrm>
              <a:off x="411" y="1774"/>
              <a:ext cx="24" cy="40"/>
            </a:xfrm>
            <a:custGeom>
              <a:avLst/>
              <a:gdLst>
                <a:gd name="T0" fmla="*/ 2147483647 w 13"/>
                <a:gd name="T1" fmla="*/ 2147483647 h 30"/>
                <a:gd name="T2" fmla="*/ 2147483647 w 13"/>
                <a:gd name="T3" fmla="*/ 0 h 30"/>
                <a:gd name="T4" fmla="*/ 0 w 13"/>
                <a:gd name="T5" fmla="*/ 2147483647 h 30"/>
                <a:gd name="T6" fmla="*/ 0 w 13"/>
                <a:gd name="T7" fmla="*/ 2147483647 h 30"/>
                <a:gd name="T8" fmla="*/ 2147483647 w 13"/>
                <a:gd name="T9" fmla="*/ 2147483647 h 30"/>
                <a:gd name="T10" fmla="*/ 0 60000 65536"/>
                <a:gd name="T11" fmla="*/ 0 60000 65536"/>
                <a:gd name="T12" fmla="*/ 0 60000 65536"/>
                <a:gd name="T13" fmla="*/ 0 60000 65536"/>
                <a:gd name="T14" fmla="*/ 0 60000 65536"/>
                <a:gd name="T15" fmla="*/ 0 w 13"/>
                <a:gd name="T16" fmla="*/ 0 h 30"/>
                <a:gd name="T17" fmla="*/ 13 w 13"/>
                <a:gd name="T18" fmla="*/ 30 h 30"/>
              </a:gdLst>
              <a:ahLst/>
              <a:cxnLst>
                <a:cxn ang="T10">
                  <a:pos x="T0" y="T1"/>
                </a:cxn>
                <a:cxn ang="T11">
                  <a:pos x="T2" y="T3"/>
                </a:cxn>
                <a:cxn ang="T12">
                  <a:pos x="T4" y="T5"/>
                </a:cxn>
                <a:cxn ang="T13">
                  <a:pos x="T6" y="T7"/>
                </a:cxn>
                <a:cxn ang="T14">
                  <a:pos x="T8" y="T9"/>
                </a:cxn>
              </a:cxnLst>
              <a:rect l="T15" t="T16" r="T17" b="T18"/>
              <a:pathLst>
                <a:path w="13" h="30">
                  <a:moveTo>
                    <a:pt x="13" y="23"/>
                  </a:moveTo>
                  <a:lnTo>
                    <a:pt x="13" y="0"/>
                  </a:lnTo>
                  <a:lnTo>
                    <a:pt x="0" y="7"/>
                  </a:lnTo>
                  <a:lnTo>
                    <a:pt x="0" y="30"/>
                  </a:lnTo>
                  <a:lnTo>
                    <a:pt x="13" y="23"/>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60" name="Freeform 324">
              <a:extLst>
                <a:ext uri="{FF2B5EF4-FFF2-40B4-BE49-F238E27FC236}">
                  <a16:creationId xmlns:a16="http://schemas.microsoft.com/office/drawing/2014/main" id="{74C65329-44FE-5CAD-85C7-2143266A6176}"/>
                </a:ext>
              </a:extLst>
            </p:cNvPr>
            <p:cNvSpPr>
              <a:spLocks/>
            </p:cNvSpPr>
            <p:nvPr/>
          </p:nvSpPr>
          <p:spPr bwMode="auto">
            <a:xfrm>
              <a:off x="441" y="1798"/>
              <a:ext cx="27" cy="41"/>
            </a:xfrm>
            <a:custGeom>
              <a:avLst/>
              <a:gdLst>
                <a:gd name="T0" fmla="*/ 2147483647 w 14"/>
                <a:gd name="T1" fmla="*/ 2147483647 h 31"/>
                <a:gd name="T2" fmla="*/ 2147483647 w 14"/>
                <a:gd name="T3" fmla="*/ 0 h 31"/>
                <a:gd name="T4" fmla="*/ 0 w 14"/>
                <a:gd name="T5" fmla="*/ 2147483647 h 31"/>
                <a:gd name="T6" fmla="*/ 0 w 14"/>
                <a:gd name="T7" fmla="*/ 2147483647 h 31"/>
                <a:gd name="T8" fmla="*/ 2147483647 w 14"/>
                <a:gd name="T9" fmla="*/ 2147483647 h 31"/>
                <a:gd name="T10" fmla="*/ 0 60000 65536"/>
                <a:gd name="T11" fmla="*/ 0 60000 65536"/>
                <a:gd name="T12" fmla="*/ 0 60000 65536"/>
                <a:gd name="T13" fmla="*/ 0 60000 65536"/>
                <a:gd name="T14" fmla="*/ 0 60000 65536"/>
                <a:gd name="T15" fmla="*/ 0 w 14"/>
                <a:gd name="T16" fmla="*/ 0 h 31"/>
                <a:gd name="T17" fmla="*/ 14 w 14"/>
                <a:gd name="T18" fmla="*/ 31 h 31"/>
              </a:gdLst>
              <a:ahLst/>
              <a:cxnLst>
                <a:cxn ang="T10">
                  <a:pos x="T0" y="T1"/>
                </a:cxn>
                <a:cxn ang="T11">
                  <a:pos x="T2" y="T3"/>
                </a:cxn>
                <a:cxn ang="T12">
                  <a:pos x="T4" y="T5"/>
                </a:cxn>
                <a:cxn ang="T13">
                  <a:pos x="T6" y="T7"/>
                </a:cxn>
                <a:cxn ang="T14">
                  <a:pos x="T8" y="T9"/>
                </a:cxn>
              </a:cxnLst>
              <a:rect l="T15" t="T16" r="T17" b="T18"/>
              <a:pathLst>
                <a:path w="14" h="31">
                  <a:moveTo>
                    <a:pt x="14" y="23"/>
                  </a:moveTo>
                  <a:lnTo>
                    <a:pt x="14" y="0"/>
                  </a:lnTo>
                  <a:lnTo>
                    <a:pt x="0" y="9"/>
                  </a:lnTo>
                  <a:lnTo>
                    <a:pt x="0" y="31"/>
                  </a:lnTo>
                  <a:lnTo>
                    <a:pt x="14" y="23"/>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61" name="Freeform 325">
              <a:extLst>
                <a:ext uri="{FF2B5EF4-FFF2-40B4-BE49-F238E27FC236}">
                  <a16:creationId xmlns:a16="http://schemas.microsoft.com/office/drawing/2014/main" id="{DEC18099-14C3-9FE0-FA02-F1273D01C706}"/>
                </a:ext>
              </a:extLst>
            </p:cNvPr>
            <p:cNvSpPr>
              <a:spLocks/>
            </p:cNvSpPr>
            <p:nvPr/>
          </p:nvSpPr>
          <p:spPr bwMode="auto">
            <a:xfrm>
              <a:off x="441" y="1762"/>
              <a:ext cx="27" cy="38"/>
            </a:xfrm>
            <a:custGeom>
              <a:avLst/>
              <a:gdLst>
                <a:gd name="T0" fmla="*/ 2147483647 w 14"/>
                <a:gd name="T1" fmla="*/ 2147483647 h 29"/>
                <a:gd name="T2" fmla="*/ 2147483647 w 14"/>
                <a:gd name="T3" fmla="*/ 0 h 29"/>
                <a:gd name="T4" fmla="*/ 0 w 14"/>
                <a:gd name="T5" fmla="*/ 2147483647 h 29"/>
                <a:gd name="T6" fmla="*/ 0 w 14"/>
                <a:gd name="T7" fmla="*/ 2147483647 h 29"/>
                <a:gd name="T8" fmla="*/ 2147483647 w 14"/>
                <a:gd name="T9" fmla="*/ 2147483647 h 29"/>
                <a:gd name="T10" fmla="*/ 0 60000 65536"/>
                <a:gd name="T11" fmla="*/ 0 60000 65536"/>
                <a:gd name="T12" fmla="*/ 0 60000 65536"/>
                <a:gd name="T13" fmla="*/ 0 60000 65536"/>
                <a:gd name="T14" fmla="*/ 0 60000 65536"/>
                <a:gd name="T15" fmla="*/ 0 w 14"/>
                <a:gd name="T16" fmla="*/ 0 h 29"/>
                <a:gd name="T17" fmla="*/ 14 w 14"/>
                <a:gd name="T18" fmla="*/ 29 h 29"/>
              </a:gdLst>
              <a:ahLst/>
              <a:cxnLst>
                <a:cxn ang="T10">
                  <a:pos x="T0" y="T1"/>
                </a:cxn>
                <a:cxn ang="T11">
                  <a:pos x="T2" y="T3"/>
                </a:cxn>
                <a:cxn ang="T12">
                  <a:pos x="T4" y="T5"/>
                </a:cxn>
                <a:cxn ang="T13">
                  <a:pos x="T6" y="T7"/>
                </a:cxn>
                <a:cxn ang="T14">
                  <a:pos x="T8" y="T9"/>
                </a:cxn>
              </a:cxnLst>
              <a:rect l="T15" t="T16" r="T17" b="T18"/>
              <a:pathLst>
                <a:path w="14" h="29">
                  <a:moveTo>
                    <a:pt x="14" y="22"/>
                  </a:moveTo>
                  <a:lnTo>
                    <a:pt x="14" y="0"/>
                  </a:lnTo>
                  <a:lnTo>
                    <a:pt x="0" y="6"/>
                  </a:lnTo>
                  <a:lnTo>
                    <a:pt x="0" y="29"/>
                  </a:lnTo>
                  <a:lnTo>
                    <a:pt x="14" y="22"/>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62" name="Freeform 326">
              <a:extLst>
                <a:ext uri="{FF2B5EF4-FFF2-40B4-BE49-F238E27FC236}">
                  <a16:creationId xmlns:a16="http://schemas.microsoft.com/office/drawing/2014/main" id="{51723FC4-DC8C-4108-6049-4C113C1961F4}"/>
                </a:ext>
              </a:extLst>
            </p:cNvPr>
            <p:cNvSpPr>
              <a:spLocks/>
            </p:cNvSpPr>
            <p:nvPr/>
          </p:nvSpPr>
          <p:spPr bwMode="auto">
            <a:xfrm>
              <a:off x="475" y="1784"/>
              <a:ext cx="25" cy="42"/>
            </a:xfrm>
            <a:custGeom>
              <a:avLst/>
              <a:gdLst>
                <a:gd name="T0" fmla="*/ 2147483647 w 13"/>
                <a:gd name="T1" fmla="*/ 2147483647 h 31"/>
                <a:gd name="T2" fmla="*/ 2147483647 w 13"/>
                <a:gd name="T3" fmla="*/ 0 h 31"/>
                <a:gd name="T4" fmla="*/ 0 w 13"/>
                <a:gd name="T5" fmla="*/ 2147483647 h 31"/>
                <a:gd name="T6" fmla="*/ 0 w 13"/>
                <a:gd name="T7" fmla="*/ 2147483647 h 31"/>
                <a:gd name="T8" fmla="*/ 2147483647 w 13"/>
                <a:gd name="T9" fmla="*/ 2147483647 h 31"/>
                <a:gd name="T10" fmla="*/ 0 60000 65536"/>
                <a:gd name="T11" fmla="*/ 0 60000 65536"/>
                <a:gd name="T12" fmla="*/ 0 60000 65536"/>
                <a:gd name="T13" fmla="*/ 0 60000 65536"/>
                <a:gd name="T14" fmla="*/ 0 60000 65536"/>
                <a:gd name="T15" fmla="*/ 0 w 13"/>
                <a:gd name="T16" fmla="*/ 0 h 31"/>
                <a:gd name="T17" fmla="*/ 13 w 13"/>
                <a:gd name="T18" fmla="*/ 31 h 31"/>
              </a:gdLst>
              <a:ahLst/>
              <a:cxnLst>
                <a:cxn ang="T10">
                  <a:pos x="T0" y="T1"/>
                </a:cxn>
                <a:cxn ang="T11">
                  <a:pos x="T2" y="T3"/>
                </a:cxn>
                <a:cxn ang="T12">
                  <a:pos x="T4" y="T5"/>
                </a:cxn>
                <a:cxn ang="T13">
                  <a:pos x="T6" y="T7"/>
                </a:cxn>
                <a:cxn ang="T14">
                  <a:pos x="T8" y="T9"/>
                </a:cxn>
              </a:cxnLst>
              <a:rect l="T15" t="T16" r="T17" b="T18"/>
              <a:pathLst>
                <a:path w="13" h="31">
                  <a:moveTo>
                    <a:pt x="13" y="25"/>
                  </a:moveTo>
                  <a:lnTo>
                    <a:pt x="13" y="0"/>
                  </a:lnTo>
                  <a:lnTo>
                    <a:pt x="0" y="9"/>
                  </a:lnTo>
                  <a:lnTo>
                    <a:pt x="0" y="31"/>
                  </a:lnTo>
                  <a:lnTo>
                    <a:pt x="13" y="25"/>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63" name="Freeform 327">
              <a:extLst>
                <a:ext uri="{FF2B5EF4-FFF2-40B4-BE49-F238E27FC236}">
                  <a16:creationId xmlns:a16="http://schemas.microsoft.com/office/drawing/2014/main" id="{16C7FD32-D833-C505-666E-C298690C0C35}"/>
                </a:ext>
              </a:extLst>
            </p:cNvPr>
            <p:cNvSpPr>
              <a:spLocks/>
            </p:cNvSpPr>
            <p:nvPr/>
          </p:nvSpPr>
          <p:spPr bwMode="auto">
            <a:xfrm>
              <a:off x="475" y="1749"/>
              <a:ext cx="25" cy="39"/>
            </a:xfrm>
            <a:custGeom>
              <a:avLst/>
              <a:gdLst>
                <a:gd name="T0" fmla="*/ 2147483647 w 13"/>
                <a:gd name="T1" fmla="*/ 2147483647 h 30"/>
                <a:gd name="T2" fmla="*/ 2147483647 w 13"/>
                <a:gd name="T3" fmla="*/ 0 h 30"/>
                <a:gd name="T4" fmla="*/ 0 w 13"/>
                <a:gd name="T5" fmla="*/ 2147483647 h 30"/>
                <a:gd name="T6" fmla="*/ 0 w 13"/>
                <a:gd name="T7" fmla="*/ 2147483647 h 30"/>
                <a:gd name="T8" fmla="*/ 2147483647 w 13"/>
                <a:gd name="T9" fmla="*/ 2147483647 h 30"/>
                <a:gd name="T10" fmla="*/ 0 60000 65536"/>
                <a:gd name="T11" fmla="*/ 0 60000 65536"/>
                <a:gd name="T12" fmla="*/ 0 60000 65536"/>
                <a:gd name="T13" fmla="*/ 0 60000 65536"/>
                <a:gd name="T14" fmla="*/ 0 60000 65536"/>
                <a:gd name="T15" fmla="*/ 0 w 13"/>
                <a:gd name="T16" fmla="*/ 0 h 30"/>
                <a:gd name="T17" fmla="*/ 13 w 13"/>
                <a:gd name="T18" fmla="*/ 30 h 30"/>
              </a:gdLst>
              <a:ahLst/>
              <a:cxnLst>
                <a:cxn ang="T10">
                  <a:pos x="T0" y="T1"/>
                </a:cxn>
                <a:cxn ang="T11">
                  <a:pos x="T2" y="T3"/>
                </a:cxn>
                <a:cxn ang="T12">
                  <a:pos x="T4" y="T5"/>
                </a:cxn>
                <a:cxn ang="T13">
                  <a:pos x="T6" y="T7"/>
                </a:cxn>
                <a:cxn ang="T14">
                  <a:pos x="T8" y="T9"/>
                </a:cxn>
              </a:cxnLst>
              <a:rect l="T15" t="T16" r="T17" b="T18"/>
              <a:pathLst>
                <a:path w="13" h="30">
                  <a:moveTo>
                    <a:pt x="13" y="22"/>
                  </a:moveTo>
                  <a:lnTo>
                    <a:pt x="13" y="0"/>
                  </a:lnTo>
                  <a:lnTo>
                    <a:pt x="0" y="8"/>
                  </a:lnTo>
                  <a:lnTo>
                    <a:pt x="0" y="30"/>
                  </a:lnTo>
                  <a:lnTo>
                    <a:pt x="13" y="22"/>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64" name="Freeform 328">
              <a:extLst>
                <a:ext uri="{FF2B5EF4-FFF2-40B4-BE49-F238E27FC236}">
                  <a16:creationId xmlns:a16="http://schemas.microsoft.com/office/drawing/2014/main" id="{EA37865A-3FBE-B4EC-BBEC-CE3FA5C397D5}"/>
                </a:ext>
              </a:extLst>
            </p:cNvPr>
            <p:cNvSpPr>
              <a:spLocks/>
            </p:cNvSpPr>
            <p:nvPr/>
          </p:nvSpPr>
          <p:spPr bwMode="auto">
            <a:xfrm>
              <a:off x="509" y="1771"/>
              <a:ext cx="27" cy="43"/>
            </a:xfrm>
            <a:custGeom>
              <a:avLst/>
              <a:gdLst>
                <a:gd name="T0" fmla="*/ 2147483647 w 14"/>
                <a:gd name="T1" fmla="*/ 2147483647 h 32"/>
                <a:gd name="T2" fmla="*/ 2147483647 w 14"/>
                <a:gd name="T3" fmla="*/ 0 h 32"/>
                <a:gd name="T4" fmla="*/ 0 w 14"/>
                <a:gd name="T5" fmla="*/ 2147483647 h 32"/>
                <a:gd name="T6" fmla="*/ 0 w 14"/>
                <a:gd name="T7" fmla="*/ 2147483647 h 32"/>
                <a:gd name="T8" fmla="*/ 2147483647 w 14"/>
                <a:gd name="T9" fmla="*/ 2147483647 h 32"/>
                <a:gd name="T10" fmla="*/ 0 60000 65536"/>
                <a:gd name="T11" fmla="*/ 0 60000 65536"/>
                <a:gd name="T12" fmla="*/ 0 60000 65536"/>
                <a:gd name="T13" fmla="*/ 0 60000 65536"/>
                <a:gd name="T14" fmla="*/ 0 60000 65536"/>
                <a:gd name="T15" fmla="*/ 0 w 14"/>
                <a:gd name="T16" fmla="*/ 0 h 32"/>
                <a:gd name="T17" fmla="*/ 14 w 14"/>
                <a:gd name="T18" fmla="*/ 32 h 32"/>
              </a:gdLst>
              <a:ahLst/>
              <a:cxnLst>
                <a:cxn ang="T10">
                  <a:pos x="T0" y="T1"/>
                </a:cxn>
                <a:cxn ang="T11">
                  <a:pos x="T2" y="T3"/>
                </a:cxn>
                <a:cxn ang="T12">
                  <a:pos x="T4" y="T5"/>
                </a:cxn>
                <a:cxn ang="T13">
                  <a:pos x="T6" y="T7"/>
                </a:cxn>
                <a:cxn ang="T14">
                  <a:pos x="T8" y="T9"/>
                </a:cxn>
              </a:cxnLst>
              <a:rect l="T15" t="T16" r="T17" b="T18"/>
              <a:pathLst>
                <a:path w="14" h="32">
                  <a:moveTo>
                    <a:pt x="14" y="24"/>
                  </a:moveTo>
                  <a:lnTo>
                    <a:pt x="14" y="0"/>
                  </a:lnTo>
                  <a:lnTo>
                    <a:pt x="0" y="9"/>
                  </a:lnTo>
                  <a:lnTo>
                    <a:pt x="0" y="32"/>
                  </a:lnTo>
                  <a:lnTo>
                    <a:pt x="14" y="24"/>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65" name="Freeform 329">
              <a:extLst>
                <a:ext uri="{FF2B5EF4-FFF2-40B4-BE49-F238E27FC236}">
                  <a16:creationId xmlns:a16="http://schemas.microsoft.com/office/drawing/2014/main" id="{53653397-7CEE-6E8A-B915-D634DCC3ED2D}"/>
                </a:ext>
              </a:extLst>
            </p:cNvPr>
            <p:cNvSpPr>
              <a:spLocks/>
            </p:cNvSpPr>
            <p:nvPr/>
          </p:nvSpPr>
          <p:spPr bwMode="auto">
            <a:xfrm>
              <a:off x="509" y="1734"/>
              <a:ext cx="27" cy="41"/>
            </a:xfrm>
            <a:custGeom>
              <a:avLst/>
              <a:gdLst>
                <a:gd name="T0" fmla="*/ 2147483647 w 14"/>
                <a:gd name="T1" fmla="*/ 2147483647 h 31"/>
                <a:gd name="T2" fmla="*/ 2147483647 w 14"/>
                <a:gd name="T3" fmla="*/ 0 h 31"/>
                <a:gd name="T4" fmla="*/ 0 w 14"/>
                <a:gd name="T5" fmla="*/ 2147483647 h 31"/>
                <a:gd name="T6" fmla="*/ 0 w 14"/>
                <a:gd name="T7" fmla="*/ 2147483647 h 31"/>
                <a:gd name="T8" fmla="*/ 2147483647 w 14"/>
                <a:gd name="T9" fmla="*/ 2147483647 h 31"/>
                <a:gd name="T10" fmla="*/ 0 60000 65536"/>
                <a:gd name="T11" fmla="*/ 0 60000 65536"/>
                <a:gd name="T12" fmla="*/ 0 60000 65536"/>
                <a:gd name="T13" fmla="*/ 0 60000 65536"/>
                <a:gd name="T14" fmla="*/ 0 60000 65536"/>
                <a:gd name="T15" fmla="*/ 0 w 14"/>
                <a:gd name="T16" fmla="*/ 0 h 31"/>
                <a:gd name="T17" fmla="*/ 14 w 14"/>
                <a:gd name="T18" fmla="*/ 31 h 31"/>
              </a:gdLst>
              <a:ahLst/>
              <a:cxnLst>
                <a:cxn ang="T10">
                  <a:pos x="T0" y="T1"/>
                </a:cxn>
                <a:cxn ang="T11">
                  <a:pos x="T2" y="T3"/>
                </a:cxn>
                <a:cxn ang="T12">
                  <a:pos x="T4" y="T5"/>
                </a:cxn>
                <a:cxn ang="T13">
                  <a:pos x="T6" y="T7"/>
                </a:cxn>
                <a:cxn ang="T14">
                  <a:pos x="T8" y="T9"/>
                </a:cxn>
              </a:cxnLst>
              <a:rect l="T15" t="T16" r="T17" b="T18"/>
              <a:pathLst>
                <a:path w="14" h="31">
                  <a:moveTo>
                    <a:pt x="14" y="25"/>
                  </a:moveTo>
                  <a:lnTo>
                    <a:pt x="14" y="0"/>
                  </a:lnTo>
                  <a:lnTo>
                    <a:pt x="0" y="7"/>
                  </a:lnTo>
                  <a:lnTo>
                    <a:pt x="0" y="31"/>
                  </a:lnTo>
                  <a:lnTo>
                    <a:pt x="14" y="25"/>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66" name="Freeform 330">
              <a:extLst>
                <a:ext uri="{FF2B5EF4-FFF2-40B4-BE49-F238E27FC236}">
                  <a16:creationId xmlns:a16="http://schemas.microsoft.com/office/drawing/2014/main" id="{892E879B-D72D-019F-064B-77FE080960A1}"/>
                </a:ext>
              </a:extLst>
            </p:cNvPr>
            <p:cNvSpPr>
              <a:spLocks/>
            </p:cNvSpPr>
            <p:nvPr/>
          </p:nvSpPr>
          <p:spPr bwMode="auto">
            <a:xfrm>
              <a:off x="544" y="1761"/>
              <a:ext cx="26" cy="39"/>
            </a:xfrm>
            <a:custGeom>
              <a:avLst/>
              <a:gdLst>
                <a:gd name="T0" fmla="*/ 2147483647 w 14"/>
                <a:gd name="T1" fmla="*/ 2147483647 h 30"/>
                <a:gd name="T2" fmla="*/ 2147483647 w 14"/>
                <a:gd name="T3" fmla="*/ 0 h 30"/>
                <a:gd name="T4" fmla="*/ 0 w 14"/>
                <a:gd name="T5" fmla="*/ 2147483647 h 30"/>
                <a:gd name="T6" fmla="*/ 0 w 14"/>
                <a:gd name="T7" fmla="*/ 2147483647 h 30"/>
                <a:gd name="T8" fmla="*/ 2147483647 w 14"/>
                <a:gd name="T9" fmla="*/ 2147483647 h 30"/>
                <a:gd name="T10" fmla="*/ 0 60000 65536"/>
                <a:gd name="T11" fmla="*/ 0 60000 65536"/>
                <a:gd name="T12" fmla="*/ 0 60000 65536"/>
                <a:gd name="T13" fmla="*/ 0 60000 65536"/>
                <a:gd name="T14" fmla="*/ 0 60000 65536"/>
                <a:gd name="T15" fmla="*/ 0 w 14"/>
                <a:gd name="T16" fmla="*/ 0 h 30"/>
                <a:gd name="T17" fmla="*/ 14 w 14"/>
                <a:gd name="T18" fmla="*/ 30 h 30"/>
              </a:gdLst>
              <a:ahLst/>
              <a:cxnLst>
                <a:cxn ang="T10">
                  <a:pos x="T0" y="T1"/>
                </a:cxn>
                <a:cxn ang="T11">
                  <a:pos x="T2" y="T3"/>
                </a:cxn>
                <a:cxn ang="T12">
                  <a:pos x="T4" y="T5"/>
                </a:cxn>
                <a:cxn ang="T13">
                  <a:pos x="T6" y="T7"/>
                </a:cxn>
                <a:cxn ang="T14">
                  <a:pos x="T8" y="T9"/>
                </a:cxn>
              </a:cxnLst>
              <a:rect l="T15" t="T16" r="T17" b="T18"/>
              <a:pathLst>
                <a:path w="14" h="30">
                  <a:moveTo>
                    <a:pt x="14" y="22"/>
                  </a:moveTo>
                  <a:lnTo>
                    <a:pt x="14" y="0"/>
                  </a:lnTo>
                  <a:lnTo>
                    <a:pt x="0" y="7"/>
                  </a:lnTo>
                  <a:lnTo>
                    <a:pt x="0" y="30"/>
                  </a:lnTo>
                  <a:lnTo>
                    <a:pt x="14" y="22"/>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67" name="Freeform 331">
              <a:extLst>
                <a:ext uri="{FF2B5EF4-FFF2-40B4-BE49-F238E27FC236}">
                  <a16:creationId xmlns:a16="http://schemas.microsoft.com/office/drawing/2014/main" id="{248CBA2B-E32E-4E72-CC0D-09631E4AC103}"/>
                </a:ext>
              </a:extLst>
            </p:cNvPr>
            <p:cNvSpPr>
              <a:spLocks/>
            </p:cNvSpPr>
            <p:nvPr/>
          </p:nvSpPr>
          <p:spPr bwMode="auto">
            <a:xfrm>
              <a:off x="544" y="1721"/>
              <a:ext cx="26" cy="42"/>
            </a:xfrm>
            <a:custGeom>
              <a:avLst/>
              <a:gdLst>
                <a:gd name="T0" fmla="*/ 2147483647 w 14"/>
                <a:gd name="T1" fmla="*/ 2147483647 h 32"/>
                <a:gd name="T2" fmla="*/ 2147483647 w 14"/>
                <a:gd name="T3" fmla="*/ 0 h 32"/>
                <a:gd name="T4" fmla="*/ 0 w 14"/>
                <a:gd name="T5" fmla="*/ 2147483647 h 32"/>
                <a:gd name="T6" fmla="*/ 0 w 14"/>
                <a:gd name="T7" fmla="*/ 2147483647 h 32"/>
                <a:gd name="T8" fmla="*/ 2147483647 w 14"/>
                <a:gd name="T9" fmla="*/ 2147483647 h 32"/>
                <a:gd name="T10" fmla="*/ 0 60000 65536"/>
                <a:gd name="T11" fmla="*/ 0 60000 65536"/>
                <a:gd name="T12" fmla="*/ 0 60000 65536"/>
                <a:gd name="T13" fmla="*/ 0 60000 65536"/>
                <a:gd name="T14" fmla="*/ 0 60000 65536"/>
                <a:gd name="T15" fmla="*/ 0 w 14"/>
                <a:gd name="T16" fmla="*/ 0 h 32"/>
                <a:gd name="T17" fmla="*/ 14 w 14"/>
                <a:gd name="T18" fmla="*/ 32 h 32"/>
              </a:gdLst>
              <a:ahLst/>
              <a:cxnLst>
                <a:cxn ang="T10">
                  <a:pos x="T0" y="T1"/>
                </a:cxn>
                <a:cxn ang="T11">
                  <a:pos x="T2" y="T3"/>
                </a:cxn>
                <a:cxn ang="T12">
                  <a:pos x="T4" y="T5"/>
                </a:cxn>
                <a:cxn ang="T13">
                  <a:pos x="T6" y="T7"/>
                </a:cxn>
                <a:cxn ang="T14">
                  <a:pos x="T8" y="T9"/>
                </a:cxn>
              </a:cxnLst>
              <a:rect l="T15" t="T16" r="T17" b="T18"/>
              <a:pathLst>
                <a:path w="14" h="32">
                  <a:moveTo>
                    <a:pt x="14" y="25"/>
                  </a:moveTo>
                  <a:lnTo>
                    <a:pt x="14" y="0"/>
                  </a:lnTo>
                  <a:lnTo>
                    <a:pt x="0" y="8"/>
                  </a:lnTo>
                  <a:lnTo>
                    <a:pt x="0" y="32"/>
                  </a:lnTo>
                  <a:lnTo>
                    <a:pt x="14" y="25"/>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68" name="Freeform 332">
              <a:extLst>
                <a:ext uri="{FF2B5EF4-FFF2-40B4-BE49-F238E27FC236}">
                  <a16:creationId xmlns:a16="http://schemas.microsoft.com/office/drawing/2014/main" id="{044029D4-6C82-E552-F1A3-891C7D2E1AF5}"/>
                </a:ext>
              </a:extLst>
            </p:cNvPr>
            <p:cNvSpPr>
              <a:spLocks/>
            </p:cNvSpPr>
            <p:nvPr/>
          </p:nvSpPr>
          <p:spPr bwMode="auto">
            <a:xfrm>
              <a:off x="576" y="1747"/>
              <a:ext cx="27" cy="41"/>
            </a:xfrm>
            <a:custGeom>
              <a:avLst/>
              <a:gdLst>
                <a:gd name="T0" fmla="*/ 2147483647 w 14"/>
                <a:gd name="T1" fmla="*/ 2147483647 h 31"/>
                <a:gd name="T2" fmla="*/ 2147483647 w 14"/>
                <a:gd name="T3" fmla="*/ 0 h 31"/>
                <a:gd name="T4" fmla="*/ 0 w 14"/>
                <a:gd name="T5" fmla="*/ 2147483647 h 31"/>
                <a:gd name="T6" fmla="*/ 0 w 14"/>
                <a:gd name="T7" fmla="*/ 2147483647 h 31"/>
                <a:gd name="T8" fmla="*/ 2147483647 w 14"/>
                <a:gd name="T9" fmla="*/ 2147483647 h 31"/>
                <a:gd name="T10" fmla="*/ 0 60000 65536"/>
                <a:gd name="T11" fmla="*/ 0 60000 65536"/>
                <a:gd name="T12" fmla="*/ 0 60000 65536"/>
                <a:gd name="T13" fmla="*/ 0 60000 65536"/>
                <a:gd name="T14" fmla="*/ 0 60000 65536"/>
                <a:gd name="T15" fmla="*/ 0 w 14"/>
                <a:gd name="T16" fmla="*/ 0 h 31"/>
                <a:gd name="T17" fmla="*/ 14 w 14"/>
                <a:gd name="T18" fmla="*/ 31 h 31"/>
              </a:gdLst>
              <a:ahLst/>
              <a:cxnLst>
                <a:cxn ang="T10">
                  <a:pos x="T0" y="T1"/>
                </a:cxn>
                <a:cxn ang="T11">
                  <a:pos x="T2" y="T3"/>
                </a:cxn>
                <a:cxn ang="T12">
                  <a:pos x="T4" y="T5"/>
                </a:cxn>
                <a:cxn ang="T13">
                  <a:pos x="T6" y="T7"/>
                </a:cxn>
                <a:cxn ang="T14">
                  <a:pos x="T8" y="T9"/>
                </a:cxn>
              </a:cxnLst>
              <a:rect l="T15" t="T16" r="T17" b="T18"/>
              <a:pathLst>
                <a:path w="14" h="31">
                  <a:moveTo>
                    <a:pt x="14" y="22"/>
                  </a:moveTo>
                  <a:lnTo>
                    <a:pt x="14" y="0"/>
                  </a:lnTo>
                  <a:lnTo>
                    <a:pt x="0" y="7"/>
                  </a:lnTo>
                  <a:lnTo>
                    <a:pt x="0" y="31"/>
                  </a:lnTo>
                  <a:lnTo>
                    <a:pt x="14" y="22"/>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69" name="Freeform 333">
              <a:extLst>
                <a:ext uri="{FF2B5EF4-FFF2-40B4-BE49-F238E27FC236}">
                  <a16:creationId xmlns:a16="http://schemas.microsoft.com/office/drawing/2014/main" id="{B4BD7E8C-222E-ACA5-5568-A6A3DA01E1A2}"/>
                </a:ext>
              </a:extLst>
            </p:cNvPr>
            <p:cNvSpPr>
              <a:spLocks/>
            </p:cNvSpPr>
            <p:nvPr/>
          </p:nvSpPr>
          <p:spPr bwMode="auto">
            <a:xfrm>
              <a:off x="576" y="1710"/>
              <a:ext cx="27" cy="39"/>
            </a:xfrm>
            <a:custGeom>
              <a:avLst/>
              <a:gdLst>
                <a:gd name="T0" fmla="*/ 2147483647 w 14"/>
                <a:gd name="T1" fmla="*/ 2147483647 h 29"/>
                <a:gd name="T2" fmla="*/ 2147483647 w 14"/>
                <a:gd name="T3" fmla="*/ 0 h 29"/>
                <a:gd name="T4" fmla="*/ 0 w 14"/>
                <a:gd name="T5" fmla="*/ 2147483647 h 29"/>
                <a:gd name="T6" fmla="*/ 0 w 14"/>
                <a:gd name="T7" fmla="*/ 2147483647 h 29"/>
                <a:gd name="T8" fmla="*/ 2147483647 w 14"/>
                <a:gd name="T9" fmla="*/ 2147483647 h 29"/>
                <a:gd name="T10" fmla="*/ 0 60000 65536"/>
                <a:gd name="T11" fmla="*/ 0 60000 65536"/>
                <a:gd name="T12" fmla="*/ 0 60000 65536"/>
                <a:gd name="T13" fmla="*/ 0 60000 65536"/>
                <a:gd name="T14" fmla="*/ 0 60000 65536"/>
                <a:gd name="T15" fmla="*/ 0 w 14"/>
                <a:gd name="T16" fmla="*/ 0 h 29"/>
                <a:gd name="T17" fmla="*/ 14 w 14"/>
                <a:gd name="T18" fmla="*/ 29 h 29"/>
              </a:gdLst>
              <a:ahLst/>
              <a:cxnLst>
                <a:cxn ang="T10">
                  <a:pos x="T0" y="T1"/>
                </a:cxn>
                <a:cxn ang="T11">
                  <a:pos x="T2" y="T3"/>
                </a:cxn>
                <a:cxn ang="T12">
                  <a:pos x="T4" y="T5"/>
                </a:cxn>
                <a:cxn ang="T13">
                  <a:pos x="T6" y="T7"/>
                </a:cxn>
                <a:cxn ang="T14">
                  <a:pos x="T8" y="T9"/>
                </a:cxn>
              </a:cxnLst>
              <a:rect l="T15" t="T16" r="T17" b="T18"/>
              <a:pathLst>
                <a:path w="14" h="29">
                  <a:moveTo>
                    <a:pt x="14" y="22"/>
                  </a:moveTo>
                  <a:lnTo>
                    <a:pt x="14" y="0"/>
                  </a:lnTo>
                  <a:lnTo>
                    <a:pt x="0" y="6"/>
                  </a:lnTo>
                  <a:lnTo>
                    <a:pt x="0" y="29"/>
                  </a:lnTo>
                  <a:lnTo>
                    <a:pt x="14" y="22"/>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70" name="Freeform 334">
              <a:extLst>
                <a:ext uri="{FF2B5EF4-FFF2-40B4-BE49-F238E27FC236}">
                  <a16:creationId xmlns:a16="http://schemas.microsoft.com/office/drawing/2014/main" id="{C3B9F62F-8C49-BA2C-628F-60F2237580D4}"/>
                </a:ext>
              </a:extLst>
            </p:cNvPr>
            <p:cNvSpPr>
              <a:spLocks/>
            </p:cNvSpPr>
            <p:nvPr/>
          </p:nvSpPr>
          <p:spPr bwMode="auto">
            <a:xfrm>
              <a:off x="610" y="1734"/>
              <a:ext cx="27" cy="41"/>
            </a:xfrm>
            <a:custGeom>
              <a:avLst/>
              <a:gdLst>
                <a:gd name="T0" fmla="*/ 2147483647 w 14"/>
                <a:gd name="T1" fmla="*/ 2147483647 h 31"/>
                <a:gd name="T2" fmla="*/ 2147483647 w 14"/>
                <a:gd name="T3" fmla="*/ 0 h 31"/>
                <a:gd name="T4" fmla="*/ 0 w 14"/>
                <a:gd name="T5" fmla="*/ 2147483647 h 31"/>
                <a:gd name="T6" fmla="*/ 0 w 14"/>
                <a:gd name="T7" fmla="*/ 2147483647 h 31"/>
                <a:gd name="T8" fmla="*/ 2147483647 w 14"/>
                <a:gd name="T9" fmla="*/ 2147483647 h 31"/>
                <a:gd name="T10" fmla="*/ 0 60000 65536"/>
                <a:gd name="T11" fmla="*/ 0 60000 65536"/>
                <a:gd name="T12" fmla="*/ 0 60000 65536"/>
                <a:gd name="T13" fmla="*/ 0 60000 65536"/>
                <a:gd name="T14" fmla="*/ 0 60000 65536"/>
                <a:gd name="T15" fmla="*/ 0 w 14"/>
                <a:gd name="T16" fmla="*/ 0 h 31"/>
                <a:gd name="T17" fmla="*/ 14 w 14"/>
                <a:gd name="T18" fmla="*/ 31 h 31"/>
              </a:gdLst>
              <a:ahLst/>
              <a:cxnLst>
                <a:cxn ang="T10">
                  <a:pos x="T0" y="T1"/>
                </a:cxn>
                <a:cxn ang="T11">
                  <a:pos x="T2" y="T3"/>
                </a:cxn>
                <a:cxn ang="T12">
                  <a:pos x="T4" y="T5"/>
                </a:cxn>
                <a:cxn ang="T13">
                  <a:pos x="T6" y="T7"/>
                </a:cxn>
                <a:cxn ang="T14">
                  <a:pos x="T8" y="T9"/>
                </a:cxn>
              </a:cxnLst>
              <a:rect l="T15" t="T16" r="T17" b="T18"/>
              <a:pathLst>
                <a:path w="14" h="31">
                  <a:moveTo>
                    <a:pt x="14" y="23"/>
                  </a:moveTo>
                  <a:lnTo>
                    <a:pt x="14" y="0"/>
                  </a:lnTo>
                  <a:lnTo>
                    <a:pt x="0" y="7"/>
                  </a:lnTo>
                  <a:lnTo>
                    <a:pt x="0" y="31"/>
                  </a:lnTo>
                  <a:lnTo>
                    <a:pt x="14" y="23"/>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71" name="Freeform 335">
              <a:extLst>
                <a:ext uri="{FF2B5EF4-FFF2-40B4-BE49-F238E27FC236}">
                  <a16:creationId xmlns:a16="http://schemas.microsoft.com/office/drawing/2014/main" id="{58CF6F27-0F5D-4C28-58AA-72CC7768FE12}"/>
                </a:ext>
              </a:extLst>
            </p:cNvPr>
            <p:cNvSpPr>
              <a:spLocks/>
            </p:cNvSpPr>
            <p:nvPr/>
          </p:nvSpPr>
          <p:spPr bwMode="auto">
            <a:xfrm>
              <a:off x="610" y="1697"/>
              <a:ext cx="27" cy="38"/>
            </a:xfrm>
            <a:custGeom>
              <a:avLst/>
              <a:gdLst>
                <a:gd name="T0" fmla="*/ 2147483647 w 14"/>
                <a:gd name="T1" fmla="*/ 2147483647 h 29"/>
                <a:gd name="T2" fmla="*/ 2147483647 w 14"/>
                <a:gd name="T3" fmla="*/ 0 h 29"/>
                <a:gd name="T4" fmla="*/ 0 w 14"/>
                <a:gd name="T5" fmla="*/ 2147483647 h 29"/>
                <a:gd name="T6" fmla="*/ 0 w 14"/>
                <a:gd name="T7" fmla="*/ 2147483647 h 29"/>
                <a:gd name="T8" fmla="*/ 2147483647 w 14"/>
                <a:gd name="T9" fmla="*/ 2147483647 h 29"/>
                <a:gd name="T10" fmla="*/ 0 60000 65536"/>
                <a:gd name="T11" fmla="*/ 0 60000 65536"/>
                <a:gd name="T12" fmla="*/ 0 60000 65536"/>
                <a:gd name="T13" fmla="*/ 0 60000 65536"/>
                <a:gd name="T14" fmla="*/ 0 60000 65536"/>
                <a:gd name="T15" fmla="*/ 0 w 14"/>
                <a:gd name="T16" fmla="*/ 0 h 29"/>
                <a:gd name="T17" fmla="*/ 14 w 14"/>
                <a:gd name="T18" fmla="*/ 29 h 29"/>
              </a:gdLst>
              <a:ahLst/>
              <a:cxnLst>
                <a:cxn ang="T10">
                  <a:pos x="T0" y="T1"/>
                </a:cxn>
                <a:cxn ang="T11">
                  <a:pos x="T2" y="T3"/>
                </a:cxn>
                <a:cxn ang="T12">
                  <a:pos x="T4" y="T5"/>
                </a:cxn>
                <a:cxn ang="T13">
                  <a:pos x="T6" y="T7"/>
                </a:cxn>
                <a:cxn ang="T14">
                  <a:pos x="T8" y="T9"/>
                </a:cxn>
              </a:cxnLst>
              <a:rect l="T15" t="T16" r="T17" b="T18"/>
              <a:pathLst>
                <a:path w="14" h="29">
                  <a:moveTo>
                    <a:pt x="14" y="22"/>
                  </a:moveTo>
                  <a:lnTo>
                    <a:pt x="14" y="0"/>
                  </a:lnTo>
                  <a:lnTo>
                    <a:pt x="0" y="7"/>
                  </a:lnTo>
                  <a:lnTo>
                    <a:pt x="0" y="29"/>
                  </a:lnTo>
                  <a:lnTo>
                    <a:pt x="14" y="22"/>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72" name="Freeform 336">
              <a:extLst>
                <a:ext uri="{FF2B5EF4-FFF2-40B4-BE49-F238E27FC236}">
                  <a16:creationId xmlns:a16="http://schemas.microsoft.com/office/drawing/2014/main" id="{07D74AE2-09CC-1E5E-169D-EE68EF0886AB}"/>
                </a:ext>
              </a:extLst>
            </p:cNvPr>
            <p:cNvSpPr>
              <a:spLocks/>
            </p:cNvSpPr>
            <p:nvPr/>
          </p:nvSpPr>
          <p:spPr bwMode="auto">
            <a:xfrm>
              <a:off x="644" y="1721"/>
              <a:ext cx="25" cy="41"/>
            </a:xfrm>
            <a:custGeom>
              <a:avLst/>
              <a:gdLst>
                <a:gd name="T0" fmla="*/ 2147483647 w 13"/>
                <a:gd name="T1" fmla="*/ 2147483647 h 31"/>
                <a:gd name="T2" fmla="*/ 2147483647 w 13"/>
                <a:gd name="T3" fmla="*/ 0 h 31"/>
                <a:gd name="T4" fmla="*/ 0 w 13"/>
                <a:gd name="T5" fmla="*/ 2147483647 h 31"/>
                <a:gd name="T6" fmla="*/ 0 w 13"/>
                <a:gd name="T7" fmla="*/ 2147483647 h 31"/>
                <a:gd name="T8" fmla="*/ 2147483647 w 13"/>
                <a:gd name="T9" fmla="*/ 2147483647 h 31"/>
                <a:gd name="T10" fmla="*/ 0 60000 65536"/>
                <a:gd name="T11" fmla="*/ 0 60000 65536"/>
                <a:gd name="T12" fmla="*/ 0 60000 65536"/>
                <a:gd name="T13" fmla="*/ 0 60000 65536"/>
                <a:gd name="T14" fmla="*/ 0 60000 65536"/>
                <a:gd name="T15" fmla="*/ 0 w 13"/>
                <a:gd name="T16" fmla="*/ 0 h 31"/>
                <a:gd name="T17" fmla="*/ 13 w 13"/>
                <a:gd name="T18" fmla="*/ 31 h 31"/>
              </a:gdLst>
              <a:ahLst/>
              <a:cxnLst>
                <a:cxn ang="T10">
                  <a:pos x="T0" y="T1"/>
                </a:cxn>
                <a:cxn ang="T11">
                  <a:pos x="T2" y="T3"/>
                </a:cxn>
                <a:cxn ang="T12">
                  <a:pos x="T4" y="T5"/>
                </a:cxn>
                <a:cxn ang="T13">
                  <a:pos x="T6" y="T7"/>
                </a:cxn>
                <a:cxn ang="T14">
                  <a:pos x="T8" y="T9"/>
                </a:cxn>
              </a:cxnLst>
              <a:rect l="T15" t="T16" r="T17" b="T18"/>
              <a:pathLst>
                <a:path w="13" h="31">
                  <a:moveTo>
                    <a:pt x="13" y="24"/>
                  </a:moveTo>
                  <a:lnTo>
                    <a:pt x="13" y="0"/>
                  </a:lnTo>
                  <a:lnTo>
                    <a:pt x="0" y="8"/>
                  </a:lnTo>
                  <a:lnTo>
                    <a:pt x="0" y="31"/>
                  </a:lnTo>
                  <a:lnTo>
                    <a:pt x="13" y="24"/>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73" name="Freeform 337">
              <a:extLst>
                <a:ext uri="{FF2B5EF4-FFF2-40B4-BE49-F238E27FC236}">
                  <a16:creationId xmlns:a16="http://schemas.microsoft.com/office/drawing/2014/main" id="{9C9947D9-C5A3-E009-2CA8-E023AB4A12AE}"/>
                </a:ext>
              </a:extLst>
            </p:cNvPr>
            <p:cNvSpPr>
              <a:spLocks/>
            </p:cNvSpPr>
            <p:nvPr/>
          </p:nvSpPr>
          <p:spPr bwMode="auto">
            <a:xfrm>
              <a:off x="644" y="1683"/>
              <a:ext cx="25" cy="39"/>
            </a:xfrm>
            <a:custGeom>
              <a:avLst/>
              <a:gdLst>
                <a:gd name="T0" fmla="*/ 2147483647 w 13"/>
                <a:gd name="T1" fmla="*/ 2147483647 h 29"/>
                <a:gd name="T2" fmla="*/ 2147483647 w 13"/>
                <a:gd name="T3" fmla="*/ 0 h 29"/>
                <a:gd name="T4" fmla="*/ 0 w 13"/>
                <a:gd name="T5" fmla="*/ 2147483647 h 29"/>
                <a:gd name="T6" fmla="*/ 0 w 13"/>
                <a:gd name="T7" fmla="*/ 2147483647 h 29"/>
                <a:gd name="T8" fmla="*/ 2147483647 w 13"/>
                <a:gd name="T9" fmla="*/ 2147483647 h 29"/>
                <a:gd name="T10" fmla="*/ 0 60000 65536"/>
                <a:gd name="T11" fmla="*/ 0 60000 65536"/>
                <a:gd name="T12" fmla="*/ 0 60000 65536"/>
                <a:gd name="T13" fmla="*/ 0 60000 65536"/>
                <a:gd name="T14" fmla="*/ 0 60000 65536"/>
                <a:gd name="T15" fmla="*/ 0 w 13"/>
                <a:gd name="T16" fmla="*/ 0 h 29"/>
                <a:gd name="T17" fmla="*/ 13 w 13"/>
                <a:gd name="T18" fmla="*/ 29 h 29"/>
              </a:gdLst>
              <a:ahLst/>
              <a:cxnLst>
                <a:cxn ang="T10">
                  <a:pos x="T0" y="T1"/>
                </a:cxn>
                <a:cxn ang="T11">
                  <a:pos x="T2" y="T3"/>
                </a:cxn>
                <a:cxn ang="T12">
                  <a:pos x="T4" y="T5"/>
                </a:cxn>
                <a:cxn ang="T13">
                  <a:pos x="T6" y="T7"/>
                </a:cxn>
                <a:cxn ang="T14">
                  <a:pos x="T8" y="T9"/>
                </a:cxn>
              </a:cxnLst>
              <a:rect l="T15" t="T16" r="T17" b="T18"/>
              <a:pathLst>
                <a:path w="13" h="29">
                  <a:moveTo>
                    <a:pt x="13" y="23"/>
                  </a:moveTo>
                  <a:lnTo>
                    <a:pt x="13" y="0"/>
                  </a:lnTo>
                  <a:lnTo>
                    <a:pt x="0" y="7"/>
                  </a:lnTo>
                  <a:lnTo>
                    <a:pt x="0" y="29"/>
                  </a:lnTo>
                  <a:lnTo>
                    <a:pt x="13" y="23"/>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74" name="Freeform 338">
              <a:extLst>
                <a:ext uri="{FF2B5EF4-FFF2-40B4-BE49-F238E27FC236}">
                  <a16:creationId xmlns:a16="http://schemas.microsoft.com/office/drawing/2014/main" id="{A6D50039-2BC9-2440-56B2-A44BF9C504C0}"/>
                </a:ext>
              </a:extLst>
            </p:cNvPr>
            <p:cNvSpPr>
              <a:spLocks/>
            </p:cNvSpPr>
            <p:nvPr/>
          </p:nvSpPr>
          <p:spPr bwMode="auto">
            <a:xfrm>
              <a:off x="677" y="1707"/>
              <a:ext cx="24" cy="42"/>
            </a:xfrm>
            <a:custGeom>
              <a:avLst/>
              <a:gdLst>
                <a:gd name="T0" fmla="*/ 2147483647 w 13"/>
                <a:gd name="T1" fmla="*/ 2147483647 h 31"/>
                <a:gd name="T2" fmla="*/ 2147483647 w 13"/>
                <a:gd name="T3" fmla="*/ 0 h 31"/>
                <a:gd name="T4" fmla="*/ 0 w 13"/>
                <a:gd name="T5" fmla="*/ 2147483647 h 31"/>
                <a:gd name="T6" fmla="*/ 0 w 13"/>
                <a:gd name="T7" fmla="*/ 2147483647 h 31"/>
                <a:gd name="T8" fmla="*/ 2147483647 w 13"/>
                <a:gd name="T9" fmla="*/ 2147483647 h 31"/>
                <a:gd name="T10" fmla="*/ 0 60000 65536"/>
                <a:gd name="T11" fmla="*/ 0 60000 65536"/>
                <a:gd name="T12" fmla="*/ 0 60000 65536"/>
                <a:gd name="T13" fmla="*/ 0 60000 65536"/>
                <a:gd name="T14" fmla="*/ 0 60000 65536"/>
                <a:gd name="T15" fmla="*/ 0 w 13"/>
                <a:gd name="T16" fmla="*/ 0 h 31"/>
                <a:gd name="T17" fmla="*/ 13 w 13"/>
                <a:gd name="T18" fmla="*/ 31 h 31"/>
              </a:gdLst>
              <a:ahLst/>
              <a:cxnLst>
                <a:cxn ang="T10">
                  <a:pos x="T0" y="T1"/>
                </a:cxn>
                <a:cxn ang="T11">
                  <a:pos x="T2" y="T3"/>
                </a:cxn>
                <a:cxn ang="T12">
                  <a:pos x="T4" y="T5"/>
                </a:cxn>
                <a:cxn ang="T13">
                  <a:pos x="T6" y="T7"/>
                </a:cxn>
                <a:cxn ang="T14">
                  <a:pos x="T8" y="T9"/>
                </a:cxn>
              </a:cxnLst>
              <a:rect l="T15" t="T16" r="T17" b="T18"/>
              <a:pathLst>
                <a:path w="13" h="31">
                  <a:moveTo>
                    <a:pt x="13" y="24"/>
                  </a:moveTo>
                  <a:lnTo>
                    <a:pt x="13" y="0"/>
                  </a:lnTo>
                  <a:lnTo>
                    <a:pt x="0" y="8"/>
                  </a:lnTo>
                  <a:lnTo>
                    <a:pt x="0" y="31"/>
                  </a:lnTo>
                  <a:lnTo>
                    <a:pt x="13" y="24"/>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75" name="Freeform 339">
              <a:extLst>
                <a:ext uri="{FF2B5EF4-FFF2-40B4-BE49-F238E27FC236}">
                  <a16:creationId xmlns:a16="http://schemas.microsoft.com/office/drawing/2014/main" id="{F1611214-FBB1-7DF6-65BA-CE0D561F2011}"/>
                </a:ext>
              </a:extLst>
            </p:cNvPr>
            <p:cNvSpPr>
              <a:spLocks/>
            </p:cNvSpPr>
            <p:nvPr/>
          </p:nvSpPr>
          <p:spPr bwMode="auto">
            <a:xfrm>
              <a:off x="677" y="1669"/>
              <a:ext cx="24" cy="42"/>
            </a:xfrm>
            <a:custGeom>
              <a:avLst/>
              <a:gdLst>
                <a:gd name="T0" fmla="*/ 2147483647 w 13"/>
                <a:gd name="T1" fmla="*/ 2147483647 h 32"/>
                <a:gd name="T2" fmla="*/ 2147483647 w 13"/>
                <a:gd name="T3" fmla="*/ 0 h 32"/>
                <a:gd name="T4" fmla="*/ 0 w 13"/>
                <a:gd name="T5" fmla="*/ 2147483647 h 32"/>
                <a:gd name="T6" fmla="*/ 0 w 13"/>
                <a:gd name="T7" fmla="*/ 2147483647 h 32"/>
                <a:gd name="T8" fmla="*/ 2147483647 w 13"/>
                <a:gd name="T9" fmla="*/ 2147483647 h 32"/>
                <a:gd name="T10" fmla="*/ 0 60000 65536"/>
                <a:gd name="T11" fmla="*/ 0 60000 65536"/>
                <a:gd name="T12" fmla="*/ 0 60000 65536"/>
                <a:gd name="T13" fmla="*/ 0 60000 65536"/>
                <a:gd name="T14" fmla="*/ 0 60000 65536"/>
                <a:gd name="T15" fmla="*/ 0 w 13"/>
                <a:gd name="T16" fmla="*/ 0 h 32"/>
                <a:gd name="T17" fmla="*/ 13 w 13"/>
                <a:gd name="T18" fmla="*/ 32 h 32"/>
              </a:gdLst>
              <a:ahLst/>
              <a:cxnLst>
                <a:cxn ang="T10">
                  <a:pos x="T0" y="T1"/>
                </a:cxn>
                <a:cxn ang="T11">
                  <a:pos x="T2" y="T3"/>
                </a:cxn>
                <a:cxn ang="T12">
                  <a:pos x="T4" y="T5"/>
                </a:cxn>
                <a:cxn ang="T13">
                  <a:pos x="T6" y="T7"/>
                </a:cxn>
                <a:cxn ang="T14">
                  <a:pos x="T8" y="T9"/>
                </a:cxn>
              </a:cxnLst>
              <a:rect l="T15" t="T16" r="T17" b="T18"/>
              <a:pathLst>
                <a:path w="13" h="32">
                  <a:moveTo>
                    <a:pt x="13" y="25"/>
                  </a:moveTo>
                  <a:lnTo>
                    <a:pt x="13" y="0"/>
                  </a:lnTo>
                  <a:lnTo>
                    <a:pt x="0" y="9"/>
                  </a:lnTo>
                  <a:lnTo>
                    <a:pt x="0" y="32"/>
                  </a:lnTo>
                  <a:lnTo>
                    <a:pt x="13" y="25"/>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76" name="Freeform 340">
              <a:extLst>
                <a:ext uri="{FF2B5EF4-FFF2-40B4-BE49-F238E27FC236}">
                  <a16:creationId xmlns:a16="http://schemas.microsoft.com/office/drawing/2014/main" id="{36DD3959-FEC0-4019-B8B7-F86B32660DCC}"/>
                </a:ext>
              </a:extLst>
            </p:cNvPr>
            <p:cNvSpPr>
              <a:spLocks/>
            </p:cNvSpPr>
            <p:nvPr/>
          </p:nvSpPr>
          <p:spPr bwMode="auto">
            <a:xfrm>
              <a:off x="268" y="1757"/>
              <a:ext cx="25" cy="41"/>
            </a:xfrm>
            <a:custGeom>
              <a:avLst/>
              <a:gdLst>
                <a:gd name="T0" fmla="*/ 2147483647 w 13"/>
                <a:gd name="T1" fmla="*/ 2147483647 h 31"/>
                <a:gd name="T2" fmla="*/ 2147483647 w 13"/>
                <a:gd name="T3" fmla="*/ 0 h 31"/>
                <a:gd name="T4" fmla="*/ 0 w 13"/>
                <a:gd name="T5" fmla="*/ 2147483647 h 31"/>
                <a:gd name="T6" fmla="*/ 0 w 13"/>
                <a:gd name="T7" fmla="*/ 2147483647 h 31"/>
                <a:gd name="T8" fmla="*/ 2147483647 w 13"/>
                <a:gd name="T9" fmla="*/ 2147483647 h 31"/>
                <a:gd name="T10" fmla="*/ 0 60000 65536"/>
                <a:gd name="T11" fmla="*/ 0 60000 65536"/>
                <a:gd name="T12" fmla="*/ 0 60000 65536"/>
                <a:gd name="T13" fmla="*/ 0 60000 65536"/>
                <a:gd name="T14" fmla="*/ 0 60000 65536"/>
                <a:gd name="T15" fmla="*/ 0 w 13"/>
                <a:gd name="T16" fmla="*/ 0 h 31"/>
                <a:gd name="T17" fmla="*/ 13 w 13"/>
                <a:gd name="T18" fmla="*/ 31 h 31"/>
              </a:gdLst>
              <a:ahLst/>
              <a:cxnLst>
                <a:cxn ang="T10">
                  <a:pos x="T0" y="T1"/>
                </a:cxn>
                <a:cxn ang="T11">
                  <a:pos x="T2" y="T3"/>
                </a:cxn>
                <a:cxn ang="T12">
                  <a:pos x="T4" y="T5"/>
                </a:cxn>
                <a:cxn ang="T13">
                  <a:pos x="T6" y="T7"/>
                </a:cxn>
                <a:cxn ang="T14">
                  <a:pos x="T8" y="T9"/>
                </a:cxn>
              </a:cxnLst>
              <a:rect l="T15" t="T16" r="T17" b="T18"/>
              <a:pathLst>
                <a:path w="13" h="31">
                  <a:moveTo>
                    <a:pt x="13" y="22"/>
                  </a:moveTo>
                  <a:lnTo>
                    <a:pt x="13" y="0"/>
                  </a:lnTo>
                  <a:lnTo>
                    <a:pt x="0" y="8"/>
                  </a:lnTo>
                  <a:lnTo>
                    <a:pt x="0" y="31"/>
                  </a:lnTo>
                  <a:lnTo>
                    <a:pt x="13" y="22"/>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77" name="Freeform 341">
              <a:extLst>
                <a:ext uri="{FF2B5EF4-FFF2-40B4-BE49-F238E27FC236}">
                  <a16:creationId xmlns:a16="http://schemas.microsoft.com/office/drawing/2014/main" id="{C281CB38-F64B-B840-A828-C9819C476A75}"/>
                </a:ext>
              </a:extLst>
            </p:cNvPr>
            <p:cNvSpPr>
              <a:spLocks/>
            </p:cNvSpPr>
            <p:nvPr/>
          </p:nvSpPr>
          <p:spPr bwMode="auto">
            <a:xfrm>
              <a:off x="268" y="1718"/>
              <a:ext cx="25" cy="43"/>
            </a:xfrm>
            <a:custGeom>
              <a:avLst/>
              <a:gdLst>
                <a:gd name="T0" fmla="*/ 2147483647 w 13"/>
                <a:gd name="T1" fmla="*/ 2147483647 h 32"/>
                <a:gd name="T2" fmla="*/ 2147483647 w 13"/>
                <a:gd name="T3" fmla="*/ 0 h 32"/>
                <a:gd name="T4" fmla="*/ 0 w 13"/>
                <a:gd name="T5" fmla="*/ 2147483647 h 32"/>
                <a:gd name="T6" fmla="*/ 0 w 13"/>
                <a:gd name="T7" fmla="*/ 2147483647 h 32"/>
                <a:gd name="T8" fmla="*/ 2147483647 w 13"/>
                <a:gd name="T9" fmla="*/ 2147483647 h 32"/>
                <a:gd name="T10" fmla="*/ 0 60000 65536"/>
                <a:gd name="T11" fmla="*/ 0 60000 65536"/>
                <a:gd name="T12" fmla="*/ 0 60000 65536"/>
                <a:gd name="T13" fmla="*/ 0 60000 65536"/>
                <a:gd name="T14" fmla="*/ 0 60000 65536"/>
                <a:gd name="T15" fmla="*/ 0 w 13"/>
                <a:gd name="T16" fmla="*/ 0 h 32"/>
                <a:gd name="T17" fmla="*/ 13 w 13"/>
                <a:gd name="T18" fmla="*/ 32 h 32"/>
              </a:gdLst>
              <a:ahLst/>
              <a:cxnLst>
                <a:cxn ang="T10">
                  <a:pos x="T0" y="T1"/>
                </a:cxn>
                <a:cxn ang="T11">
                  <a:pos x="T2" y="T3"/>
                </a:cxn>
                <a:cxn ang="T12">
                  <a:pos x="T4" y="T5"/>
                </a:cxn>
                <a:cxn ang="T13">
                  <a:pos x="T6" y="T7"/>
                </a:cxn>
                <a:cxn ang="T14">
                  <a:pos x="T8" y="T9"/>
                </a:cxn>
              </a:cxnLst>
              <a:rect l="T15" t="T16" r="T17" b="T18"/>
              <a:pathLst>
                <a:path w="13" h="32">
                  <a:moveTo>
                    <a:pt x="13" y="23"/>
                  </a:moveTo>
                  <a:lnTo>
                    <a:pt x="13" y="0"/>
                  </a:lnTo>
                  <a:lnTo>
                    <a:pt x="0" y="8"/>
                  </a:lnTo>
                  <a:lnTo>
                    <a:pt x="0" y="32"/>
                  </a:lnTo>
                  <a:lnTo>
                    <a:pt x="13" y="23"/>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78" name="Freeform 342">
              <a:extLst>
                <a:ext uri="{FF2B5EF4-FFF2-40B4-BE49-F238E27FC236}">
                  <a16:creationId xmlns:a16="http://schemas.microsoft.com/office/drawing/2014/main" id="{4AA52EA5-C272-09A3-82A0-A544B49F95F7}"/>
                </a:ext>
              </a:extLst>
            </p:cNvPr>
            <p:cNvSpPr>
              <a:spLocks/>
            </p:cNvSpPr>
            <p:nvPr/>
          </p:nvSpPr>
          <p:spPr bwMode="auto">
            <a:xfrm>
              <a:off x="302" y="1743"/>
              <a:ext cx="27" cy="41"/>
            </a:xfrm>
            <a:custGeom>
              <a:avLst/>
              <a:gdLst>
                <a:gd name="T0" fmla="*/ 2147483647 w 14"/>
                <a:gd name="T1" fmla="*/ 2147483647 h 31"/>
                <a:gd name="T2" fmla="*/ 2147483647 w 14"/>
                <a:gd name="T3" fmla="*/ 0 h 31"/>
                <a:gd name="T4" fmla="*/ 0 w 14"/>
                <a:gd name="T5" fmla="*/ 2147483647 h 31"/>
                <a:gd name="T6" fmla="*/ 0 w 14"/>
                <a:gd name="T7" fmla="*/ 2147483647 h 31"/>
                <a:gd name="T8" fmla="*/ 2147483647 w 14"/>
                <a:gd name="T9" fmla="*/ 2147483647 h 31"/>
                <a:gd name="T10" fmla="*/ 0 60000 65536"/>
                <a:gd name="T11" fmla="*/ 0 60000 65536"/>
                <a:gd name="T12" fmla="*/ 0 60000 65536"/>
                <a:gd name="T13" fmla="*/ 0 60000 65536"/>
                <a:gd name="T14" fmla="*/ 0 60000 65536"/>
                <a:gd name="T15" fmla="*/ 0 w 14"/>
                <a:gd name="T16" fmla="*/ 0 h 31"/>
                <a:gd name="T17" fmla="*/ 14 w 14"/>
                <a:gd name="T18" fmla="*/ 31 h 31"/>
              </a:gdLst>
              <a:ahLst/>
              <a:cxnLst>
                <a:cxn ang="T10">
                  <a:pos x="T0" y="T1"/>
                </a:cxn>
                <a:cxn ang="T11">
                  <a:pos x="T2" y="T3"/>
                </a:cxn>
                <a:cxn ang="T12">
                  <a:pos x="T4" y="T5"/>
                </a:cxn>
                <a:cxn ang="T13">
                  <a:pos x="T6" y="T7"/>
                </a:cxn>
                <a:cxn ang="T14">
                  <a:pos x="T8" y="T9"/>
                </a:cxn>
              </a:cxnLst>
              <a:rect l="T15" t="T16" r="T17" b="T18"/>
              <a:pathLst>
                <a:path w="14" h="31">
                  <a:moveTo>
                    <a:pt x="14" y="23"/>
                  </a:moveTo>
                  <a:lnTo>
                    <a:pt x="14" y="0"/>
                  </a:lnTo>
                  <a:lnTo>
                    <a:pt x="0" y="8"/>
                  </a:lnTo>
                  <a:lnTo>
                    <a:pt x="0" y="31"/>
                  </a:lnTo>
                  <a:lnTo>
                    <a:pt x="14" y="23"/>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79" name="Freeform 343">
              <a:extLst>
                <a:ext uri="{FF2B5EF4-FFF2-40B4-BE49-F238E27FC236}">
                  <a16:creationId xmlns:a16="http://schemas.microsoft.com/office/drawing/2014/main" id="{96E5240C-B007-B7C3-BDA7-5B3414297383}"/>
                </a:ext>
              </a:extLst>
            </p:cNvPr>
            <p:cNvSpPr>
              <a:spLocks/>
            </p:cNvSpPr>
            <p:nvPr/>
          </p:nvSpPr>
          <p:spPr bwMode="auto">
            <a:xfrm>
              <a:off x="302" y="1706"/>
              <a:ext cx="27" cy="41"/>
            </a:xfrm>
            <a:custGeom>
              <a:avLst/>
              <a:gdLst>
                <a:gd name="T0" fmla="*/ 2147483647 w 14"/>
                <a:gd name="T1" fmla="*/ 2147483647 h 31"/>
                <a:gd name="T2" fmla="*/ 2147483647 w 14"/>
                <a:gd name="T3" fmla="*/ 0 h 31"/>
                <a:gd name="T4" fmla="*/ 0 w 14"/>
                <a:gd name="T5" fmla="*/ 2147483647 h 31"/>
                <a:gd name="T6" fmla="*/ 0 w 14"/>
                <a:gd name="T7" fmla="*/ 2147483647 h 31"/>
                <a:gd name="T8" fmla="*/ 2147483647 w 14"/>
                <a:gd name="T9" fmla="*/ 2147483647 h 31"/>
                <a:gd name="T10" fmla="*/ 0 60000 65536"/>
                <a:gd name="T11" fmla="*/ 0 60000 65536"/>
                <a:gd name="T12" fmla="*/ 0 60000 65536"/>
                <a:gd name="T13" fmla="*/ 0 60000 65536"/>
                <a:gd name="T14" fmla="*/ 0 60000 65536"/>
                <a:gd name="T15" fmla="*/ 0 w 14"/>
                <a:gd name="T16" fmla="*/ 0 h 31"/>
                <a:gd name="T17" fmla="*/ 14 w 14"/>
                <a:gd name="T18" fmla="*/ 31 h 31"/>
              </a:gdLst>
              <a:ahLst/>
              <a:cxnLst>
                <a:cxn ang="T10">
                  <a:pos x="T0" y="T1"/>
                </a:cxn>
                <a:cxn ang="T11">
                  <a:pos x="T2" y="T3"/>
                </a:cxn>
                <a:cxn ang="T12">
                  <a:pos x="T4" y="T5"/>
                </a:cxn>
                <a:cxn ang="T13">
                  <a:pos x="T6" y="T7"/>
                </a:cxn>
                <a:cxn ang="T14">
                  <a:pos x="T8" y="T9"/>
                </a:cxn>
              </a:cxnLst>
              <a:rect l="T15" t="T16" r="T17" b="T18"/>
              <a:pathLst>
                <a:path w="14" h="31">
                  <a:moveTo>
                    <a:pt x="14" y="22"/>
                  </a:moveTo>
                  <a:lnTo>
                    <a:pt x="14" y="0"/>
                  </a:lnTo>
                  <a:lnTo>
                    <a:pt x="0" y="9"/>
                  </a:lnTo>
                  <a:lnTo>
                    <a:pt x="0" y="31"/>
                  </a:lnTo>
                  <a:lnTo>
                    <a:pt x="14" y="22"/>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80" name="Freeform 344">
              <a:extLst>
                <a:ext uri="{FF2B5EF4-FFF2-40B4-BE49-F238E27FC236}">
                  <a16:creationId xmlns:a16="http://schemas.microsoft.com/office/drawing/2014/main" id="{3F4ED88E-3D47-14A4-90C7-F764569F5BAA}"/>
                </a:ext>
              </a:extLst>
            </p:cNvPr>
            <p:cNvSpPr>
              <a:spLocks/>
            </p:cNvSpPr>
            <p:nvPr/>
          </p:nvSpPr>
          <p:spPr bwMode="auto">
            <a:xfrm>
              <a:off x="337" y="1731"/>
              <a:ext cx="22" cy="39"/>
            </a:xfrm>
            <a:custGeom>
              <a:avLst/>
              <a:gdLst>
                <a:gd name="T0" fmla="*/ 2147483647 w 12"/>
                <a:gd name="T1" fmla="*/ 2147483647 h 29"/>
                <a:gd name="T2" fmla="*/ 2147483647 w 12"/>
                <a:gd name="T3" fmla="*/ 0 h 29"/>
                <a:gd name="T4" fmla="*/ 0 w 12"/>
                <a:gd name="T5" fmla="*/ 2147483647 h 29"/>
                <a:gd name="T6" fmla="*/ 0 w 12"/>
                <a:gd name="T7" fmla="*/ 2147483647 h 29"/>
                <a:gd name="T8" fmla="*/ 2147483647 w 12"/>
                <a:gd name="T9" fmla="*/ 2147483647 h 29"/>
                <a:gd name="T10" fmla="*/ 0 60000 65536"/>
                <a:gd name="T11" fmla="*/ 0 60000 65536"/>
                <a:gd name="T12" fmla="*/ 0 60000 65536"/>
                <a:gd name="T13" fmla="*/ 0 60000 65536"/>
                <a:gd name="T14" fmla="*/ 0 60000 65536"/>
                <a:gd name="T15" fmla="*/ 0 w 12"/>
                <a:gd name="T16" fmla="*/ 0 h 29"/>
                <a:gd name="T17" fmla="*/ 12 w 12"/>
                <a:gd name="T18" fmla="*/ 29 h 29"/>
              </a:gdLst>
              <a:ahLst/>
              <a:cxnLst>
                <a:cxn ang="T10">
                  <a:pos x="T0" y="T1"/>
                </a:cxn>
                <a:cxn ang="T11">
                  <a:pos x="T2" y="T3"/>
                </a:cxn>
                <a:cxn ang="T12">
                  <a:pos x="T4" y="T5"/>
                </a:cxn>
                <a:cxn ang="T13">
                  <a:pos x="T6" y="T7"/>
                </a:cxn>
                <a:cxn ang="T14">
                  <a:pos x="T8" y="T9"/>
                </a:cxn>
              </a:cxnLst>
              <a:rect l="T15" t="T16" r="T17" b="T18"/>
              <a:pathLst>
                <a:path w="12" h="29">
                  <a:moveTo>
                    <a:pt x="12" y="23"/>
                  </a:moveTo>
                  <a:lnTo>
                    <a:pt x="12" y="0"/>
                  </a:lnTo>
                  <a:lnTo>
                    <a:pt x="0" y="7"/>
                  </a:lnTo>
                  <a:lnTo>
                    <a:pt x="0" y="29"/>
                  </a:lnTo>
                  <a:lnTo>
                    <a:pt x="12" y="23"/>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81" name="Freeform 345">
              <a:extLst>
                <a:ext uri="{FF2B5EF4-FFF2-40B4-BE49-F238E27FC236}">
                  <a16:creationId xmlns:a16="http://schemas.microsoft.com/office/drawing/2014/main" id="{79179A0F-90F2-F4A1-9FB3-0433DBB697C5}"/>
                </a:ext>
              </a:extLst>
            </p:cNvPr>
            <p:cNvSpPr>
              <a:spLocks/>
            </p:cNvSpPr>
            <p:nvPr/>
          </p:nvSpPr>
          <p:spPr bwMode="auto">
            <a:xfrm>
              <a:off x="337" y="1693"/>
              <a:ext cx="22" cy="41"/>
            </a:xfrm>
            <a:custGeom>
              <a:avLst/>
              <a:gdLst>
                <a:gd name="T0" fmla="*/ 2147483647 w 12"/>
                <a:gd name="T1" fmla="*/ 2147483647 h 31"/>
                <a:gd name="T2" fmla="*/ 2147483647 w 12"/>
                <a:gd name="T3" fmla="*/ 0 h 31"/>
                <a:gd name="T4" fmla="*/ 0 w 12"/>
                <a:gd name="T5" fmla="*/ 2147483647 h 31"/>
                <a:gd name="T6" fmla="*/ 0 w 12"/>
                <a:gd name="T7" fmla="*/ 2147483647 h 31"/>
                <a:gd name="T8" fmla="*/ 2147483647 w 12"/>
                <a:gd name="T9" fmla="*/ 2147483647 h 31"/>
                <a:gd name="T10" fmla="*/ 0 60000 65536"/>
                <a:gd name="T11" fmla="*/ 0 60000 65536"/>
                <a:gd name="T12" fmla="*/ 0 60000 65536"/>
                <a:gd name="T13" fmla="*/ 0 60000 65536"/>
                <a:gd name="T14" fmla="*/ 0 60000 65536"/>
                <a:gd name="T15" fmla="*/ 0 w 12"/>
                <a:gd name="T16" fmla="*/ 0 h 31"/>
                <a:gd name="T17" fmla="*/ 12 w 12"/>
                <a:gd name="T18" fmla="*/ 31 h 31"/>
              </a:gdLst>
              <a:ahLst/>
              <a:cxnLst>
                <a:cxn ang="T10">
                  <a:pos x="T0" y="T1"/>
                </a:cxn>
                <a:cxn ang="T11">
                  <a:pos x="T2" y="T3"/>
                </a:cxn>
                <a:cxn ang="T12">
                  <a:pos x="T4" y="T5"/>
                </a:cxn>
                <a:cxn ang="T13">
                  <a:pos x="T6" y="T7"/>
                </a:cxn>
                <a:cxn ang="T14">
                  <a:pos x="T8" y="T9"/>
                </a:cxn>
              </a:cxnLst>
              <a:rect l="T15" t="T16" r="T17" b="T18"/>
              <a:pathLst>
                <a:path w="12" h="31">
                  <a:moveTo>
                    <a:pt x="12" y="22"/>
                  </a:moveTo>
                  <a:lnTo>
                    <a:pt x="12" y="0"/>
                  </a:lnTo>
                  <a:lnTo>
                    <a:pt x="0" y="8"/>
                  </a:lnTo>
                  <a:lnTo>
                    <a:pt x="0" y="31"/>
                  </a:lnTo>
                  <a:lnTo>
                    <a:pt x="12" y="22"/>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82" name="Freeform 346">
              <a:extLst>
                <a:ext uri="{FF2B5EF4-FFF2-40B4-BE49-F238E27FC236}">
                  <a16:creationId xmlns:a16="http://schemas.microsoft.com/office/drawing/2014/main" id="{AC3834A5-F86A-795D-DF49-BF1D984CF703}"/>
                </a:ext>
              </a:extLst>
            </p:cNvPr>
            <p:cNvSpPr>
              <a:spLocks/>
            </p:cNvSpPr>
            <p:nvPr/>
          </p:nvSpPr>
          <p:spPr bwMode="auto">
            <a:xfrm>
              <a:off x="369" y="1718"/>
              <a:ext cx="26" cy="41"/>
            </a:xfrm>
            <a:custGeom>
              <a:avLst/>
              <a:gdLst>
                <a:gd name="T0" fmla="*/ 2147483647 w 14"/>
                <a:gd name="T1" fmla="*/ 2147483647 h 31"/>
                <a:gd name="T2" fmla="*/ 2147483647 w 14"/>
                <a:gd name="T3" fmla="*/ 0 h 31"/>
                <a:gd name="T4" fmla="*/ 0 w 14"/>
                <a:gd name="T5" fmla="*/ 2147483647 h 31"/>
                <a:gd name="T6" fmla="*/ 0 w 14"/>
                <a:gd name="T7" fmla="*/ 2147483647 h 31"/>
                <a:gd name="T8" fmla="*/ 2147483647 w 14"/>
                <a:gd name="T9" fmla="*/ 2147483647 h 31"/>
                <a:gd name="T10" fmla="*/ 0 60000 65536"/>
                <a:gd name="T11" fmla="*/ 0 60000 65536"/>
                <a:gd name="T12" fmla="*/ 0 60000 65536"/>
                <a:gd name="T13" fmla="*/ 0 60000 65536"/>
                <a:gd name="T14" fmla="*/ 0 60000 65536"/>
                <a:gd name="T15" fmla="*/ 0 w 14"/>
                <a:gd name="T16" fmla="*/ 0 h 31"/>
                <a:gd name="T17" fmla="*/ 14 w 14"/>
                <a:gd name="T18" fmla="*/ 31 h 31"/>
              </a:gdLst>
              <a:ahLst/>
              <a:cxnLst>
                <a:cxn ang="T10">
                  <a:pos x="T0" y="T1"/>
                </a:cxn>
                <a:cxn ang="T11">
                  <a:pos x="T2" y="T3"/>
                </a:cxn>
                <a:cxn ang="T12">
                  <a:pos x="T4" y="T5"/>
                </a:cxn>
                <a:cxn ang="T13">
                  <a:pos x="T6" y="T7"/>
                </a:cxn>
                <a:cxn ang="T14">
                  <a:pos x="T8" y="T9"/>
                </a:cxn>
              </a:cxnLst>
              <a:rect l="T15" t="T16" r="T17" b="T18"/>
              <a:pathLst>
                <a:path w="14" h="31">
                  <a:moveTo>
                    <a:pt x="14" y="23"/>
                  </a:moveTo>
                  <a:lnTo>
                    <a:pt x="14" y="0"/>
                  </a:lnTo>
                  <a:lnTo>
                    <a:pt x="0" y="7"/>
                  </a:lnTo>
                  <a:lnTo>
                    <a:pt x="0" y="31"/>
                  </a:lnTo>
                  <a:lnTo>
                    <a:pt x="14" y="23"/>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83" name="Freeform 347">
              <a:extLst>
                <a:ext uri="{FF2B5EF4-FFF2-40B4-BE49-F238E27FC236}">
                  <a16:creationId xmlns:a16="http://schemas.microsoft.com/office/drawing/2014/main" id="{BE307BEA-5D33-BB43-ACEA-05107DA8BC06}"/>
                </a:ext>
              </a:extLst>
            </p:cNvPr>
            <p:cNvSpPr>
              <a:spLocks/>
            </p:cNvSpPr>
            <p:nvPr/>
          </p:nvSpPr>
          <p:spPr bwMode="auto">
            <a:xfrm>
              <a:off x="369" y="1681"/>
              <a:ext cx="26" cy="38"/>
            </a:xfrm>
            <a:custGeom>
              <a:avLst/>
              <a:gdLst>
                <a:gd name="T0" fmla="*/ 2147483647 w 14"/>
                <a:gd name="T1" fmla="*/ 2147483647 h 29"/>
                <a:gd name="T2" fmla="*/ 2147483647 w 14"/>
                <a:gd name="T3" fmla="*/ 0 h 29"/>
                <a:gd name="T4" fmla="*/ 0 w 14"/>
                <a:gd name="T5" fmla="*/ 2147483647 h 29"/>
                <a:gd name="T6" fmla="*/ 0 w 14"/>
                <a:gd name="T7" fmla="*/ 2147483647 h 29"/>
                <a:gd name="T8" fmla="*/ 2147483647 w 14"/>
                <a:gd name="T9" fmla="*/ 2147483647 h 29"/>
                <a:gd name="T10" fmla="*/ 0 60000 65536"/>
                <a:gd name="T11" fmla="*/ 0 60000 65536"/>
                <a:gd name="T12" fmla="*/ 0 60000 65536"/>
                <a:gd name="T13" fmla="*/ 0 60000 65536"/>
                <a:gd name="T14" fmla="*/ 0 60000 65536"/>
                <a:gd name="T15" fmla="*/ 0 w 14"/>
                <a:gd name="T16" fmla="*/ 0 h 29"/>
                <a:gd name="T17" fmla="*/ 14 w 14"/>
                <a:gd name="T18" fmla="*/ 29 h 29"/>
              </a:gdLst>
              <a:ahLst/>
              <a:cxnLst>
                <a:cxn ang="T10">
                  <a:pos x="T0" y="T1"/>
                </a:cxn>
                <a:cxn ang="T11">
                  <a:pos x="T2" y="T3"/>
                </a:cxn>
                <a:cxn ang="T12">
                  <a:pos x="T4" y="T5"/>
                </a:cxn>
                <a:cxn ang="T13">
                  <a:pos x="T6" y="T7"/>
                </a:cxn>
                <a:cxn ang="T14">
                  <a:pos x="T8" y="T9"/>
                </a:cxn>
              </a:cxnLst>
              <a:rect l="T15" t="T16" r="T17" b="T18"/>
              <a:pathLst>
                <a:path w="14" h="29">
                  <a:moveTo>
                    <a:pt x="14" y="23"/>
                  </a:moveTo>
                  <a:lnTo>
                    <a:pt x="14" y="0"/>
                  </a:lnTo>
                  <a:lnTo>
                    <a:pt x="0" y="7"/>
                  </a:lnTo>
                  <a:lnTo>
                    <a:pt x="0" y="29"/>
                  </a:lnTo>
                  <a:lnTo>
                    <a:pt x="14" y="23"/>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84" name="Freeform 348">
              <a:extLst>
                <a:ext uri="{FF2B5EF4-FFF2-40B4-BE49-F238E27FC236}">
                  <a16:creationId xmlns:a16="http://schemas.microsoft.com/office/drawing/2014/main" id="{C75E0441-5BEF-4FE9-D886-A05CE8F5D0D4}"/>
                </a:ext>
              </a:extLst>
            </p:cNvPr>
            <p:cNvSpPr>
              <a:spLocks/>
            </p:cNvSpPr>
            <p:nvPr/>
          </p:nvSpPr>
          <p:spPr bwMode="auto">
            <a:xfrm>
              <a:off x="403" y="1705"/>
              <a:ext cx="25" cy="41"/>
            </a:xfrm>
            <a:custGeom>
              <a:avLst/>
              <a:gdLst>
                <a:gd name="T0" fmla="*/ 2147483647 w 13"/>
                <a:gd name="T1" fmla="*/ 2147483647 h 31"/>
                <a:gd name="T2" fmla="*/ 2147483647 w 13"/>
                <a:gd name="T3" fmla="*/ 0 h 31"/>
                <a:gd name="T4" fmla="*/ 0 w 13"/>
                <a:gd name="T5" fmla="*/ 2147483647 h 31"/>
                <a:gd name="T6" fmla="*/ 0 w 13"/>
                <a:gd name="T7" fmla="*/ 2147483647 h 31"/>
                <a:gd name="T8" fmla="*/ 2147483647 w 13"/>
                <a:gd name="T9" fmla="*/ 2147483647 h 31"/>
                <a:gd name="T10" fmla="*/ 0 60000 65536"/>
                <a:gd name="T11" fmla="*/ 0 60000 65536"/>
                <a:gd name="T12" fmla="*/ 0 60000 65536"/>
                <a:gd name="T13" fmla="*/ 0 60000 65536"/>
                <a:gd name="T14" fmla="*/ 0 60000 65536"/>
                <a:gd name="T15" fmla="*/ 0 w 13"/>
                <a:gd name="T16" fmla="*/ 0 h 31"/>
                <a:gd name="T17" fmla="*/ 13 w 13"/>
                <a:gd name="T18" fmla="*/ 31 h 31"/>
              </a:gdLst>
              <a:ahLst/>
              <a:cxnLst>
                <a:cxn ang="T10">
                  <a:pos x="T0" y="T1"/>
                </a:cxn>
                <a:cxn ang="T11">
                  <a:pos x="T2" y="T3"/>
                </a:cxn>
                <a:cxn ang="T12">
                  <a:pos x="T4" y="T5"/>
                </a:cxn>
                <a:cxn ang="T13">
                  <a:pos x="T6" y="T7"/>
                </a:cxn>
                <a:cxn ang="T14">
                  <a:pos x="T8" y="T9"/>
                </a:cxn>
              </a:cxnLst>
              <a:rect l="T15" t="T16" r="T17" b="T18"/>
              <a:pathLst>
                <a:path w="13" h="31">
                  <a:moveTo>
                    <a:pt x="13" y="23"/>
                  </a:moveTo>
                  <a:lnTo>
                    <a:pt x="13" y="0"/>
                  </a:lnTo>
                  <a:lnTo>
                    <a:pt x="0" y="9"/>
                  </a:lnTo>
                  <a:lnTo>
                    <a:pt x="0" y="31"/>
                  </a:lnTo>
                  <a:lnTo>
                    <a:pt x="13" y="23"/>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85" name="Freeform 349">
              <a:extLst>
                <a:ext uri="{FF2B5EF4-FFF2-40B4-BE49-F238E27FC236}">
                  <a16:creationId xmlns:a16="http://schemas.microsoft.com/office/drawing/2014/main" id="{7F787F78-BF38-DE4A-FCF4-400FC0EF9A54}"/>
                </a:ext>
              </a:extLst>
            </p:cNvPr>
            <p:cNvSpPr>
              <a:spLocks/>
            </p:cNvSpPr>
            <p:nvPr/>
          </p:nvSpPr>
          <p:spPr bwMode="auto">
            <a:xfrm>
              <a:off x="403" y="1665"/>
              <a:ext cx="25" cy="42"/>
            </a:xfrm>
            <a:custGeom>
              <a:avLst/>
              <a:gdLst>
                <a:gd name="T0" fmla="*/ 2147483647 w 13"/>
                <a:gd name="T1" fmla="*/ 2147483647 h 32"/>
                <a:gd name="T2" fmla="*/ 2147483647 w 13"/>
                <a:gd name="T3" fmla="*/ 0 h 32"/>
                <a:gd name="T4" fmla="*/ 0 w 13"/>
                <a:gd name="T5" fmla="*/ 2147483647 h 32"/>
                <a:gd name="T6" fmla="*/ 0 w 13"/>
                <a:gd name="T7" fmla="*/ 2147483647 h 32"/>
                <a:gd name="T8" fmla="*/ 2147483647 w 13"/>
                <a:gd name="T9" fmla="*/ 2147483647 h 32"/>
                <a:gd name="T10" fmla="*/ 0 60000 65536"/>
                <a:gd name="T11" fmla="*/ 0 60000 65536"/>
                <a:gd name="T12" fmla="*/ 0 60000 65536"/>
                <a:gd name="T13" fmla="*/ 0 60000 65536"/>
                <a:gd name="T14" fmla="*/ 0 60000 65536"/>
                <a:gd name="T15" fmla="*/ 0 w 13"/>
                <a:gd name="T16" fmla="*/ 0 h 32"/>
                <a:gd name="T17" fmla="*/ 13 w 13"/>
                <a:gd name="T18" fmla="*/ 32 h 32"/>
              </a:gdLst>
              <a:ahLst/>
              <a:cxnLst>
                <a:cxn ang="T10">
                  <a:pos x="T0" y="T1"/>
                </a:cxn>
                <a:cxn ang="T11">
                  <a:pos x="T2" y="T3"/>
                </a:cxn>
                <a:cxn ang="T12">
                  <a:pos x="T4" y="T5"/>
                </a:cxn>
                <a:cxn ang="T13">
                  <a:pos x="T6" y="T7"/>
                </a:cxn>
                <a:cxn ang="T14">
                  <a:pos x="T8" y="T9"/>
                </a:cxn>
              </a:cxnLst>
              <a:rect l="T15" t="T16" r="T17" b="T18"/>
              <a:pathLst>
                <a:path w="13" h="32">
                  <a:moveTo>
                    <a:pt x="13" y="25"/>
                  </a:moveTo>
                  <a:lnTo>
                    <a:pt x="13" y="0"/>
                  </a:lnTo>
                  <a:lnTo>
                    <a:pt x="0" y="9"/>
                  </a:lnTo>
                  <a:lnTo>
                    <a:pt x="0" y="32"/>
                  </a:lnTo>
                  <a:lnTo>
                    <a:pt x="13" y="25"/>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86" name="Freeform 350">
              <a:extLst>
                <a:ext uri="{FF2B5EF4-FFF2-40B4-BE49-F238E27FC236}">
                  <a16:creationId xmlns:a16="http://schemas.microsoft.com/office/drawing/2014/main" id="{1CB2F992-4B43-999E-4616-46FA4C8DF271}"/>
                </a:ext>
              </a:extLst>
            </p:cNvPr>
            <p:cNvSpPr>
              <a:spLocks/>
            </p:cNvSpPr>
            <p:nvPr/>
          </p:nvSpPr>
          <p:spPr bwMode="auto">
            <a:xfrm>
              <a:off x="435" y="1691"/>
              <a:ext cx="27" cy="42"/>
            </a:xfrm>
            <a:custGeom>
              <a:avLst/>
              <a:gdLst>
                <a:gd name="T0" fmla="*/ 2147483647 w 14"/>
                <a:gd name="T1" fmla="*/ 2147483647 h 31"/>
                <a:gd name="T2" fmla="*/ 2147483647 w 14"/>
                <a:gd name="T3" fmla="*/ 0 h 31"/>
                <a:gd name="T4" fmla="*/ 0 w 14"/>
                <a:gd name="T5" fmla="*/ 2147483647 h 31"/>
                <a:gd name="T6" fmla="*/ 0 w 14"/>
                <a:gd name="T7" fmla="*/ 2147483647 h 31"/>
                <a:gd name="T8" fmla="*/ 2147483647 w 14"/>
                <a:gd name="T9" fmla="*/ 2147483647 h 31"/>
                <a:gd name="T10" fmla="*/ 0 60000 65536"/>
                <a:gd name="T11" fmla="*/ 0 60000 65536"/>
                <a:gd name="T12" fmla="*/ 0 60000 65536"/>
                <a:gd name="T13" fmla="*/ 0 60000 65536"/>
                <a:gd name="T14" fmla="*/ 0 60000 65536"/>
                <a:gd name="T15" fmla="*/ 0 w 14"/>
                <a:gd name="T16" fmla="*/ 0 h 31"/>
                <a:gd name="T17" fmla="*/ 14 w 14"/>
                <a:gd name="T18" fmla="*/ 31 h 31"/>
              </a:gdLst>
              <a:ahLst/>
              <a:cxnLst>
                <a:cxn ang="T10">
                  <a:pos x="T0" y="T1"/>
                </a:cxn>
                <a:cxn ang="T11">
                  <a:pos x="T2" y="T3"/>
                </a:cxn>
                <a:cxn ang="T12">
                  <a:pos x="T4" y="T5"/>
                </a:cxn>
                <a:cxn ang="T13">
                  <a:pos x="T6" y="T7"/>
                </a:cxn>
                <a:cxn ang="T14">
                  <a:pos x="T8" y="T9"/>
                </a:cxn>
              </a:cxnLst>
              <a:rect l="T15" t="T16" r="T17" b="T18"/>
              <a:pathLst>
                <a:path w="14" h="31">
                  <a:moveTo>
                    <a:pt x="14" y="22"/>
                  </a:moveTo>
                  <a:lnTo>
                    <a:pt x="14" y="0"/>
                  </a:lnTo>
                  <a:lnTo>
                    <a:pt x="0" y="9"/>
                  </a:lnTo>
                  <a:lnTo>
                    <a:pt x="0" y="31"/>
                  </a:lnTo>
                  <a:lnTo>
                    <a:pt x="14" y="22"/>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87" name="Freeform 351">
              <a:extLst>
                <a:ext uri="{FF2B5EF4-FFF2-40B4-BE49-F238E27FC236}">
                  <a16:creationId xmlns:a16="http://schemas.microsoft.com/office/drawing/2014/main" id="{2CF4673F-C7F8-1EEE-B050-B4D5E1BBA722}"/>
                </a:ext>
              </a:extLst>
            </p:cNvPr>
            <p:cNvSpPr>
              <a:spLocks/>
            </p:cNvSpPr>
            <p:nvPr/>
          </p:nvSpPr>
          <p:spPr bwMode="auto">
            <a:xfrm>
              <a:off x="435" y="1654"/>
              <a:ext cx="27" cy="41"/>
            </a:xfrm>
            <a:custGeom>
              <a:avLst/>
              <a:gdLst>
                <a:gd name="T0" fmla="*/ 2147483647 w 14"/>
                <a:gd name="T1" fmla="*/ 2147483647 h 31"/>
                <a:gd name="T2" fmla="*/ 2147483647 w 14"/>
                <a:gd name="T3" fmla="*/ 0 h 31"/>
                <a:gd name="T4" fmla="*/ 0 w 14"/>
                <a:gd name="T5" fmla="*/ 2147483647 h 31"/>
                <a:gd name="T6" fmla="*/ 0 w 14"/>
                <a:gd name="T7" fmla="*/ 2147483647 h 31"/>
                <a:gd name="T8" fmla="*/ 2147483647 w 14"/>
                <a:gd name="T9" fmla="*/ 2147483647 h 31"/>
                <a:gd name="T10" fmla="*/ 0 60000 65536"/>
                <a:gd name="T11" fmla="*/ 0 60000 65536"/>
                <a:gd name="T12" fmla="*/ 0 60000 65536"/>
                <a:gd name="T13" fmla="*/ 0 60000 65536"/>
                <a:gd name="T14" fmla="*/ 0 60000 65536"/>
                <a:gd name="T15" fmla="*/ 0 w 14"/>
                <a:gd name="T16" fmla="*/ 0 h 31"/>
                <a:gd name="T17" fmla="*/ 14 w 14"/>
                <a:gd name="T18" fmla="*/ 31 h 31"/>
              </a:gdLst>
              <a:ahLst/>
              <a:cxnLst>
                <a:cxn ang="T10">
                  <a:pos x="T0" y="T1"/>
                </a:cxn>
                <a:cxn ang="T11">
                  <a:pos x="T2" y="T3"/>
                </a:cxn>
                <a:cxn ang="T12">
                  <a:pos x="T4" y="T5"/>
                </a:cxn>
                <a:cxn ang="T13">
                  <a:pos x="T6" y="T7"/>
                </a:cxn>
                <a:cxn ang="T14">
                  <a:pos x="T8" y="T9"/>
                </a:cxn>
              </a:cxnLst>
              <a:rect l="T15" t="T16" r="T17" b="T18"/>
              <a:pathLst>
                <a:path w="14" h="31">
                  <a:moveTo>
                    <a:pt x="14" y="23"/>
                  </a:moveTo>
                  <a:lnTo>
                    <a:pt x="14" y="0"/>
                  </a:lnTo>
                  <a:lnTo>
                    <a:pt x="0" y="8"/>
                  </a:lnTo>
                  <a:lnTo>
                    <a:pt x="0" y="31"/>
                  </a:lnTo>
                  <a:lnTo>
                    <a:pt x="14" y="23"/>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88" name="Freeform 352">
              <a:extLst>
                <a:ext uri="{FF2B5EF4-FFF2-40B4-BE49-F238E27FC236}">
                  <a16:creationId xmlns:a16="http://schemas.microsoft.com/office/drawing/2014/main" id="{F0557199-29FC-44FF-DEFB-D6A19BBE89A5}"/>
                </a:ext>
              </a:extLst>
            </p:cNvPr>
            <p:cNvSpPr>
              <a:spLocks/>
            </p:cNvSpPr>
            <p:nvPr/>
          </p:nvSpPr>
          <p:spPr bwMode="auto">
            <a:xfrm>
              <a:off x="471" y="1678"/>
              <a:ext cx="23" cy="41"/>
            </a:xfrm>
            <a:custGeom>
              <a:avLst/>
              <a:gdLst>
                <a:gd name="T0" fmla="*/ 2147483647 w 12"/>
                <a:gd name="T1" fmla="*/ 2147483647 h 31"/>
                <a:gd name="T2" fmla="*/ 2147483647 w 12"/>
                <a:gd name="T3" fmla="*/ 0 h 31"/>
                <a:gd name="T4" fmla="*/ 0 w 12"/>
                <a:gd name="T5" fmla="*/ 2147483647 h 31"/>
                <a:gd name="T6" fmla="*/ 0 w 12"/>
                <a:gd name="T7" fmla="*/ 2147483647 h 31"/>
                <a:gd name="T8" fmla="*/ 2147483647 w 12"/>
                <a:gd name="T9" fmla="*/ 2147483647 h 31"/>
                <a:gd name="T10" fmla="*/ 0 60000 65536"/>
                <a:gd name="T11" fmla="*/ 0 60000 65536"/>
                <a:gd name="T12" fmla="*/ 0 60000 65536"/>
                <a:gd name="T13" fmla="*/ 0 60000 65536"/>
                <a:gd name="T14" fmla="*/ 0 60000 65536"/>
                <a:gd name="T15" fmla="*/ 0 w 12"/>
                <a:gd name="T16" fmla="*/ 0 h 31"/>
                <a:gd name="T17" fmla="*/ 12 w 12"/>
                <a:gd name="T18" fmla="*/ 31 h 31"/>
              </a:gdLst>
              <a:ahLst/>
              <a:cxnLst>
                <a:cxn ang="T10">
                  <a:pos x="T0" y="T1"/>
                </a:cxn>
                <a:cxn ang="T11">
                  <a:pos x="T2" y="T3"/>
                </a:cxn>
                <a:cxn ang="T12">
                  <a:pos x="T4" y="T5"/>
                </a:cxn>
                <a:cxn ang="T13">
                  <a:pos x="T6" y="T7"/>
                </a:cxn>
                <a:cxn ang="T14">
                  <a:pos x="T8" y="T9"/>
                </a:cxn>
              </a:cxnLst>
              <a:rect l="T15" t="T16" r="T17" b="T18"/>
              <a:pathLst>
                <a:path w="12" h="31">
                  <a:moveTo>
                    <a:pt x="12" y="24"/>
                  </a:moveTo>
                  <a:lnTo>
                    <a:pt x="12" y="0"/>
                  </a:lnTo>
                  <a:lnTo>
                    <a:pt x="0" y="8"/>
                  </a:lnTo>
                  <a:lnTo>
                    <a:pt x="0" y="31"/>
                  </a:lnTo>
                  <a:lnTo>
                    <a:pt x="12" y="24"/>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89" name="Freeform 353">
              <a:extLst>
                <a:ext uri="{FF2B5EF4-FFF2-40B4-BE49-F238E27FC236}">
                  <a16:creationId xmlns:a16="http://schemas.microsoft.com/office/drawing/2014/main" id="{5CF8C80A-2058-30CD-88A2-85D2E39C6157}"/>
                </a:ext>
              </a:extLst>
            </p:cNvPr>
            <p:cNvSpPr>
              <a:spLocks/>
            </p:cNvSpPr>
            <p:nvPr/>
          </p:nvSpPr>
          <p:spPr bwMode="auto">
            <a:xfrm>
              <a:off x="471" y="1641"/>
              <a:ext cx="23" cy="41"/>
            </a:xfrm>
            <a:custGeom>
              <a:avLst/>
              <a:gdLst>
                <a:gd name="T0" fmla="*/ 2147483647 w 12"/>
                <a:gd name="T1" fmla="*/ 2147483647 h 31"/>
                <a:gd name="T2" fmla="*/ 2147483647 w 12"/>
                <a:gd name="T3" fmla="*/ 0 h 31"/>
                <a:gd name="T4" fmla="*/ 0 w 12"/>
                <a:gd name="T5" fmla="*/ 2147483647 h 31"/>
                <a:gd name="T6" fmla="*/ 0 w 12"/>
                <a:gd name="T7" fmla="*/ 2147483647 h 31"/>
                <a:gd name="T8" fmla="*/ 2147483647 w 12"/>
                <a:gd name="T9" fmla="*/ 2147483647 h 31"/>
                <a:gd name="T10" fmla="*/ 0 60000 65536"/>
                <a:gd name="T11" fmla="*/ 0 60000 65536"/>
                <a:gd name="T12" fmla="*/ 0 60000 65536"/>
                <a:gd name="T13" fmla="*/ 0 60000 65536"/>
                <a:gd name="T14" fmla="*/ 0 60000 65536"/>
                <a:gd name="T15" fmla="*/ 0 w 12"/>
                <a:gd name="T16" fmla="*/ 0 h 31"/>
                <a:gd name="T17" fmla="*/ 12 w 12"/>
                <a:gd name="T18" fmla="*/ 31 h 31"/>
              </a:gdLst>
              <a:ahLst/>
              <a:cxnLst>
                <a:cxn ang="T10">
                  <a:pos x="T0" y="T1"/>
                </a:cxn>
                <a:cxn ang="T11">
                  <a:pos x="T2" y="T3"/>
                </a:cxn>
                <a:cxn ang="T12">
                  <a:pos x="T4" y="T5"/>
                </a:cxn>
                <a:cxn ang="T13">
                  <a:pos x="T6" y="T7"/>
                </a:cxn>
                <a:cxn ang="T14">
                  <a:pos x="T8" y="T9"/>
                </a:cxn>
              </a:cxnLst>
              <a:rect l="T15" t="T16" r="T17" b="T18"/>
              <a:pathLst>
                <a:path w="12" h="31">
                  <a:moveTo>
                    <a:pt x="12" y="22"/>
                  </a:moveTo>
                  <a:lnTo>
                    <a:pt x="12" y="0"/>
                  </a:lnTo>
                  <a:lnTo>
                    <a:pt x="0" y="9"/>
                  </a:lnTo>
                  <a:lnTo>
                    <a:pt x="0" y="31"/>
                  </a:lnTo>
                  <a:lnTo>
                    <a:pt x="12" y="22"/>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90" name="Freeform 354">
              <a:extLst>
                <a:ext uri="{FF2B5EF4-FFF2-40B4-BE49-F238E27FC236}">
                  <a16:creationId xmlns:a16="http://schemas.microsoft.com/office/drawing/2014/main" id="{6FEC7F69-6C04-461C-567F-4EADD3CA10F7}"/>
                </a:ext>
              </a:extLst>
            </p:cNvPr>
            <p:cNvSpPr>
              <a:spLocks/>
            </p:cNvSpPr>
            <p:nvPr/>
          </p:nvSpPr>
          <p:spPr bwMode="auto">
            <a:xfrm>
              <a:off x="502" y="1665"/>
              <a:ext cx="26" cy="42"/>
            </a:xfrm>
            <a:custGeom>
              <a:avLst/>
              <a:gdLst>
                <a:gd name="T0" fmla="*/ 2147483647 w 14"/>
                <a:gd name="T1" fmla="*/ 2147483647 h 32"/>
                <a:gd name="T2" fmla="*/ 2147483647 w 14"/>
                <a:gd name="T3" fmla="*/ 0 h 32"/>
                <a:gd name="T4" fmla="*/ 0 w 14"/>
                <a:gd name="T5" fmla="*/ 2147483647 h 32"/>
                <a:gd name="T6" fmla="*/ 0 w 14"/>
                <a:gd name="T7" fmla="*/ 2147483647 h 32"/>
                <a:gd name="T8" fmla="*/ 2147483647 w 14"/>
                <a:gd name="T9" fmla="*/ 2147483647 h 32"/>
                <a:gd name="T10" fmla="*/ 0 60000 65536"/>
                <a:gd name="T11" fmla="*/ 0 60000 65536"/>
                <a:gd name="T12" fmla="*/ 0 60000 65536"/>
                <a:gd name="T13" fmla="*/ 0 60000 65536"/>
                <a:gd name="T14" fmla="*/ 0 60000 65536"/>
                <a:gd name="T15" fmla="*/ 0 w 14"/>
                <a:gd name="T16" fmla="*/ 0 h 32"/>
                <a:gd name="T17" fmla="*/ 14 w 14"/>
                <a:gd name="T18" fmla="*/ 32 h 32"/>
              </a:gdLst>
              <a:ahLst/>
              <a:cxnLst>
                <a:cxn ang="T10">
                  <a:pos x="T0" y="T1"/>
                </a:cxn>
                <a:cxn ang="T11">
                  <a:pos x="T2" y="T3"/>
                </a:cxn>
                <a:cxn ang="T12">
                  <a:pos x="T4" y="T5"/>
                </a:cxn>
                <a:cxn ang="T13">
                  <a:pos x="T6" y="T7"/>
                </a:cxn>
                <a:cxn ang="T14">
                  <a:pos x="T8" y="T9"/>
                </a:cxn>
              </a:cxnLst>
              <a:rect l="T15" t="T16" r="T17" b="T18"/>
              <a:pathLst>
                <a:path w="14" h="32">
                  <a:moveTo>
                    <a:pt x="14" y="24"/>
                  </a:moveTo>
                  <a:lnTo>
                    <a:pt x="14" y="0"/>
                  </a:lnTo>
                  <a:lnTo>
                    <a:pt x="0" y="8"/>
                  </a:lnTo>
                  <a:lnTo>
                    <a:pt x="0" y="32"/>
                  </a:lnTo>
                  <a:lnTo>
                    <a:pt x="14" y="24"/>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91" name="Freeform 355">
              <a:extLst>
                <a:ext uri="{FF2B5EF4-FFF2-40B4-BE49-F238E27FC236}">
                  <a16:creationId xmlns:a16="http://schemas.microsoft.com/office/drawing/2014/main" id="{708669B6-2E2F-8DF2-D901-D7344D20AC7E}"/>
                </a:ext>
              </a:extLst>
            </p:cNvPr>
            <p:cNvSpPr>
              <a:spLocks/>
            </p:cNvSpPr>
            <p:nvPr/>
          </p:nvSpPr>
          <p:spPr bwMode="auto">
            <a:xfrm>
              <a:off x="502" y="1628"/>
              <a:ext cx="26" cy="41"/>
            </a:xfrm>
            <a:custGeom>
              <a:avLst/>
              <a:gdLst>
                <a:gd name="T0" fmla="*/ 2147483647 w 14"/>
                <a:gd name="T1" fmla="*/ 2147483647 h 31"/>
                <a:gd name="T2" fmla="*/ 2147483647 w 14"/>
                <a:gd name="T3" fmla="*/ 0 h 31"/>
                <a:gd name="T4" fmla="*/ 0 w 14"/>
                <a:gd name="T5" fmla="*/ 2147483647 h 31"/>
                <a:gd name="T6" fmla="*/ 0 w 14"/>
                <a:gd name="T7" fmla="*/ 2147483647 h 31"/>
                <a:gd name="T8" fmla="*/ 2147483647 w 14"/>
                <a:gd name="T9" fmla="*/ 2147483647 h 31"/>
                <a:gd name="T10" fmla="*/ 0 60000 65536"/>
                <a:gd name="T11" fmla="*/ 0 60000 65536"/>
                <a:gd name="T12" fmla="*/ 0 60000 65536"/>
                <a:gd name="T13" fmla="*/ 0 60000 65536"/>
                <a:gd name="T14" fmla="*/ 0 60000 65536"/>
                <a:gd name="T15" fmla="*/ 0 w 14"/>
                <a:gd name="T16" fmla="*/ 0 h 31"/>
                <a:gd name="T17" fmla="*/ 14 w 14"/>
                <a:gd name="T18" fmla="*/ 31 h 31"/>
              </a:gdLst>
              <a:ahLst/>
              <a:cxnLst>
                <a:cxn ang="T10">
                  <a:pos x="T0" y="T1"/>
                </a:cxn>
                <a:cxn ang="T11">
                  <a:pos x="T2" y="T3"/>
                </a:cxn>
                <a:cxn ang="T12">
                  <a:pos x="T4" y="T5"/>
                </a:cxn>
                <a:cxn ang="T13">
                  <a:pos x="T6" y="T7"/>
                </a:cxn>
                <a:cxn ang="T14">
                  <a:pos x="T8" y="T9"/>
                </a:cxn>
              </a:cxnLst>
              <a:rect l="T15" t="T16" r="T17" b="T18"/>
              <a:pathLst>
                <a:path w="14" h="31">
                  <a:moveTo>
                    <a:pt x="14" y="24"/>
                  </a:moveTo>
                  <a:lnTo>
                    <a:pt x="14" y="0"/>
                  </a:lnTo>
                  <a:lnTo>
                    <a:pt x="0" y="8"/>
                  </a:lnTo>
                  <a:lnTo>
                    <a:pt x="0" y="31"/>
                  </a:lnTo>
                  <a:lnTo>
                    <a:pt x="14" y="24"/>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92" name="Freeform 356">
              <a:extLst>
                <a:ext uri="{FF2B5EF4-FFF2-40B4-BE49-F238E27FC236}">
                  <a16:creationId xmlns:a16="http://schemas.microsoft.com/office/drawing/2014/main" id="{9EC05D3C-6F63-3471-B9A9-08CF590D91D5}"/>
                </a:ext>
              </a:extLst>
            </p:cNvPr>
            <p:cNvSpPr>
              <a:spLocks/>
            </p:cNvSpPr>
            <p:nvPr/>
          </p:nvSpPr>
          <p:spPr bwMode="auto">
            <a:xfrm>
              <a:off x="536" y="1653"/>
              <a:ext cx="27" cy="40"/>
            </a:xfrm>
            <a:custGeom>
              <a:avLst/>
              <a:gdLst>
                <a:gd name="T0" fmla="*/ 2147483647 w 14"/>
                <a:gd name="T1" fmla="*/ 2147483647 h 30"/>
                <a:gd name="T2" fmla="*/ 2147483647 w 14"/>
                <a:gd name="T3" fmla="*/ 0 h 30"/>
                <a:gd name="T4" fmla="*/ 0 w 14"/>
                <a:gd name="T5" fmla="*/ 2147483647 h 30"/>
                <a:gd name="T6" fmla="*/ 0 w 14"/>
                <a:gd name="T7" fmla="*/ 2147483647 h 30"/>
                <a:gd name="T8" fmla="*/ 2147483647 w 14"/>
                <a:gd name="T9" fmla="*/ 2147483647 h 30"/>
                <a:gd name="T10" fmla="*/ 0 60000 65536"/>
                <a:gd name="T11" fmla="*/ 0 60000 65536"/>
                <a:gd name="T12" fmla="*/ 0 60000 65536"/>
                <a:gd name="T13" fmla="*/ 0 60000 65536"/>
                <a:gd name="T14" fmla="*/ 0 60000 65536"/>
                <a:gd name="T15" fmla="*/ 0 w 14"/>
                <a:gd name="T16" fmla="*/ 0 h 30"/>
                <a:gd name="T17" fmla="*/ 14 w 14"/>
                <a:gd name="T18" fmla="*/ 30 h 30"/>
              </a:gdLst>
              <a:ahLst/>
              <a:cxnLst>
                <a:cxn ang="T10">
                  <a:pos x="T0" y="T1"/>
                </a:cxn>
                <a:cxn ang="T11">
                  <a:pos x="T2" y="T3"/>
                </a:cxn>
                <a:cxn ang="T12">
                  <a:pos x="T4" y="T5"/>
                </a:cxn>
                <a:cxn ang="T13">
                  <a:pos x="T6" y="T7"/>
                </a:cxn>
                <a:cxn ang="T14">
                  <a:pos x="T8" y="T9"/>
                </a:cxn>
              </a:cxnLst>
              <a:rect l="T15" t="T16" r="T17" b="T18"/>
              <a:pathLst>
                <a:path w="14" h="30">
                  <a:moveTo>
                    <a:pt x="14" y="23"/>
                  </a:moveTo>
                  <a:lnTo>
                    <a:pt x="14" y="0"/>
                  </a:lnTo>
                  <a:lnTo>
                    <a:pt x="0" y="8"/>
                  </a:lnTo>
                  <a:lnTo>
                    <a:pt x="0" y="30"/>
                  </a:lnTo>
                  <a:lnTo>
                    <a:pt x="14" y="23"/>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93" name="Freeform 357">
              <a:extLst>
                <a:ext uri="{FF2B5EF4-FFF2-40B4-BE49-F238E27FC236}">
                  <a16:creationId xmlns:a16="http://schemas.microsoft.com/office/drawing/2014/main" id="{C4A4B752-1EDB-122B-8D80-D20974B1F2D2}"/>
                </a:ext>
              </a:extLst>
            </p:cNvPr>
            <p:cNvSpPr>
              <a:spLocks/>
            </p:cNvSpPr>
            <p:nvPr/>
          </p:nvSpPr>
          <p:spPr bwMode="auto">
            <a:xfrm>
              <a:off x="536" y="1614"/>
              <a:ext cx="27" cy="41"/>
            </a:xfrm>
            <a:custGeom>
              <a:avLst/>
              <a:gdLst>
                <a:gd name="T0" fmla="*/ 2147483647 w 14"/>
                <a:gd name="T1" fmla="*/ 2147483647 h 31"/>
                <a:gd name="T2" fmla="*/ 2147483647 w 14"/>
                <a:gd name="T3" fmla="*/ 0 h 31"/>
                <a:gd name="T4" fmla="*/ 0 w 14"/>
                <a:gd name="T5" fmla="*/ 2147483647 h 31"/>
                <a:gd name="T6" fmla="*/ 0 w 14"/>
                <a:gd name="T7" fmla="*/ 2147483647 h 31"/>
                <a:gd name="T8" fmla="*/ 2147483647 w 14"/>
                <a:gd name="T9" fmla="*/ 2147483647 h 31"/>
                <a:gd name="T10" fmla="*/ 0 60000 65536"/>
                <a:gd name="T11" fmla="*/ 0 60000 65536"/>
                <a:gd name="T12" fmla="*/ 0 60000 65536"/>
                <a:gd name="T13" fmla="*/ 0 60000 65536"/>
                <a:gd name="T14" fmla="*/ 0 60000 65536"/>
                <a:gd name="T15" fmla="*/ 0 w 14"/>
                <a:gd name="T16" fmla="*/ 0 h 31"/>
                <a:gd name="T17" fmla="*/ 14 w 14"/>
                <a:gd name="T18" fmla="*/ 31 h 31"/>
              </a:gdLst>
              <a:ahLst/>
              <a:cxnLst>
                <a:cxn ang="T10">
                  <a:pos x="T0" y="T1"/>
                </a:cxn>
                <a:cxn ang="T11">
                  <a:pos x="T2" y="T3"/>
                </a:cxn>
                <a:cxn ang="T12">
                  <a:pos x="T4" y="T5"/>
                </a:cxn>
                <a:cxn ang="T13">
                  <a:pos x="T6" y="T7"/>
                </a:cxn>
                <a:cxn ang="T14">
                  <a:pos x="T8" y="T9"/>
                </a:cxn>
              </a:cxnLst>
              <a:rect l="T15" t="T16" r="T17" b="T18"/>
              <a:pathLst>
                <a:path w="14" h="31">
                  <a:moveTo>
                    <a:pt x="14" y="24"/>
                  </a:moveTo>
                  <a:lnTo>
                    <a:pt x="14" y="0"/>
                  </a:lnTo>
                  <a:lnTo>
                    <a:pt x="0" y="8"/>
                  </a:lnTo>
                  <a:lnTo>
                    <a:pt x="0" y="31"/>
                  </a:lnTo>
                  <a:lnTo>
                    <a:pt x="14" y="24"/>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94" name="Freeform 358">
              <a:extLst>
                <a:ext uri="{FF2B5EF4-FFF2-40B4-BE49-F238E27FC236}">
                  <a16:creationId xmlns:a16="http://schemas.microsoft.com/office/drawing/2014/main" id="{965F2CE0-DE76-B95B-7492-28FFBBD85036}"/>
                </a:ext>
              </a:extLst>
            </p:cNvPr>
            <p:cNvSpPr>
              <a:spLocks/>
            </p:cNvSpPr>
            <p:nvPr/>
          </p:nvSpPr>
          <p:spPr bwMode="auto">
            <a:xfrm>
              <a:off x="553" y="1870"/>
              <a:ext cx="23" cy="39"/>
            </a:xfrm>
            <a:custGeom>
              <a:avLst/>
              <a:gdLst>
                <a:gd name="T0" fmla="*/ 2147483647 w 12"/>
                <a:gd name="T1" fmla="*/ 2147483647 h 30"/>
                <a:gd name="T2" fmla="*/ 2147483647 w 12"/>
                <a:gd name="T3" fmla="*/ 0 h 30"/>
                <a:gd name="T4" fmla="*/ 0 w 12"/>
                <a:gd name="T5" fmla="*/ 2147483647 h 30"/>
                <a:gd name="T6" fmla="*/ 0 w 12"/>
                <a:gd name="T7" fmla="*/ 2147483647 h 30"/>
                <a:gd name="T8" fmla="*/ 2147483647 w 12"/>
                <a:gd name="T9" fmla="*/ 2147483647 h 30"/>
                <a:gd name="T10" fmla="*/ 0 60000 65536"/>
                <a:gd name="T11" fmla="*/ 0 60000 65536"/>
                <a:gd name="T12" fmla="*/ 0 60000 65536"/>
                <a:gd name="T13" fmla="*/ 0 60000 65536"/>
                <a:gd name="T14" fmla="*/ 0 60000 65536"/>
                <a:gd name="T15" fmla="*/ 0 w 12"/>
                <a:gd name="T16" fmla="*/ 0 h 30"/>
                <a:gd name="T17" fmla="*/ 12 w 12"/>
                <a:gd name="T18" fmla="*/ 30 h 30"/>
              </a:gdLst>
              <a:ahLst/>
              <a:cxnLst>
                <a:cxn ang="T10">
                  <a:pos x="T0" y="T1"/>
                </a:cxn>
                <a:cxn ang="T11">
                  <a:pos x="T2" y="T3"/>
                </a:cxn>
                <a:cxn ang="T12">
                  <a:pos x="T4" y="T5"/>
                </a:cxn>
                <a:cxn ang="T13">
                  <a:pos x="T6" y="T7"/>
                </a:cxn>
                <a:cxn ang="T14">
                  <a:pos x="T8" y="T9"/>
                </a:cxn>
              </a:cxnLst>
              <a:rect l="T15" t="T16" r="T17" b="T18"/>
              <a:pathLst>
                <a:path w="12" h="30">
                  <a:moveTo>
                    <a:pt x="12" y="22"/>
                  </a:moveTo>
                  <a:lnTo>
                    <a:pt x="12" y="0"/>
                  </a:lnTo>
                  <a:lnTo>
                    <a:pt x="0" y="6"/>
                  </a:lnTo>
                  <a:lnTo>
                    <a:pt x="0" y="30"/>
                  </a:lnTo>
                  <a:lnTo>
                    <a:pt x="12" y="22"/>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95" name="Freeform 359">
              <a:extLst>
                <a:ext uri="{FF2B5EF4-FFF2-40B4-BE49-F238E27FC236}">
                  <a16:creationId xmlns:a16="http://schemas.microsoft.com/office/drawing/2014/main" id="{189FCEA3-4425-84BE-CE0E-75CB2D89DCDF}"/>
                </a:ext>
              </a:extLst>
            </p:cNvPr>
            <p:cNvSpPr>
              <a:spLocks/>
            </p:cNvSpPr>
            <p:nvPr/>
          </p:nvSpPr>
          <p:spPr bwMode="auto">
            <a:xfrm>
              <a:off x="553" y="1828"/>
              <a:ext cx="23" cy="43"/>
            </a:xfrm>
            <a:custGeom>
              <a:avLst/>
              <a:gdLst>
                <a:gd name="T0" fmla="*/ 2147483647 w 12"/>
                <a:gd name="T1" fmla="*/ 2147483647 h 32"/>
                <a:gd name="T2" fmla="*/ 2147483647 w 12"/>
                <a:gd name="T3" fmla="*/ 0 h 32"/>
                <a:gd name="T4" fmla="*/ 0 w 12"/>
                <a:gd name="T5" fmla="*/ 2147483647 h 32"/>
                <a:gd name="T6" fmla="*/ 0 w 12"/>
                <a:gd name="T7" fmla="*/ 2147483647 h 32"/>
                <a:gd name="T8" fmla="*/ 2147483647 w 12"/>
                <a:gd name="T9" fmla="*/ 2147483647 h 32"/>
                <a:gd name="T10" fmla="*/ 0 60000 65536"/>
                <a:gd name="T11" fmla="*/ 0 60000 65536"/>
                <a:gd name="T12" fmla="*/ 0 60000 65536"/>
                <a:gd name="T13" fmla="*/ 0 60000 65536"/>
                <a:gd name="T14" fmla="*/ 0 60000 65536"/>
                <a:gd name="T15" fmla="*/ 0 w 12"/>
                <a:gd name="T16" fmla="*/ 0 h 32"/>
                <a:gd name="T17" fmla="*/ 12 w 12"/>
                <a:gd name="T18" fmla="*/ 32 h 32"/>
              </a:gdLst>
              <a:ahLst/>
              <a:cxnLst>
                <a:cxn ang="T10">
                  <a:pos x="T0" y="T1"/>
                </a:cxn>
                <a:cxn ang="T11">
                  <a:pos x="T2" y="T3"/>
                </a:cxn>
                <a:cxn ang="T12">
                  <a:pos x="T4" y="T5"/>
                </a:cxn>
                <a:cxn ang="T13">
                  <a:pos x="T6" y="T7"/>
                </a:cxn>
                <a:cxn ang="T14">
                  <a:pos x="T8" y="T9"/>
                </a:cxn>
              </a:cxnLst>
              <a:rect l="T15" t="T16" r="T17" b="T18"/>
              <a:pathLst>
                <a:path w="12" h="32">
                  <a:moveTo>
                    <a:pt x="12" y="25"/>
                  </a:moveTo>
                  <a:lnTo>
                    <a:pt x="12" y="0"/>
                  </a:lnTo>
                  <a:lnTo>
                    <a:pt x="0" y="9"/>
                  </a:lnTo>
                  <a:lnTo>
                    <a:pt x="0" y="32"/>
                  </a:lnTo>
                  <a:lnTo>
                    <a:pt x="12" y="25"/>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96" name="Freeform 360">
              <a:extLst>
                <a:ext uri="{FF2B5EF4-FFF2-40B4-BE49-F238E27FC236}">
                  <a16:creationId xmlns:a16="http://schemas.microsoft.com/office/drawing/2014/main" id="{847480AA-EFCE-5BB8-2524-8B87336D0811}"/>
                </a:ext>
              </a:extLst>
            </p:cNvPr>
            <p:cNvSpPr>
              <a:spLocks/>
            </p:cNvSpPr>
            <p:nvPr/>
          </p:nvSpPr>
          <p:spPr bwMode="auto">
            <a:xfrm>
              <a:off x="584" y="1856"/>
              <a:ext cx="26" cy="40"/>
            </a:xfrm>
            <a:custGeom>
              <a:avLst/>
              <a:gdLst>
                <a:gd name="T0" fmla="*/ 2147483647 w 14"/>
                <a:gd name="T1" fmla="*/ 2147483647 h 30"/>
                <a:gd name="T2" fmla="*/ 2147483647 w 14"/>
                <a:gd name="T3" fmla="*/ 0 h 30"/>
                <a:gd name="T4" fmla="*/ 0 w 14"/>
                <a:gd name="T5" fmla="*/ 2147483647 h 30"/>
                <a:gd name="T6" fmla="*/ 0 w 14"/>
                <a:gd name="T7" fmla="*/ 2147483647 h 30"/>
                <a:gd name="T8" fmla="*/ 2147483647 w 14"/>
                <a:gd name="T9" fmla="*/ 2147483647 h 30"/>
                <a:gd name="T10" fmla="*/ 0 60000 65536"/>
                <a:gd name="T11" fmla="*/ 0 60000 65536"/>
                <a:gd name="T12" fmla="*/ 0 60000 65536"/>
                <a:gd name="T13" fmla="*/ 0 60000 65536"/>
                <a:gd name="T14" fmla="*/ 0 60000 65536"/>
                <a:gd name="T15" fmla="*/ 0 w 14"/>
                <a:gd name="T16" fmla="*/ 0 h 30"/>
                <a:gd name="T17" fmla="*/ 14 w 14"/>
                <a:gd name="T18" fmla="*/ 30 h 30"/>
              </a:gdLst>
              <a:ahLst/>
              <a:cxnLst>
                <a:cxn ang="T10">
                  <a:pos x="T0" y="T1"/>
                </a:cxn>
                <a:cxn ang="T11">
                  <a:pos x="T2" y="T3"/>
                </a:cxn>
                <a:cxn ang="T12">
                  <a:pos x="T4" y="T5"/>
                </a:cxn>
                <a:cxn ang="T13">
                  <a:pos x="T6" y="T7"/>
                </a:cxn>
                <a:cxn ang="T14">
                  <a:pos x="T8" y="T9"/>
                </a:cxn>
              </a:cxnLst>
              <a:rect l="T15" t="T16" r="T17" b="T18"/>
              <a:pathLst>
                <a:path w="14" h="30">
                  <a:moveTo>
                    <a:pt x="14" y="22"/>
                  </a:moveTo>
                  <a:lnTo>
                    <a:pt x="14" y="0"/>
                  </a:lnTo>
                  <a:lnTo>
                    <a:pt x="0" y="8"/>
                  </a:lnTo>
                  <a:lnTo>
                    <a:pt x="0" y="30"/>
                  </a:lnTo>
                  <a:lnTo>
                    <a:pt x="14" y="22"/>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97" name="Freeform 361">
              <a:extLst>
                <a:ext uri="{FF2B5EF4-FFF2-40B4-BE49-F238E27FC236}">
                  <a16:creationId xmlns:a16="http://schemas.microsoft.com/office/drawing/2014/main" id="{52A08186-C668-546C-736A-69506C3FB759}"/>
                </a:ext>
              </a:extLst>
            </p:cNvPr>
            <p:cNvSpPr>
              <a:spLocks/>
            </p:cNvSpPr>
            <p:nvPr/>
          </p:nvSpPr>
          <p:spPr bwMode="auto">
            <a:xfrm>
              <a:off x="584" y="1818"/>
              <a:ext cx="26" cy="40"/>
            </a:xfrm>
            <a:custGeom>
              <a:avLst/>
              <a:gdLst>
                <a:gd name="T0" fmla="*/ 2147483647 w 14"/>
                <a:gd name="T1" fmla="*/ 2147483647 h 30"/>
                <a:gd name="T2" fmla="*/ 2147483647 w 14"/>
                <a:gd name="T3" fmla="*/ 0 h 30"/>
                <a:gd name="T4" fmla="*/ 0 w 14"/>
                <a:gd name="T5" fmla="*/ 2147483647 h 30"/>
                <a:gd name="T6" fmla="*/ 0 w 14"/>
                <a:gd name="T7" fmla="*/ 2147483647 h 30"/>
                <a:gd name="T8" fmla="*/ 2147483647 w 14"/>
                <a:gd name="T9" fmla="*/ 2147483647 h 30"/>
                <a:gd name="T10" fmla="*/ 0 60000 65536"/>
                <a:gd name="T11" fmla="*/ 0 60000 65536"/>
                <a:gd name="T12" fmla="*/ 0 60000 65536"/>
                <a:gd name="T13" fmla="*/ 0 60000 65536"/>
                <a:gd name="T14" fmla="*/ 0 60000 65536"/>
                <a:gd name="T15" fmla="*/ 0 w 14"/>
                <a:gd name="T16" fmla="*/ 0 h 30"/>
                <a:gd name="T17" fmla="*/ 14 w 14"/>
                <a:gd name="T18" fmla="*/ 30 h 30"/>
              </a:gdLst>
              <a:ahLst/>
              <a:cxnLst>
                <a:cxn ang="T10">
                  <a:pos x="T0" y="T1"/>
                </a:cxn>
                <a:cxn ang="T11">
                  <a:pos x="T2" y="T3"/>
                </a:cxn>
                <a:cxn ang="T12">
                  <a:pos x="T4" y="T5"/>
                </a:cxn>
                <a:cxn ang="T13">
                  <a:pos x="T6" y="T7"/>
                </a:cxn>
                <a:cxn ang="T14">
                  <a:pos x="T8" y="T9"/>
                </a:cxn>
              </a:cxnLst>
              <a:rect l="T15" t="T16" r="T17" b="T18"/>
              <a:pathLst>
                <a:path w="14" h="30">
                  <a:moveTo>
                    <a:pt x="14" y="23"/>
                  </a:moveTo>
                  <a:lnTo>
                    <a:pt x="14" y="0"/>
                  </a:lnTo>
                  <a:lnTo>
                    <a:pt x="0" y="7"/>
                  </a:lnTo>
                  <a:lnTo>
                    <a:pt x="0" y="30"/>
                  </a:lnTo>
                  <a:lnTo>
                    <a:pt x="14" y="23"/>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98" name="Freeform 362">
              <a:extLst>
                <a:ext uri="{FF2B5EF4-FFF2-40B4-BE49-F238E27FC236}">
                  <a16:creationId xmlns:a16="http://schemas.microsoft.com/office/drawing/2014/main" id="{6788BA9E-9A6B-C81B-8F40-9E7FE5AA9268}"/>
                </a:ext>
              </a:extLst>
            </p:cNvPr>
            <p:cNvSpPr>
              <a:spLocks/>
            </p:cNvSpPr>
            <p:nvPr/>
          </p:nvSpPr>
          <p:spPr bwMode="auto">
            <a:xfrm>
              <a:off x="618" y="1842"/>
              <a:ext cx="28" cy="41"/>
            </a:xfrm>
            <a:custGeom>
              <a:avLst/>
              <a:gdLst>
                <a:gd name="T0" fmla="*/ 2147483647 w 15"/>
                <a:gd name="T1" fmla="*/ 2147483647 h 31"/>
                <a:gd name="T2" fmla="*/ 2147483647 w 15"/>
                <a:gd name="T3" fmla="*/ 0 h 31"/>
                <a:gd name="T4" fmla="*/ 0 w 15"/>
                <a:gd name="T5" fmla="*/ 2147483647 h 31"/>
                <a:gd name="T6" fmla="*/ 0 w 15"/>
                <a:gd name="T7" fmla="*/ 2147483647 h 31"/>
                <a:gd name="T8" fmla="*/ 2147483647 w 15"/>
                <a:gd name="T9" fmla="*/ 2147483647 h 31"/>
                <a:gd name="T10" fmla="*/ 0 60000 65536"/>
                <a:gd name="T11" fmla="*/ 0 60000 65536"/>
                <a:gd name="T12" fmla="*/ 0 60000 65536"/>
                <a:gd name="T13" fmla="*/ 0 60000 65536"/>
                <a:gd name="T14" fmla="*/ 0 60000 65536"/>
                <a:gd name="T15" fmla="*/ 0 w 15"/>
                <a:gd name="T16" fmla="*/ 0 h 31"/>
                <a:gd name="T17" fmla="*/ 15 w 15"/>
                <a:gd name="T18" fmla="*/ 31 h 31"/>
              </a:gdLst>
              <a:ahLst/>
              <a:cxnLst>
                <a:cxn ang="T10">
                  <a:pos x="T0" y="T1"/>
                </a:cxn>
                <a:cxn ang="T11">
                  <a:pos x="T2" y="T3"/>
                </a:cxn>
                <a:cxn ang="T12">
                  <a:pos x="T4" y="T5"/>
                </a:cxn>
                <a:cxn ang="T13">
                  <a:pos x="T6" y="T7"/>
                </a:cxn>
                <a:cxn ang="T14">
                  <a:pos x="T8" y="T9"/>
                </a:cxn>
              </a:cxnLst>
              <a:rect l="T15" t="T16" r="T17" b="T18"/>
              <a:pathLst>
                <a:path w="15" h="31">
                  <a:moveTo>
                    <a:pt x="15" y="25"/>
                  </a:moveTo>
                  <a:lnTo>
                    <a:pt x="15" y="0"/>
                  </a:lnTo>
                  <a:lnTo>
                    <a:pt x="0" y="9"/>
                  </a:lnTo>
                  <a:lnTo>
                    <a:pt x="0" y="31"/>
                  </a:lnTo>
                  <a:lnTo>
                    <a:pt x="15" y="25"/>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99" name="Freeform 363">
              <a:extLst>
                <a:ext uri="{FF2B5EF4-FFF2-40B4-BE49-F238E27FC236}">
                  <a16:creationId xmlns:a16="http://schemas.microsoft.com/office/drawing/2014/main" id="{5403C07A-8648-90D0-49F1-B6D21272A36F}"/>
                </a:ext>
              </a:extLst>
            </p:cNvPr>
            <p:cNvSpPr>
              <a:spLocks/>
            </p:cNvSpPr>
            <p:nvPr/>
          </p:nvSpPr>
          <p:spPr bwMode="auto">
            <a:xfrm>
              <a:off x="618" y="1804"/>
              <a:ext cx="28" cy="42"/>
            </a:xfrm>
            <a:custGeom>
              <a:avLst/>
              <a:gdLst>
                <a:gd name="T0" fmla="*/ 2147483647 w 15"/>
                <a:gd name="T1" fmla="*/ 2147483647 h 31"/>
                <a:gd name="T2" fmla="*/ 2147483647 w 15"/>
                <a:gd name="T3" fmla="*/ 0 h 31"/>
                <a:gd name="T4" fmla="*/ 0 w 15"/>
                <a:gd name="T5" fmla="*/ 2147483647 h 31"/>
                <a:gd name="T6" fmla="*/ 0 w 15"/>
                <a:gd name="T7" fmla="*/ 2147483647 h 31"/>
                <a:gd name="T8" fmla="*/ 2147483647 w 15"/>
                <a:gd name="T9" fmla="*/ 2147483647 h 31"/>
                <a:gd name="T10" fmla="*/ 0 60000 65536"/>
                <a:gd name="T11" fmla="*/ 0 60000 65536"/>
                <a:gd name="T12" fmla="*/ 0 60000 65536"/>
                <a:gd name="T13" fmla="*/ 0 60000 65536"/>
                <a:gd name="T14" fmla="*/ 0 60000 65536"/>
                <a:gd name="T15" fmla="*/ 0 w 15"/>
                <a:gd name="T16" fmla="*/ 0 h 31"/>
                <a:gd name="T17" fmla="*/ 15 w 15"/>
                <a:gd name="T18" fmla="*/ 31 h 31"/>
              </a:gdLst>
              <a:ahLst/>
              <a:cxnLst>
                <a:cxn ang="T10">
                  <a:pos x="T0" y="T1"/>
                </a:cxn>
                <a:cxn ang="T11">
                  <a:pos x="T2" y="T3"/>
                </a:cxn>
                <a:cxn ang="T12">
                  <a:pos x="T4" y="T5"/>
                </a:cxn>
                <a:cxn ang="T13">
                  <a:pos x="T6" y="T7"/>
                </a:cxn>
                <a:cxn ang="T14">
                  <a:pos x="T8" y="T9"/>
                </a:cxn>
              </a:cxnLst>
              <a:rect l="T15" t="T16" r="T17" b="T18"/>
              <a:pathLst>
                <a:path w="15" h="31">
                  <a:moveTo>
                    <a:pt x="15" y="22"/>
                  </a:moveTo>
                  <a:lnTo>
                    <a:pt x="15" y="0"/>
                  </a:lnTo>
                  <a:lnTo>
                    <a:pt x="0" y="9"/>
                  </a:lnTo>
                  <a:lnTo>
                    <a:pt x="0" y="31"/>
                  </a:lnTo>
                  <a:lnTo>
                    <a:pt x="15" y="22"/>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00" name="Freeform 364">
              <a:extLst>
                <a:ext uri="{FF2B5EF4-FFF2-40B4-BE49-F238E27FC236}">
                  <a16:creationId xmlns:a16="http://schemas.microsoft.com/office/drawing/2014/main" id="{9CB96CB0-2AFB-BFAA-6CD5-7D4EB2761DA6}"/>
                </a:ext>
              </a:extLst>
            </p:cNvPr>
            <p:cNvSpPr>
              <a:spLocks/>
            </p:cNvSpPr>
            <p:nvPr/>
          </p:nvSpPr>
          <p:spPr bwMode="auto">
            <a:xfrm>
              <a:off x="652" y="1828"/>
              <a:ext cx="27" cy="43"/>
            </a:xfrm>
            <a:custGeom>
              <a:avLst/>
              <a:gdLst>
                <a:gd name="T0" fmla="*/ 2147483647 w 14"/>
                <a:gd name="T1" fmla="*/ 2147483647 h 32"/>
                <a:gd name="T2" fmla="*/ 2147483647 w 14"/>
                <a:gd name="T3" fmla="*/ 0 h 32"/>
                <a:gd name="T4" fmla="*/ 0 w 14"/>
                <a:gd name="T5" fmla="*/ 2147483647 h 32"/>
                <a:gd name="T6" fmla="*/ 0 w 14"/>
                <a:gd name="T7" fmla="*/ 2147483647 h 32"/>
                <a:gd name="T8" fmla="*/ 2147483647 w 14"/>
                <a:gd name="T9" fmla="*/ 2147483647 h 32"/>
                <a:gd name="T10" fmla="*/ 0 60000 65536"/>
                <a:gd name="T11" fmla="*/ 0 60000 65536"/>
                <a:gd name="T12" fmla="*/ 0 60000 65536"/>
                <a:gd name="T13" fmla="*/ 0 60000 65536"/>
                <a:gd name="T14" fmla="*/ 0 60000 65536"/>
                <a:gd name="T15" fmla="*/ 0 w 14"/>
                <a:gd name="T16" fmla="*/ 0 h 32"/>
                <a:gd name="T17" fmla="*/ 14 w 14"/>
                <a:gd name="T18" fmla="*/ 32 h 32"/>
              </a:gdLst>
              <a:ahLst/>
              <a:cxnLst>
                <a:cxn ang="T10">
                  <a:pos x="T0" y="T1"/>
                </a:cxn>
                <a:cxn ang="T11">
                  <a:pos x="T2" y="T3"/>
                </a:cxn>
                <a:cxn ang="T12">
                  <a:pos x="T4" y="T5"/>
                </a:cxn>
                <a:cxn ang="T13">
                  <a:pos x="T6" y="T7"/>
                </a:cxn>
                <a:cxn ang="T14">
                  <a:pos x="T8" y="T9"/>
                </a:cxn>
              </a:cxnLst>
              <a:rect l="T15" t="T16" r="T17" b="T18"/>
              <a:pathLst>
                <a:path w="14" h="32">
                  <a:moveTo>
                    <a:pt x="14" y="24"/>
                  </a:moveTo>
                  <a:lnTo>
                    <a:pt x="14" y="0"/>
                  </a:lnTo>
                  <a:lnTo>
                    <a:pt x="0" y="8"/>
                  </a:lnTo>
                  <a:lnTo>
                    <a:pt x="0" y="32"/>
                  </a:lnTo>
                  <a:lnTo>
                    <a:pt x="14" y="24"/>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01" name="Freeform 365">
              <a:extLst>
                <a:ext uri="{FF2B5EF4-FFF2-40B4-BE49-F238E27FC236}">
                  <a16:creationId xmlns:a16="http://schemas.microsoft.com/office/drawing/2014/main" id="{1C79F7AA-FA3E-9D73-78D9-363BA2C97D31}"/>
                </a:ext>
              </a:extLst>
            </p:cNvPr>
            <p:cNvSpPr>
              <a:spLocks/>
            </p:cNvSpPr>
            <p:nvPr/>
          </p:nvSpPr>
          <p:spPr bwMode="auto">
            <a:xfrm>
              <a:off x="652" y="1791"/>
              <a:ext cx="27" cy="41"/>
            </a:xfrm>
            <a:custGeom>
              <a:avLst/>
              <a:gdLst>
                <a:gd name="T0" fmla="*/ 2147483647 w 14"/>
                <a:gd name="T1" fmla="*/ 2147483647 h 31"/>
                <a:gd name="T2" fmla="*/ 2147483647 w 14"/>
                <a:gd name="T3" fmla="*/ 0 h 31"/>
                <a:gd name="T4" fmla="*/ 0 w 14"/>
                <a:gd name="T5" fmla="*/ 2147483647 h 31"/>
                <a:gd name="T6" fmla="*/ 0 w 14"/>
                <a:gd name="T7" fmla="*/ 2147483647 h 31"/>
                <a:gd name="T8" fmla="*/ 2147483647 w 14"/>
                <a:gd name="T9" fmla="*/ 2147483647 h 31"/>
                <a:gd name="T10" fmla="*/ 0 60000 65536"/>
                <a:gd name="T11" fmla="*/ 0 60000 65536"/>
                <a:gd name="T12" fmla="*/ 0 60000 65536"/>
                <a:gd name="T13" fmla="*/ 0 60000 65536"/>
                <a:gd name="T14" fmla="*/ 0 60000 65536"/>
                <a:gd name="T15" fmla="*/ 0 w 14"/>
                <a:gd name="T16" fmla="*/ 0 h 31"/>
                <a:gd name="T17" fmla="*/ 14 w 14"/>
                <a:gd name="T18" fmla="*/ 31 h 31"/>
              </a:gdLst>
              <a:ahLst/>
              <a:cxnLst>
                <a:cxn ang="T10">
                  <a:pos x="T0" y="T1"/>
                </a:cxn>
                <a:cxn ang="T11">
                  <a:pos x="T2" y="T3"/>
                </a:cxn>
                <a:cxn ang="T12">
                  <a:pos x="T4" y="T5"/>
                </a:cxn>
                <a:cxn ang="T13">
                  <a:pos x="T6" y="T7"/>
                </a:cxn>
                <a:cxn ang="T14">
                  <a:pos x="T8" y="T9"/>
                </a:cxn>
              </a:cxnLst>
              <a:rect l="T15" t="T16" r="T17" b="T18"/>
              <a:pathLst>
                <a:path w="14" h="31">
                  <a:moveTo>
                    <a:pt x="14" y="23"/>
                  </a:moveTo>
                  <a:lnTo>
                    <a:pt x="14" y="0"/>
                  </a:lnTo>
                  <a:lnTo>
                    <a:pt x="0" y="9"/>
                  </a:lnTo>
                  <a:lnTo>
                    <a:pt x="0" y="31"/>
                  </a:lnTo>
                  <a:lnTo>
                    <a:pt x="14" y="23"/>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02" name="Freeform 366">
              <a:extLst>
                <a:ext uri="{FF2B5EF4-FFF2-40B4-BE49-F238E27FC236}">
                  <a16:creationId xmlns:a16="http://schemas.microsoft.com/office/drawing/2014/main" id="{4CEECCBE-CAF6-39C8-0B71-CFDDADBFD9AB}"/>
                </a:ext>
              </a:extLst>
            </p:cNvPr>
            <p:cNvSpPr>
              <a:spLocks/>
            </p:cNvSpPr>
            <p:nvPr/>
          </p:nvSpPr>
          <p:spPr bwMode="auto">
            <a:xfrm>
              <a:off x="686" y="1818"/>
              <a:ext cx="27" cy="40"/>
            </a:xfrm>
            <a:custGeom>
              <a:avLst/>
              <a:gdLst>
                <a:gd name="T0" fmla="*/ 2147483647 w 14"/>
                <a:gd name="T1" fmla="*/ 2147483647 h 30"/>
                <a:gd name="T2" fmla="*/ 2147483647 w 14"/>
                <a:gd name="T3" fmla="*/ 0 h 30"/>
                <a:gd name="T4" fmla="*/ 0 w 14"/>
                <a:gd name="T5" fmla="*/ 2147483647 h 30"/>
                <a:gd name="T6" fmla="*/ 0 w 14"/>
                <a:gd name="T7" fmla="*/ 2147483647 h 30"/>
                <a:gd name="T8" fmla="*/ 2147483647 w 14"/>
                <a:gd name="T9" fmla="*/ 2147483647 h 30"/>
                <a:gd name="T10" fmla="*/ 0 60000 65536"/>
                <a:gd name="T11" fmla="*/ 0 60000 65536"/>
                <a:gd name="T12" fmla="*/ 0 60000 65536"/>
                <a:gd name="T13" fmla="*/ 0 60000 65536"/>
                <a:gd name="T14" fmla="*/ 0 60000 65536"/>
                <a:gd name="T15" fmla="*/ 0 w 14"/>
                <a:gd name="T16" fmla="*/ 0 h 30"/>
                <a:gd name="T17" fmla="*/ 14 w 14"/>
                <a:gd name="T18" fmla="*/ 30 h 30"/>
              </a:gdLst>
              <a:ahLst/>
              <a:cxnLst>
                <a:cxn ang="T10">
                  <a:pos x="T0" y="T1"/>
                </a:cxn>
                <a:cxn ang="T11">
                  <a:pos x="T2" y="T3"/>
                </a:cxn>
                <a:cxn ang="T12">
                  <a:pos x="T4" y="T5"/>
                </a:cxn>
                <a:cxn ang="T13">
                  <a:pos x="T6" y="T7"/>
                </a:cxn>
                <a:cxn ang="T14">
                  <a:pos x="T8" y="T9"/>
                </a:cxn>
              </a:cxnLst>
              <a:rect l="T15" t="T16" r="T17" b="T18"/>
              <a:pathLst>
                <a:path w="14" h="30">
                  <a:moveTo>
                    <a:pt x="14" y="22"/>
                  </a:moveTo>
                  <a:lnTo>
                    <a:pt x="14" y="0"/>
                  </a:lnTo>
                  <a:lnTo>
                    <a:pt x="0" y="6"/>
                  </a:lnTo>
                  <a:lnTo>
                    <a:pt x="0" y="30"/>
                  </a:lnTo>
                  <a:lnTo>
                    <a:pt x="14" y="22"/>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03" name="Freeform 367">
              <a:extLst>
                <a:ext uri="{FF2B5EF4-FFF2-40B4-BE49-F238E27FC236}">
                  <a16:creationId xmlns:a16="http://schemas.microsoft.com/office/drawing/2014/main" id="{EC2428EC-6ADE-44C2-66EE-6D2F52506640}"/>
                </a:ext>
              </a:extLst>
            </p:cNvPr>
            <p:cNvSpPr>
              <a:spLocks/>
            </p:cNvSpPr>
            <p:nvPr/>
          </p:nvSpPr>
          <p:spPr bwMode="auto">
            <a:xfrm>
              <a:off x="686" y="1778"/>
              <a:ext cx="27" cy="42"/>
            </a:xfrm>
            <a:custGeom>
              <a:avLst/>
              <a:gdLst>
                <a:gd name="T0" fmla="*/ 2147483647 w 14"/>
                <a:gd name="T1" fmla="*/ 2147483647 h 32"/>
                <a:gd name="T2" fmla="*/ 2147483647 w 14"/>
                <a:gd name="T3" fmla="*/ 0 h 32"/>
                <a:gd name="T4" fmla="*/ 0 w 14"/>
                <a:gd name="T5" fmla="*/ 2147483647 h 32"/>
                <a:gd name="T6" fmla="*/ 0 w 14"/>
                <a:gd name="T7" fmla="*/ 2147483647 h 32"/>
                <a:gd name="T8" fmla="*/ 2147483647 w 14"/>
                <a:gd name="T9" fmla="*/ 2147483647 h 32"/>
                <a:gd name="T10" fmla="*/ 0 60000 65536"/>
                <a:gd name="T11" fmla="*/ 0 60000 65536"/>
                <a:gd name="T12" fmla="*/ 0 60000 65536"/>
                <a:gd name="T13" fmla="*/ 0 60000 65536"/>
                <a:gd name="T14" fmla="*/ 0 60000 65536"/>
                <a:gd name="T15" fmla="*/ 0 w 14"/>
                <a:gd name="T16" fmla="*/ 0 h 32"/>
                <a:gd name="T17" fmla="*/ 14 w 14"/>
                <a:gd name="T18" fmla="*/ 32 h 32"/>
              </a:gdLst>
              <a:ahLst/>
              <a:cxnLst>
                <a:cxn ang="T10">
                  <a:pos x="T0" y="T1"/>
                </a:cxn>
                <a:cxn ang="T11">
                  <a:pos x="T2" y="T3"/>
                </a:cxn>
                <a:cxn ang="T12">
                  <a:pos x="T4" y="T5"/>
                </a:cxn>
                <a:cxn ang="T13">
                  <a:pos x="T6" y="T7"/>
                </a:cxn>
                <a:cxn ang="T14">
                  <a:pos x="T8" y="T9"/>
                </a:cxn>
              </a:cxnLst>
              <a:rect l="T15" t="T16" r="T17" b="T18"/>
              <a:pathLst>
                <a:path w="14" h="32">
                  <a:moveTo>
                    <a:pt x="14" y="24"/>
                  </a:moveTo>
                  <a:lnTo>
                    <a:pt x="14" y="0"/>
                  </a:lnTo>
                  <a:lnTo>
                    <a:pt x="0" y="9"/>
                  </a:lnTo>
                  <a:lnTo>
                    <a:pt x="0" y="32"/>
                  </a:lnTo>
                  <a:lnTo>
                    <a:pt x="14" y="24"/>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04" name="Freeform 368">
              <a:extLst>
                <a:ext uri="{FF2B5EF4-FFF2-40B4-BE49-F238E27FC236}">
                  <a16:creationId xmlns:a16="http://schemas.microsoft.com/office/drawing/2014/main" id="{71B7567C-9DDF-6889-F3F5-DB9CD157C145}"/>
                </a:ext>
              </a:extLst>
            </p:cNvPr>
            <p:cNvSpPr>
              <a:spLocks/>
            </p:cNvSpPr>
            <p:nvPr/>
          </p:nvSpPr>
          <p:spPr bwMode="auto">
            <a:xfrm>
              <a:off x="718" y="1804"/>
              <a:ext cx="25" cy="39"/>
            </a:xfrm>
            <a:custGeom>
              <a:avLst/>
              <a:gdLst>
                <a:gd name="T0" fmla="*/ 2147483647 w 13"/>
                <a:gd name="T1" fmla="*/ 2147483647 h 29"/>
                <a:gd name="T2" fmla="*/ 2147483647 w 13"/>
                <a:gd name="T3" fmla="*/ 0 h 29"/>
                <a:gd name="T4" fmla="*/ 0 w 13"/>
                <a:gd name="T5" fmla="*/ 2147483647 h 29"/>
                <a:gd name="T6" fmla="*/ 0 w 13"/>
                <a:gd name="T7" fmla="*/ 2147483647 h 29"/>
                <a:gd name="T8" fmla="*/ 2147483647 w 13"/>
                <a:gd name="T9" fmla="*/ 2147483647 h 29"/>
                <a:gd name="T10" fmla="*/ 0 60000 65536"/>
                <a:gd name="T11" fmla="*/ 0 60000 65536"/>
                <a:gd name="T12" fmla="*/ 0 60000 65536"/>
                <a:gd name="T13" fmla="*/ 0 60000 65536"/>
                <a:gd name="T14" fmla="*/ 0 60000 65536"/>
                <a:gd name="T15" fmla="*/ 0 w 13"/>
                <a:gd name="T16" fmla="*/ 0 h 29"/>
                <a:gd name="T17" fmla="*/ 13 w 13"/>
                <a:gd name="T18" fmla="*/ 29 h 29"/>
              </a:gdLst>
              <a:ahLst/>
              <a:cxnLst>
                <a:cxn ang="T10">
                  <a:pos x="T0" y="T1"/>
                </a:cxn>
                <a:cxn ang="T11">
                  <a:pos x="T2" y="T3"/>
                </a:cxn>
                <a:cxn ang="T12">
                  <a:pos x="T4" y="T5"/>
                </a:cxn>
                <a:cxn ang="T13">
                  <a:pos x="T6" y="T7"/>
                </a:cxn>
                <a:cxn ang="T14">
                  <a:pos x="T8" y="T9"/>
                </a:cxn>
              </a:cxnLst>
              <a:rect l="T15" t="T16" r="T17" b="T18"/>
              <a:pathLst>
                <a:path w="13" h="29">
                  <a:moveTo>
                    <a:pt x="13" y="22"/>
                  </a:moveTo>
                  <a:lnTo>
                    <a:pt x="13" y="0"/>
                  </a:lnTo>
                  <a:lnTo>
                    <a:pt x="0" y="7"/>
                  </a:lnTo>
                  <a:lnTo>
                    <a:pt x="0" y="29"/>
                  </a:lnTo>
                  <a:lnTo>
                    <a:pt x="13" y="22"/>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05" name="Freeform 369">
              <a:extLst>
                <a:ext uri="{FF2B5EF4-FFF2-40B4-BE49-F238E27FC236}">
                  <a16:creationId xmlns:a16="http://schemas.microsoft.com/office/drawing/2014/main" id="{759EF68A-4628-B8AD-6D72-1D06FB9A3FF6}"/>
                </a:ext>
              </a:extLst>
            </p:cNvPr>
            <p:cNvSpPr>
              <a:spLocks/>
            </p:cNvSpPr>
            <p:nvPr/>
          </p:nvSpPr>
          <p:spPr bwMode="auto">
            <a:xfrm>
              <a:off x="718" y="1767"/>
              <a:ext cx="25" cy="40"/>
            </a:xfrm>
            <a:custGeom>
              <a:avLst/>
              <a:gdLst>
                <a:gd name="T0" fmla="*/ 2147483647 w 13"/>
                <a:gd name="T1" fmla="*/ 2147483647 h 30"/>
                <a:gd name="T2" fmla="*/ 2147483647 w 13"/>
                <a:gd name="T3" fmla="*/ 0 h 30"/>
                <a:gd name="T4" fmla="*/ 0 w 13"/>
                <a:gd name="T5" fmla="*/ 2147483647 h 30"/>
                <a:gd name="T6" fmla="*/ 0 w 13"/>
                <a:gd name="T7" fmla="*/ 2147483647 h 30"/>
                <a:gd name="T8" fmla="*/ 2147483647 w 13"/>
                <a:gd name="T9" fmla="*/ 2147483647 h 30"/>
                <a:gd name="T10" fmla="*/ 0 60000 65536"/>
                <a:gd name="T11" fmla="*/ 0 60000 65536"/>
                <a:gd name="T12" fmla="*/ 0 60000 65536"/>
                <a:gd name="T13" fmla="*/ 0 60000 65536"/>
                <a:gd name="T14" fmla="*/ 0 60000 65536"/>
                <a:gd name="T15" fmla="*/ 0 w 13"/>
                <a:gd name="T16" fmla="*/ 0 h 30"/>
                <a:gd name="T17" fmla="*/ 13 w 13"/>
                <a:gd name="T18" fmla="*/ 30 h 30"/>
              </a:gdLst>
              <a:ahLst/>
              <a:cxnLst>
                <a:cxn ang="T10">
                  <a:pos x="T0" y="T1"/>
                </a:cxn>
                <a:cxn ang="T11">
                  <a:pos x="T2" y="T3"/>
                </a:cxn>
                <a:cxn ang="T12">
                  <a:pos x="T4" y="T5"/>
                </a:cxn>
                <a:cxn ang="T13">
                  <a:pos x="T6" y="T7"/>
                </a:cxn>
                <a:cxn ang="T14">
                  <a:pos x="T8" y="T9"/>
                </a:cxn>
              </a:cxnLst>
              <a:rect l="T15" t="T16" r="T17" b="T18"/>
              <a:pathLst>
                <a:path w="13" h="30">
                  <a:moveTo>
                    <a:pt x="13" y="22"/>
                  </a:moveTo>
                  <a:lnTo>
                    <a:pt x="13" y="0"/>
                  </a:lnTo>
                  <a:lnTo>
                    <a:pt x="0" y="6"/>
                  </a:lnTo>
                  <a:lnTo>
                    <a:pt x="0" y="30"/>
                  </a:lnTo>
                  <a:lnTo>
                    <a:pt x="13" y="22"/>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06" name="Freeform 370">
              <a:extLst>
                <a:ext uri="{FF2B5EF4-FFF2-40B4-BE49-F238E27FC236}">
                  <a16:creationId xmlns:a16="http://schemas.microsoft.com/office/drawing/2014/main" id="{BBE6E9E3-2B57-A5F8-2683-CCE69535D424}"/>
                </a:ext>
              </a:extLst>
            </p:cNvPr>
            <p:cNvSpPr>
              <a:spLocks/>
            </p:cNvSpPr>
            <p:nvPr/>
          </p:nvSpPr>
          <p:spPr bwMode="auto">
            <a:xfrm>
              <a:off x="753" y="1791"/>
              <a:ext cx="26" cy="40"/>
            </a:xfrm>
            <a:custGeom>
              <a:avLst/>
              <a:gdLst>
                <a:gd name="T0" fmla="*/ 2147483647 w 14"/>
                <a:gd name="T1" fmla="*/ 2147483647 h 30"/>
                <a:gd name="T2" fmla="*/ 2147483647 w 14"/>
                <a:gd name="T3" fmla="*/ 0 h 30"/>
                <a:gd name="T4" fmla="*/ 0 w 14"/>
                <a:gd name="T5" fmla="*/ 2147483647 h 30"/>
                <a:gd name="T6" fmla="*/ 0 w 14"/>
                <a:gd name="T7" fmla="*/ 2147483647 h 30"/>
                <a:gd name="T8" fmla="*/ 2147483647 w 14"/>
                <a:gd name="T9" fmla="*/ 2147483647 h 30"/>
                <a:gd name="T10" fmla="*/ 0 60000 65536"/>
                <a:gd name="T11" fmla="*/ 0 60000 65536"/>
                <a:gd name="T12" fmla="*/ 0 60000 65536"/>
                <a:gd name="T13" fmla="*/ 0 60000 65536"/>
                <a:gd name="T14" fmla="*/ 0 60000 65536"/>
                <a:gd name="T15" fmla="*/ 0 w 14"/>
                <a:gd name="T16" fmla="*/ 0 h 30"/>
                <a:gd name="T17" fmla="*/ 14 w 14"/>
                <a:gd name="T18" fmla="*/ 30 h 30"/>
              </a:gdLst>
              <a:ahLst/>
              <a:cxnLst>
                <a:cxn ang="T10">
                  <a:pos x="T0" y="T1"/>
                </a:cxn>
                <a:cxn ang="T11">
                  <a:pos x="T2" y="T3"/>
                </a:cxn>
                <a:cxn ang="T12">
                  <a:pos x="T4" y="T5"/>
                </a:cxn>
                <a:cxn ang="T13">
                  <a:pos x="T6" y="T7"/>
                </a:cxn>
                <a:cxn ang="T14">
                  <a:pos x="T8" y="T9"/>
                </a:cxn>
              </a:cxnLst>
              <a:rect l="T15" t="T16" r="T17" b="T18"/>
              <a:pathLst>
                <a:path w="14" h="30">
                  <a:moveTo>
                    <a:pt x="14" y="23"/>
                  </a:moveTo>
                  <a:lnTo>
                    <a:pt x="14" y="0"/>
                  </a:lnTo>
                  <a:lnTo>
                    <a:pt x="0" y="7"/>
                  </a:lnTo>
                  <a:lnTo>
                    <a:pt x="0" y="30"/>
                  </a:lnTo>
                  <a:lnTo>
                    <a:pt x="14" y="23"/>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07" name="Freeform 371">
              <a:extLst>
                <a:ext uri="{FF2B5EF4-FFF2-40B4-BE49-F238E27FC236}">
                  <a16:creationId xmlns:a16="http://schemas.microsoft.com/office/drawing/2014/main" id="{953EAC3C-9398-B599-E05F-47906AB6E5A0}"/>
                </a:ext>
              </a:extLst>
            </p:cNvPr>
            <p:cNvSpPr>
              <a:spLocks/>
            </p:cNvSpPr>
            <p:nvPr/>
          </p:nvSpPr>
          <p:spPr bwMode="auto">
            <a:xfrm>
              <a:off x="753" y="1754"/>
              <a:ext cx="26" cy="38"/>
            </a:xfrm>
            <a:custGeom>
              <a:avLst/>
              <a:gdLst>
                <a:gd name="T0" fmla="*/ 2147483647 w 14"/>
                <a:gd name="T1" fmla="*/ 2147483647 h 29"/>
                <a:gd name="T2" fmla="*/ 2147483647 w 14"/>
                <a:gd name="T3" fmla="*/ 0 h 29"/>
                <a:gd name="T4" fmla="*/ 0 w 14"/>
                <a:gd name="T5" fmla="*/ 2147483647 h 29"/>
                <a:gd name="T6" fmla="*/ 0 w 14"/>
                <a:gd name="T7" fmla="*/ 2147483647 h 29"/>
                <a:gd name="T8" fmla="*/ 2147483647 w 14"/>
                <a:gd name="T9" fmla="*/ 2147483647 h 29"/>
                <a:gd name="T10" fmla="*/ 0 60000 65536"/>
                <a:gd name="T11" fmla="*/ 0 60000 65536"/>
                <a:gd name="T12" fmla="*/ 0 60000 65536"/>
                <a:gd name="T13" fmla="*/ 0 60000 65536"/>
                <a:gd name="T14" fmla="*/ 0 60000 65536"/>
                <a:gd name="T15" fmla="*/ 0 w 14"/>
                <a:gd name="T16" fmla="*/ 0 h 29"/>
                <a:gd name="T17" fmla="*/ 14 w 14"/>
                <a:gd name="T18" fmla="*/ 29 h 29"/>
              </a:gdLst>
              <a:ahLst/>
              <a:cxnLst>
                <a:cxn ang="T10">
                  <a:pos x="T0" y="T1"/>
                </a:cxn>
                <a:cxn ang="T11">
                  <a:pos x="T2" y="T3"/>
                </a:cxn>
                <a:cxn ang="T12">
                  <a:pos x="T4" y="T5"/>
                </a:cxn>
                <a:cxn ang="T13">
                  <a:pos x="T6" y="T7"/>
                </a:cxn>
                <a:cxn ang="T14">
                  <a:pos x="T8" y="T9"/>
                </a:cxn>
              </a:cxnLst>
              <a:rect l="T15" t="T16" r="T17" b="T18"/>
              <a:pathLst>
                <a:path w="14" h="29">
                  <a:moveTo>
                    <a:pt x="14" y="22"/>
                  </a:moveTo>
                  <a:lnTo>
                    <a:pt x="14" y="0"/>
                  </a:lnTo>
                  <a:lnTo>
                    <a:pt x="0" y="7"/>
                  </a:lnTo>
                  <a:lnTo>
                    <a:pt x="0" y="29"/>
                  </a:lnTo>
                  <a:lnTo>
                    <a:pt x="14" y="22"/>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08" name="Freeform 372">
              <a:extLst>
                <a:ext uri="{FF2B5EF4-FFF2-40B4-BE49-F238E27FC236}">
                  <a16:creationId xmlns:a16="http://schemas.microsoft.com/office/drawing/2014/main" id="{0D325650-18C3-BED4-A3FE-EC587B0D959E}"/>
                </a:ext>
              </a:extLst>
            </p:cNvPr>
            <p:cNvSpPr>
              <a:spLocks/>
            </p:cNvSpPr>
            <p:nvPr/>
          </p:nvSpPr>
          <p:spPr bwMode="auto">
            <a:xfrm>
              <a:off x="787" y="1776"/>
              <a:ext cx="25" cy="43"/>
            </a:xfrm>
            <a:custGeom>
              <a:avLst/>
              <a:gdLst>
                <a:gd name="T0" fmla="*/ 2147483647 w 13"/>
                <a:gd name="T1" fmla="*/ 2147483647 h 32"/>
                <a:gd name="T2" fmla="*/ 2147483647 w 13"/>
                <a:gd name="T3" fmla="*/ 0 h 32"/>
                <a:gd name="T4" fmla="*/ 0 w 13"/>
                <a:gd name="T5" fmla="*/ 2147483647 h 32"/>
                <a:gd name="T6" fmla="*/ 0 w 13"/>
                <a:gd name="T7" fmla="*/ 2147483647 h 32"/>
                <a:gd name="T8" fmla="*/ 2147483647 w 13"/>
                <a:gd name="T9" fmla="*/ 2147483647 h 32"/>
                <a:gd name="T10" fmla="*/ 0 60000 65536"/>
                <a:gd name="T11" fmla="*/ 0 60000 65536"/>
                <a:gd name="T12" fmla="*/ 0 60000 65536"/>
                <a:gd name="T13" fmla="*/ 0 60000 65536"/>
                <a:gd name="T14" fmla="*/ 0 60000 65536"/>
                <a:gd name="T15" fmla="*/ 0 w 13"/>
                <a:gd name="T16" fmla="*/ 0 h 32"/>
                <a:gd name="T17" fmla="*/ 13 w 13"/>
                <a:gd name="T18" fmla="*/ 32 h 32"/>
              </a:gdLst>
              <a:ahLst/>
              <a:cxnLst>
                <a:cxn ang="T10">
                  <a:pos x="T0" y="T1"/>
                </a:cxn>
                <a:cxn ang="T11">
                  <a:pos x="T2" y="T3"/>
                </a:cxn>
                <a:cxn ang="T12">
                  <a:pos x="T4" y="T5"/>
                </a:cxn>
                <a:cxn ang="T13">
                  <a:pos x="T6" y="T7"/>
                </a:cxn>
                <a:cxn ang="T14">
                  <a:pos x="T8" y="T9"/>
                </a:cxn>
              </a:cxnLst>
              <a:rect l="T15" t="T16" r="T17" b="T18"/>
              <a:pathLst>
                <a:path w="13" h="32">
                  <a:moveTo>
                    <a:pt x="13" y="25"/>
                  </a:moveTo>
                  <a:lnTo>
                    <a:pt x="13" y="0"/>
                  </a:lnTo>
                  <a:lnTo>
                    <a:pt x="0" y="9"/>
                  </a:lnTo>
                  <a:lnTo>
                    <a:pt x="0" y="32"/>
                  </a:lnTo>
                  <a:lnTo>
                    <a:pt x="13" y="25"/>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09" name="Freeform 373">
              <a:extLst>
                <a:ext uri="{FF2B5EF4-FFF2-40B4-BE49-F238E27FC236}">
                  <a16:creationId xmlns:a16="http://schemas.microsoft.com/office/drawing/2014/main" id="{F4B332DD-7E54-EDD5-C9CC-2E131EE48844}"/>
                </a:ext>
              </a:extLst>
            </p:cNvPr>
            <p:cNvSpPr>
              <a:spLocks/>
            </p:cNvSpPr>
            <p:nvPr/>
          </p:nvSpPr>
          <p:spPr bwMode="auto">
            <a:xfrm>
              <a:off x="787" y="1739"/>
              <a:ext cx="25" cy="40"/>
            </a:xfrm>
            <a:custGeom>
              <a:avLst/>
              <a:gdLst>
                <a:gd name="T0" fmla="*/ 2147483647 w 13"/>
                <a:gd name="T1" fmla="*/ 2147483647 h 30"/>
                <a:gd name="T2" fmla="*/ 2147483647 w 13"/>
                <a:gd name="T3" fmla="*/ 0 h 30"/>
                <a:gd name="T4" fmla="*/ 0 w 13"/>
                <a:gd name="T5" fmla="*/ 2147483647 h 30"/>
                <a:gd name="T6" fmla="*/ 0 w 13"/>
                <a:gd name="T7" fmla="*/ 2147483647 h 30"/>
                <a:gd name="T8" fmla="*/ 2147483647 w 13"/>
                <a:gd name="T9" fmla="*/ 2147483647 h 30"/>
                <a:gd name="T10" fmla="*/ 0 60000 65536"/>
                <a:gd name="T11" fmla="*/ 0 60000 65536"/>
                <a:gd name="T12" fmla="*/ 0 60000 65536"/>
                <a:gd name="T13" fmla="*/ 0 60000 65536"/>
                <a:gd name="T14" fmla="*/ 0 60000 65536"/>
                <a:gd name="T15" fmla="*/ 0 w 13"/>
                <a:gd name="T16" fmla="*/ 0 h 30"/>
                <a:gd name="T17" fmla="*/ 13 w 13"/>
                <a:gd name="T18" fmla="*/ 30 h 30"/>
              </a:gdLst>
              <a:ahLst/>
              <a:cxnLst>
                <a:cxn ang="T10">
                  <a:pos x="T0" y="T1"/>
                </a:cxn>
                <a:cxn ang="T11">
                  <a:pos x="T2" y="T3"/>
                </a:cxn>
                <a:cxn ang="T12">
                  <a:pos x="T4" y="T5"/>
                </a:cxn>
                <a:cxn ang="T13">
                  <a:pos x="T6" y="T7"/>
                </a:cxn>
                <a:cxn ang="T14">
                  <a:pos x="T8" y="T9"/>
                </a:cxn>
              </a:cxnLst>
              <a:rect l="T15" t="T16" r="T17" b="T18"/>
              <a:pathLst>
                <a:path w="13" h="30">
                  <a:moveTo>
                    <a:pt x="13" y="23"/>
                  </a:moveTo>
                  <a:lnTo>
                    <a:pt x="13" y="0"/>
                  </a:lnTo>
                  <a:lnTo>
                    <a:pt x="0" y="8"/>
                  </a:lnTo>
                  <a:lnTo>
                    <a:pt x="0" y="30"/>
                  </a:lnTo>
                  <a:lnTo>
                    <a:pt x="13" y="23"/>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10" name="Freeform 374">
              <a:extLst>
                <a:ext uri="{FF2B5EF4-FFF2-40B4-BE49-F238E27FC236}">
                  <a16:creationId xmlns:a16="http://schemas.microsoft.com/office/drawing/2014/main" id="{FFE8FFB2-1DAB-A8C5-89A7-A443BE2FF566}"/>
                </a:ext>
              </a:extLst>
            </p:cNvPr>
            <p:cNvSpPr>
              <a:spLocks/>
            </p:cNvSpPr>
            <p:nvPr/>
          </p:nvSpPr>
          <p:spPr bwMode="auto">
            <a:xfrm>
              <a:off x="817" y="1765"/>
              <a:ext cx="31" cy="41"/>
            </a:xfrm>
            <a:custGeom>
              <a:avLst/>
              <a:gdLst>
                <a:gd name="T0" fmla="*/ 2147483647 w 16"/>
                <a:gd name="T1" fmla="*/ 2147483647 h 31"/>
                <a:gd name="T2" fmla="*/ 2147483647 w 16"/>
                <a:gd name="T3" fmla="*/ 0 h 31"/>
                <a:gd name="T4" fmla="*/ 0 w 16"/>
                <a:gd name="T5" fmla="*/ 2147483647 h 31"/>
                <a:gd name="T6" fmla="*/ 0 w 16"/>
                <a:gd name="T7" fmla="*/ 2147483647 h 31"/>
                <a:gd name="T8" fmla="*/ 2147483647 w 16"/>
                <a:gd name="T9" fmla="*/ 2147483647 h 31"/>
                <a:gd name="T10" fmla="*/ 0 60000 65536"/>
                <a:gd name="T11" fmla="*/ 0 60000 65536"/>
                <a:gd name="T12" fmla="*/ 0 60000 65536"/>
                <a:gd name="T13" fmla="*/ 0 60000 65536"/>
                <a:gd name="T14" fmla="*/ 0 60000 65536"/>
                <a:gd name="T15" fmla="*/ 0 w 16"/>
                <a:gd name="T16" fmla="*/ 0 h 31"/>
                <a:gd name="T17" fmla="*/ 16 w 16"/>
                <a:gd name="T18" fmla="*/ 31 h 31"/>
              </a:gdLst>
              <a:ahLst/>
              <a:cxnLst>
                <a:cxn ang="T10">
                  <a:pos x="T0" y="T1"/>
                </a:cxn>
                <a:cxn ang="T11">
                  <a:pos x="T2" y="T3"/>
                </a:cxn>
                <a:cxn ang="T12">
                  <a:pos x="T4" y="T5"/>
                </a:cxn>
                <a:cxn ang="T13">
                  <a:pos x="T6" y="T7"/>
                </a:cxn>
                <a:cxn ang="T14">
                  <a:pos x="T8" y="T9"/>
                </a:cxn>
              </a:cxnLst>
              <a:rect l="T15" t="T16" r="T17" b="T18"/>
              <a:pathLst>
                <a:path w="16" h="31">
                  <a:moveTo>
                    <a:pt x="16" y="23"/>
                  </a:moveTo>
                  <a:lnTo>
                    <a:pt x="16" y="0"/>
                  </a:lnTo>
                  <a:lnTo>
                    <a:pt x="0" y="8"/>
                  </a:lnTo>
                  <a:lnTo>
                    <a:pt x="0" y="31"/>
                  </a:lnTo>
                  <a:lnTo>
                    <a:pt x="16" y="23"/>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11" name="Freeform 375">
              <a:extLst>
                <a:ext uri="{FF2B5EF4-FFF2-40B4-BE49-F238E27FC236}">
                  <a16:creationId xmlns:a16="http://schemas.microsoft.com/office/drawing/2014/main" id="{C9845CCE-0BC1-D0A7-29C7-095CEF575C82}"/>
                </a:ext>
              </a:extLst>
            </p:cNvPr>
            <p:cNvSpPr>
              <a:spLocks/>
            </p:cNvSpPr>
            <p:nvPr/>
          </p:nvSpPr>
          <p:spPr bwMode="auto">
            <a:xfrm>
              <a:off x="817" y="1726"/>
              <a:ext cx="31" cy="42"/>
            </a:xfrm>
            <a:custGeom>
              <a:avLst/>
              <a:gdLst>
                <a:gd name="T0" fmla="*/ 2147483647 w 16"/>
                <a:gd name="T1" fmla="*/ 2147483647 h 32"/>
                <a:gd name="T2" fmla="*/ 2147483647 w 16"/>
                <a:gd name="T3" fmla="*/ 0 h 32"/>
                <a:gd name="T4" fmla="*/ 0 w 16"/>
                <a:gd name="T5" fmla="*/ 2147483647 h 32"/>
                <a:gd name="T6" fmla="*/ 0 w 16"/>
                <a:gd name="T7" fmla="*/ 2147483647 h 32"/>
                <a:gd name="T8" fmla="*/ 2147483647 w 16"/>
                <a:gd name="T9" fmla="*/ 2147483647 h 32"/>
                <a:gd name="T10" fmla="*/ 0 60000 65536"/>
                <a:gd name="T11" fmla="*/ 0 60000 65536"/>
                <a:gd name="T12" fmla="*/ 0 60000 65536"/>
                <a:gd name="T13" fmla="*/ 0 60000 65536"/>
                <a:gd name="T14" fmla="*/ 0 60000 65536"/>
                <a:gd name="T15" fmla="*/ 0 w 16"/>
                <a:gd name="T16" fmla="*/ 0 h 32"/>
                <a:gd name="T17" fmla="*/ 16 w 16"/>
                <a:gd name="T18" fmla="*/ 32 h 32"/>
              </a:gdLst>
              <a:ahLst/>
              <a:cxnLst>
                <a:cxn ang="T10">
                  <a:pos x="T0" y="T1"/>
                </a:cxn>
                <a:cxn ang="T11">
                  <a:pos x="T2" y="T3"/>
                </a:cxn>
                <a:cxn ang="T12">
                  <a:pos x="T4" y="T5"/>
                </a:cxn>
                <a:cxn ang="T13">
                  <a:pos x="T6" y="T7"/>
                </a:cxn>
                <a:cxn ang="T14">
                  <a:pos x="T8" y="T9"/>
                </a:cxn>
              </a:cxnLst>
              <a:rect l="T15" t="T16" r="T17" b="T18"/>
              <a:pathLst>
                <a:path w="16" h="32">
                  <a:moveTo>
                    <a:pt x="16" y="25"/>
                  </a:moveTo>
                  <a:lnTo>
                    <a:pt x="16" y="0"/>
                  </a:lnTo>
                  <a:lnTo>
                    <a:pt x="0" y="9"/>
                  </a:lnTo>
                  <a:lnTo>
                    <a:pt x="0" y="32"/>
                  </a:lnTo>
                  <a:lnTo>
                    <a:pt x="16" y="25"/>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12" name="Line 376">
              <a:extLst>
                <a:ext uri="{FF2B5EF4-FFF2-40B4-BE49-F238E27FC236}">
                  <a16:creationId xmlns:a16="http://schemas.microsoft.com/office/drawing/2014/main" id="{1525CD90-D7D6-C898-88D9-A02B1B432C07}"/>
                </a:ext>
              </a:extLst>
            </p:cNvPr>
            <p:cNvSpPr>
              <a:spLocks noChangeShapeType="1"/>
            </p:cNvSpPr>
            <p:nvPr/>
          </p:nvSpPr>
          <p:spPr bwMode="auto">
            <a:xfrm flipV="1">
              <a:off x="699" y="2036"/>
              <a:ext cx="2" cy="2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it-IT" sz="1644">
                <a:latin typeface="Calibri" panose="020F0502020204030204" pitchFamily="34" charset="0"/>
              </a:endParaRPr>
            </a:p>
          </p:txBody>
        </p:sp>
        <p:sp>
          <p:nvSpPr>
            <p:cNvPr id="413" name="Freeform 377">
              <a:extLst>
                <a:ext uri="{FF2B5EF4-FFF2-40B4-BE49-F238E27FC236}">
                  <a16:creationId xmlns:a16="http://schemas.microsoft.com/office/drawing/2014/main" id="{9603713A-1085-58AA-2F2F-7634F2477683}"/>
                </a:ext>
              </a:extLst>
            </p:cNvPr>
            <p:cNvSpPr>
              <a:spLocks/>
            </p:cNvSpPr>
            <p:nvPr/>
          </p:nvSpPr>
          <p:spPr bwMode="auto">
            <a:xfrm>
              <a:off x="696" y="2045"/>
              <a:ext cx="5" cy="4"/>
            </a:xfrm>
            <a:custGeom>
              <a:avLst/>
              <a:gdLst>
                <a:gd name="T0" fmla="*/ 2147483647 w 3"/>
                <a:gd name="T1" fmla="*/ 2147483647 h 3"/>
                <a:gd name="T2" fmla="*/ 2147483647 w 3"/>
                <a:gd name="T3" fmla="*/ 2147483647 h 3"/>
                <a:gd name="T4" fmla="*/ 2147483647 w 3"/>
                <a:gd name="T5" fmla="*/ 2147483647 h 3"/>
                <a:gd name="T6" fmla="*/ 2147483647 w 3"/>
                <a:gd name="T7" fmla="*/ 1 h 3"/>
                <a:gd name="T8" fmla="*/ 2147483647 w 3"/>
                <a:gd name="T9" fmla="*/ 0 h 3"/>
                <a:gd name="T10" fmla="*/ 2147483647 w 3"/>
                <a:gd name="T11" fmla="*/ 0 h 3"/>
                <a:gd name="T12" fmla="*/ 0 w 3"/>
                <a:gd name="T13" fmla="*/ 0 h 3"/>
                <a:gd name="T14" fmla="*/ 0 w 3"/>
                <a:gd name="T15" fmla="*/ 1 h 3"/>
                <a:gd name="T16" fmla="*/ 0 w 3"/>
                <a:gd name="T17" fmla="*/ 2147483647 h 3"/>
                <a:gd name="T18" fmla="*/ 2147483647 w 3"/>
                <a:gd name="T19" fmla="*/ 2147483647 h 3"/>
                <a:gd name="T20" fmla="*/ 2147483647 w 3"/>
                <a:gd name="T21" fmla="*/ 2147483647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3"/>
                <a:gd name="T35" fmla="*/ 3 w 3"/>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3">
                  <a:moveTo>
                    <a:pt x="2" y="3"/>
                  </a:moveTo>
                  <a:lnTo>
                    <a:pt x="3" y="3"/>
                  </a:lnTo>
                  <a:lnTo>
                    <a:pt x="3" y="2"/>
                  </a:lnTo>
                  <a:lnTo>
                    <a:pt x="3" y="1"/>
                  </a:lnTo>
                  <a:lnTo>
                    <a:pt x="2" y="0"/>
                  </a:lnTo>
                  <a:lnTo>
                    <a:pt x="1" y="0"/>
                  </a:lnTo>
                  <a:lnTo>
                    <a:pt x="0" y="0"/>
                  </a:lnTo>
                  <a:lnTo>
                    <a:pt x="0" y="1"/>
                  </a:lnTo>
                  <a:lnTo>
                    <a:pt x="0" y="2"/>
                  </a:lnTo>
                  <a:lnTo>
                    <a:pt x="1" y="3"/>
                  </a:lnTo>
                  <a:lnTo>
                    <a:pt x="2" y="3"/>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14" name="Freeform 378">
              <a:extLst>
                <a:ext uri="{FF2B5EF4-FFF2-40B4-BE49-F238E27FC236}">
                  <a16:creationId xmlns:a16="http://schemas.microsoft.com/office/drawing/2014/main" id="{974CF56B-C8CE-2F58-EEB2-A7E24C94C0DA}"/>
                </a:ext>
              </a:extLst>
            </p:cNvPr>
            <p:cNvSpPr>
              <a:spLocks/>
            </p:cNvSpPr>
            <p:nvPr/>
          </p:nvSpPr>
          <p:spPr bwMode="auto">
            <a:xfrm>
              <a:off x="696" y="2045"/>
              <a:ext cx="3" cy="4"/>
            </a:xfrm>
            <a:custGeom>
              <a:avLst/>
              <a:gdLst>
                <a:gd name="T0" fmla="*/ 0 w 2"/>
                <a:gd name="T1" fmla="*/ 2147483647 h 3"/>
                <a:gd name="T2" fmla="*/ 0 w 2"/>
                <a:gd name="T3" fmla="*/ 1 h 3"/>
                <a:gd name="T4" fmla="*/ 0 w 2"/>
                <a:gd name="T5" fmla="*/ 0 h 3"/>
                <a:gd name="T6" fmla="*/ 2147483647 w 2"/>
                <a:gd name="T7" fmla="*/ 0 h 3"/>
                <a:gd name="T8" fmla="*/ 2147483647 w 2"/>
                <a:gd name="T9" fmla="*/ 2147483647 h 3"/>
                <a:gd name="T10" fmla="*/ 2147483647 w 2"/>
                <a:gd name="T11" fmla="*/ 2147483647 h 3"/>
                <a:gd name="T12" fmla="*/ 2147483647 w 2"/>
                <a:gd name="T13" fmla="*/ 2147483647 h 3"/>
                <a:gd name="T14" fmla="*/ 0 w 2"/>
                <a:gd name="T15" fmla="*/ 2147483647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2"/>
                  </a:moveTo>
                  <a:lnTo>
                    <a:pt x="0" y="1"/>
                  </a:lnTo>
                  <a:lnTo>
                    <a:pt x="0" y="0"/>
                  </a:lnTo>
                  <a:lnTo>
                    <a:pt x="1" y="0"/>
                  </a:lnTo>
                  <a:lnTo>
                    <a:pt x="2" y="2"/>
                  </a:lnTo>
                  <a:lnTo>
                    <a:pt x="2" y="3"/>
                  </a:lnTo>
                  <a:lnTo>
                    <a:pt x="1" y="3"/>
                  </a:lnTo>
                  <a:lnTo>
                    <a:pt x="0"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15" name="Freeform 379">
              <a:extLst>
                <a:ext uri="{FF2B5EF4-FFF2-40B4-BE49-F238E27FC236}">
                  <a16:creationId xmlns:a16="http://schemas.microsoft.com/office/drawing/2014/main" id="{54C97FE5-4799-1420-1887-300701FDD09E}"/>
                </a:ext>
              </a:extLst>
            </p:cNvPr>
            <p:cNvSpPr>
              <a:spLocks/>
            </p:cNvSpPr>
            <p:nvPr/>
          </p:nvSpPr>
          <p:spPr bwMode="auto">
            <a:xfrm>
              <a:off x="715" y="2042"/>
              <a:ext cx="13" cy="15"/>
            </a:xfrm>
            <a:custGeom>
              <a:avLst/>
              <a:gdLst>
                <a:gd name="T0" fmla="*/ 2147483647 w 7"/>
                <a:gd name="T1" fmla="*/ 2147483647 h 11"/>
                <a:gd name="T2" fmla="*/ 2147483647 w 7"/>
                <a:gd name="T3" fmla="*/ 2147483647 h 11"/>
                <a:gd name="T4" fmla="*/ 2147483647 w 7"/>
                <a:gd name="T5" fmla="*/ 2147483647 h 11"/>
                <a:gd name="T6" fmla="*/ 2147483647 w 7"/>
                <a:gd name="T7" fmla="*/ 2147483647 h 11"/>
                <a:gd name="T8" fmla="*/ 2147483647 w 7"/>
                <a:gd name="T9" fmla="*/ 2147483647 h 11"/>
                <a:gd name="T10" fmla="*/ 2147483647 w 7"/>
                <a:gd name="T11" fmla="*/ 2147483647 h 11"/>
                <a:gd name="T12" fmla="*/ 2147483647 w 7"/>
                <a:gd name="T13" fmla="*/ 2147483647 h 11"/>
                <a:gd name="T14" fmla="*/ 2147483647 w 7"/>
                <a:gd name="T15" fmla="*/ 2147483647 h 11"/>
                <a:gd name="T16" fmla="*/ 2147483647 w 7"/>
                <a:gd name="T17" fmla="*/ 0 h 11"/>
                <a:gd name="T18" fmla="*/ 2147483647 w 7"/>
                <a:gd name="T19" fmla="*/ 2147483647 h 11"/>
                <a:gd name="T20" fmla="*/ 2147483647 w 7"/>
                <a:gd name="T21" fmla="*/ 2147483647 h 11"/>
                <a:gd name="T22" fmla="*/ 0 w 7"/>
                <a:gd name="T23" fmla="*/ 2147483647 h 11"/>
                <a:gd name="T24" fmla="*/ 0 w 7"/>
                <a:gd name="T25" fmla="*/ 2147483647 h 11"/>
                <a:gd name="T26" fmla="*/ 0 w 7"/>
                <a:gd name="T27" fmla="*/ 2147483647 h 11"/>
                <a:gd name="T28" fmla="*/ 2147483647 w 7"/>
                <a:gd name="T29" fmla="*/ 2147483647 h 11"/>
                <a:gd name="T30" fmla="*/ 2147483647 w 7"/>
                <a:gd name="T31" fmla="*/ 2147483647 h 11"/>
                <a:gd name="T32" fmla="*/ 2147483647 w 7"/>
                <a:gd name="T33" fmla="*/ 2147483647 h 11"/>
                <a:gd name="T34" fmla="*/ 2147483647 w 7"/>
                <a:gd name="T35" fmla="*/ 2147483647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
                <a:gd name="T55" fmla="*/ 0 h 11"/>
                <a:gd name="T56" fmla="*/ 7 w 7"/>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 h="11">
                  <a:moveTo>
                    <a:pt x="5" y="11"/>
                  </a:moveTo>
                  <a:lnTo>
                    <a:pt x="7" y="10"/>
                  </a:lnTo>
                  <a:lnTo>
                    <a:pt x="7" y="9"/>
                  </a:lnTo>
                  <a:lnTo>
                    <a:pt x="7" y="8"/>
                  </a:lnTo>
                  <a:lnTo>
                    <a:pt x="7" y="5"/>
                  </a:lnTo>
                  <a:lnTo>
                    <a:pt x="7" y="4"/>
                  </a:lnTo>
                  <a:lnTo>
                    <a:pt x="5" y="3"/>
                  </a:lnTo>
                  <a:lnTo>
                    <a:pt x="5" y="2"/>
                  </a:lnTo>
                  <a:lnTo>
                    <a:pt x="4" y="0"/>
                  </a:lnTo>
                  <a:lnTo>
                    <a:pt x="2" y="2"/>
                  </a:lnTo>
                  <a:lnTo>
                    <a:pt x="1" y="3"/>
                  </a:lnTo>
                  <a:lnTo>
                    <a:pt x="0" y="3"/>
                  </a:lnTo>
                  <a:lnTo>
                    <a:pt x="0" y="4"/>
                  </a:lnTo>
                  <a:lnTo>
                    <a:pt x="0" y="6"/>
                  </a:lnTo>
                  <a:lnTo>
                    <a:pt x="1" y="8"/>
                  </a:lnTo>
                  <a:lnTo>
                    <a:pt x="1" y="10"/>
                  </a:lnTo>
                  <a:lnTo>
                    <a:pt x="4" y="11"/>
                  </a:lnTo>
                  <a:lnTo>
                    <a:pt x="5"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16" name="Freeform 380">
              <a:extLst>
                <a:ext uri="{FF2B5EF4-FFF2-40B4-BE49-F238E27FC236}">
                  <a16:creationId xmlns:a16="http://schemas.microsoft.com/office/drawing/2014/main" id="{3DEBCB6B-22A5-3F4E-3817-CC0FE2E822B5}"/>
                </a:ext>
              </a:extLst>
            </p:cNvPr>
            <p:cNvSpPr>
              <a:spLocks/>
            </p:cNvSpPr>
            <p:nvPr/>
          </p:nvSpPr>
          <p:spPr bwMode="auto">
            <a:xfrm>
              <a:off x="715" y="2046"/>
              <a:ext cx="9" cy="11"/>
            </a:xfrm>
            <a:custGeom>
              <a:avLst/>
              <a:gdLst>
                <a:gd name="T0" fmla="*/ 2147483647 w 5"/>
                <a:gd name="T1" fmla="*/ 2147483647 h 8"/>
                <a:gd name="T2" fmla="*/ 0 w 5"/>
                <a:gd name="T3" fmla="*/ 2147483647 h 8"/>
                <a:gd name="T4" fmla="*/ 0 w 5"/>
                <a:gd name="T5" fmla="*/ 1 h 8"/>
                <a:gd name="T6" fmla="*/ 0 w 5"/>
                <a:gd name="T7" fmla="*/ 0 h 8"/>
                <a:gd name="T8" fmla="*/ 2147483647 w 5"/>
                <a:gd name="T9" fmla="*/ 0 h 8"/>
                <a:gd name="T10" fmla="*/ 2147483647 w 5"/>
                <a:gd name="T11" fmla="*/ 0 h 8"/>
                <a:gd name="T12" fmla="*/ 2147483647 w 5"/>
                <a:gd name="T13" fmla="*/ 1 h 8"/>
                <a:gd name="T14" fmla="*/ 2147483647 w 5"/>
                <a:gd name="T15" fmla="*/ 2147483647 h 8"/>
                <a:gd name="T16" fmla="*/ 2147483647 w 5"/>
                <a:gd name="T17" fmla="*/ 2147483647 h 8"/>
                <a:gd name="T18" fmla="*/ 2147483647 w 5"/>
                <a:gd name="T19" fmla="*/ 2147483647 h 8"/>
                <a:gd name="T20" fmla="*/ 2147483647 w 5"/>
                <a:gd name="T21" fmla="*/ 2147483647 h 8"/>
                <a:gd name="T22" fmla="*/ 2147483647 w 5"/>
                <a:gd name="T23" fmla="*/ 2147483647 h 8"/>
                <a:gd name="T24" fmla="*/ 2147483647 w 5"/>
                <a:gd name="T25" fmla="*/ 2147483647 h 8"/>
                <a:gd name="T26" fmla="*/ 2147483647 w 5"/>
                <a:gd name="T27" fmla="*/ 2147483647 h 8"/>
                <a:gd name="T28" fmla="*/ 2147483647 w 5"/>
                <a:gd name="T29" fmla="*/ 2147483647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
                <a:gd name="T46" fmla="*/ 0 h 8"/>
                <a:gd name="T47" fmla="*/ 5 w 5"/>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 h="8">
                  <a:moveTo>
                    <a:pt x="1" y="5"/>
                  </a:moveTo>
                  <a:lnTo>
                    <a:pt x="0" y="3"/>
                  </a:lnTo>
                  <a:lnTo>
                    <a:pt x="0" y="1"/>
                  </a:lnTo>
                  <a:lnTo>
                    <a:pt x="0" y="0"/>
                  </a:lnTo>
                  <a:lnTo>
                    <a:pt x="1" y="0"/>
                  </a:lnTo>
                  <a:lnTo>
                    <a:pt x="4" y="0"/>
                  </a:lnTo>
                  <a:lnTo>
                    <a:pt x="5" y="1"/>
                  </a:lnTo>
                  <a:lnTo>
                    <a:pt x="5" y="2"/>
                  </a:lnTo>
                  <a:lnTo>
                    <a:pt x="5" y="5"/>
                  </a:lnTo>
                  <a:lnTo>
                    <a:pt x="5" y="6"/>
                  </a:lnTo>
                  <a:lnTo>
                    <a:pt x="5" y="7"/>
                  </a:lnTo>
                  <a:lnTo>
                    <a:pt x="5" y="8"/>
                  </a:lnTo>
                  <a:lnTo>
                    <a:pt x="4" y="8"/>
                  </a:lnTo>
                  <a:lnTo>
                    <a:pt x="1" y="7"/>
                  </a:lnTo>
                  <a:lnTo>
                    <a:pt x="1" y="5"/>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17" name="Freeform 381">
              <a:extLst>
                <a:ext uri="{FF2B5EF4-FFF2-40B4-BE49-F238E27FC236}">
                  <a16:creationId xmlns:a16="http://schemas.microsoft.com/office/drawing/2014/main" id="{A0FB6100-23A3-80A5-FF3A-E4B993DFA561}"/>
                </a:ext>
              </a:extLst>
            </p:cNvPr>
            <p:cNvSpPr>
              <a:spLocks/>
            </p:cNvSpPr>
            <p:nvPr/>
          </p:nvSpPr>
          <p:spPr bwMode="auto">
            <a:xfrm>
              <a:off x="717" y="2048"/>
              <a:ext cx="7" cy="6"/>
            </a:xfrm>
            <a:custGeom>
              <a:avLst/>
              <a:gdLst>
                <a:gd name="T0" fmla="*/ 0 w 4"/>
                <a:gd name="T1" fmla="*/ 7007505 h 5"/>
                <a:gd name="T2" fmla="*/ 0 w 4"/>
                <a:gd name="T3" fmla="*/ 2 h 5"/>
                <a:gd name="T4" fmla="*/ 0 w 4"/>
                <a:gd name="T5" fmla="*/ 1 h 5"/>
                <a:gd name="T6" fmla="*/ 0 w 4"/>
                <a:gd name="T7" fmla="*/ 0 h 5"/>
                <a:gd name="T8" fmla="*/ 2147483647 w 4"/>
                <a:gd name="T9" fmla="*/ 0 h 5"/>
                <a:gd name="T10" fmla="*/ 2147483647 w 4"/>
                <a:gd name="T11" fmla="*/ 0 h 5"/>
                <a:gd name="T12" fmla="*/ 2147483647 w 4"/>
                <a:gd name="T13" fmla="*/ 2 h 5"/>
                <a:gd name="T14" fmla="*/ 2147483647 w 4"/>
                <a:gd name="T15" fmla="*/ 7007505 h 5"/>
                <a:gd name="T16" fmla="*/ 2147483647 w 4"/>
                <a:gd name="T17" fmla="*/ 8409004 h 5"/>
                <a:gd name="T18" fmla="*/ 2147483647 w 4"/>
                <a:gd name="T19" fmla="*/ 8409004 h 5"/>
                <a:gd name="T20" fmla="*/ 0 w 4"/>
                <a:gd name="T21" fmla="*/ 7007505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5"/>
                <a:gd name="T35" fmla="*/ 4 w 4"/>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5">
                  <a:moveTo>
                    <a:pt x="0" y="4"/>
                  </a:moveTo>
                  <a:lnTo>
                    <a:pt x="0" y="2"/>
                  </a:lnTo>
                  <a:lnTo>
                    <a:pt x="0" y="1"/>
                  </a:lnTo>
                  <a:lnTo>
                    <a:pt x="0" y="0"/>
                  </a:lnTo>
                  <a:lnTo>
                    <a:pt x="1" y="0"/>
                  </a:lnTo>
                  <a:lnTo>
                    <a:pt x="3" y="0"/>
                  </a:lnTo>
                  <a:lnTo>
                    <a:pt x="4" y="2"/>
                  </a:lnTo>
                  <a:lnTo>
                    <a:pt x="4" y="4"/>
                  </a:lnTo>
                  <a:lnTo>
                    <a:pt x="4" y="5"/>
                  </a:lnTo>
                  <a:lnTo>
                    <a:pt x="3" y="5"/>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18" name="Freeform 382">
              <a:extLst>
                <a:ext uri="{FF2B5EF4-FFF2-40B4-BE49-F238E27FC236}">
                  <a16:creationId xmlns:a16="http://schemas.microsoft.com/office/drawing/2014/main" id="{9DD30006-46B1-4B77-0CC5-D93A95218088}"/>
                </a:ext>
              </a:extLst>
            </p:cNvPr>
            <p:cNvSpPr>
              <a:spLocks/>
            </p:cNvSpPr>
            <p:nvPr/>
          </p:nvSpPr>
          <p:spPr bwMode="auto">
            <a:xfrm>
              <a:off x="728" y="2049"/>
              <a:ext cx="17" cy="15"/>
            </a:xfrm>
            <a:custGeom>
              <a:avLst/>
              <a:gdLst>
                <a:gd name="T0" fmla="*/ 2147483647 w 9"/>
                <a:gd name="T1" fmla="*/ 2147483647 h 11"/>
                <a:gd name="T2" fmla="*/ 2147483647 w 9"/>
                <a:gd name="T3" fmla="*/ 2147483647 h 11"/>
                <a:gd name="T4" fmla="*/ 2147483647 w 9"/>
                <a:gd name="T5" fmla="*/ 2147483647 h 11"/>
                <a:gd name="T6" fmla="*/ 2147483647 w 9"/>
                <a:gd name="T7" fmla="*/ 2147483647 h 11"/>
                <a:gd name="T8" fmla="*/ 2147483647 w 9"/>
                <a:gd name="T9" fmla="*/ 2147483647 h 11"/>
                <a:gd name="T10" fmla="*/ 2147483647 w 9"/>
                <a:gd name="T11" fmla="*/ 2147483647 h 11"/>
                <a:gd name="T12" fmla="*/ 2147483647 w 9"/>
                <a:gd name="T13" fmla="*/ 2147483647 h 11"/>
                <a:gd name="T14" fmla="*/ 2147483647 w 9"/>
                <a:gd name="T15" fmla="*/ 1 h 11"/>
                <a:gd name="T16" fmla="*/ 2147483647 w 9"/>
                <a:gd name="T17" fmla="*/ 0 h 11"/>
                <a:gd name="T18" fmla="*/ 2147483647 w 9"/>
                <a:gd name="T19" fmla="*/ 1 h 11"/>
                <a:gd name="T20" fmla="*/ 0 w 9"/>
                <a:gd name="T21" fmla="*/ 2147483647 h 11"/>
                <a:gd name="T22" fmla="*/ 0 w 9"/>
                <a:gd name="T23" fmla="*/ 2147483647 h 11"/>
                <a:gd name="T24" fmla="*/ 0 w 9"/>
                <a:gd name="T25" fmla="*/ 2147483647 h 11"/>
                <a:gd name="T26" fmla="*/ 0 w 9"/>
                <a:gd name="T27" fmla="*/ 2147483647 h 11"/>
                <a:gd name="T28" fmla="*/ 2147483647 w 9"/>
                <a:gd name="T29" fmla="*/ 2147483647 h 11"/>
                <a:gd name="T30" fmla="*/ 2147483647 w 9"/>
                <a:gd name="T31" fmla="*/ 2147483647 h 11"/>
                <a:gd name="T32" fmla="*/ 2147483647 w 9"/>
                <a:gd name="T33" fmla="*/ 2147483647 h 11"/>
                <a:gd name="T34" fmla="*/ 2147483647 w 9"/>
                <a:gd name="T35" fmla="*/ 2147483647 h 11"/>
                <a:gd name="T36" fmla="*/ 2147483647 w 9"/>
                <a:gd name="T37" fmla="*/ 2147483647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
                <a:gd name="T58" fmla="*/ 0 h 11"/>
                <a:gd name="T59" fmla="*/ 9 w 9"/>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 h="11">
                  <a:moveTo>
                    <a:pt x="5" y="10"/>
                  </a:moveTo>
                  <a:lnTo>
                    <a:pt x="8" y="10"/>
                  </a:lnTo>
                  <a:lnTo>
                    <a:pt x="8" y="9"/>
                  </a:lnTo>
                  <a:lnTo>
                    <a:pt x="9" y="6"/>
                  </a:lnTo>
                  <a:lnTo>
                    <a:pt x="8" y="5"/>
                  </a:lnTo>
                  <a:lnTo>
                    <a:pt x="8" y="4"/>
                  </a:lnTo>
                  <a:lnTo>
                    <a:pt x="7" y="3"/>
                  </a:lnTo>
                  <a:lnTo>
                    <a:pt x="5" y="1"/>
                  </a:lnTo>
                  <a:lnTo>
                    <a:pt x="4" y="0"/>
                  </a:lnTo>
                  <a:lnTo>
                    <a:pt x="3" y="1"/>
                  </a:lnTo>
                  <a:lnTo>
                    <a:pt x="0" y="3"/>
                  </a:lnTo>
                  <a:lnTo>
                    <a:pt x="0" y="4"/>
                  </a:lnTo>
                  <a:lnTo>
                    <a:pt x="0" y="6"/>
                  </a:lnTo>
                  <a:lnTo>
                    <a:pt x="0" y="8"/>
                  </a:lnTo>
                  <a:lnTo>
                    <a:pt x="2" y="10"/>
                  </a:lnTo>
                  <a:lnTo>
                    <a:pt x="3" y="10"/>
                  </a:lnTo>
                  <a:lnTo>
                    <a:pt x="4" y="11"/>
                  </a:lnTo>
                  <a:lnTo>
                    <a:pt x="5" y="11"/>
                  </a:lnTo>
                  <a:lnTo>
                    <a:pt x="5"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19" name="Freeform 383">
              <a:extLst>
                <a:ext uri="{FF2B5EF4-FFF2-40B4-BE49-F238E27FC236}">
                  <a16:creationId xmlns:a16="http://schemas.microsoft.com/office/drawing/2014/main" id="{C0A1A301-51A1-1F32-92F5-4D266F116E53}"/>
                </a:ext>
              </a:extLst>
            </p:cNvPr>
            <p:cNvSpPr>
              <a:spLocks/>
            </p:cNvSpPr>
            <p:nvPr/>
          </p:nvSpPr>
          <p:spPr bwMode="auto">
            <a:xfrm>
              <a:off x="728" y="2053"/>
              <a:ext cx="13" cy="11"/>
            </a:xfrm>
            <a:custGeom>
              <a:avLst/>
              <a:gdLst>
                <a:gd name="T0" fmla="*/ 0 w 7"/>
                <a:gd name="T1" fmla="*/ 2147483647 h 8"/>
                <a:gd name="T2" fmla="*/ 0 w 7"/>
                <a:gd name="T3" fmla="*/ 2147483647 h 8"/>
                <a:gd name="T4" fmla="*/ 0 w 7"/>
                <a:gd name="T5" fmla="*/ 1 h 8"/>
                <a:gd name="T6" fmla="*/ 0 w 7"/>
                <a:gd name="T7" fmla="*/ 0 h 8"/>
                <a:gd name="T8" fmla="*/ 2147483647 w 7"/>
                <a:gd name="T9" fmla="*/ 0 h 8"/>
                <a:gd name="T10" fmla="*/ 2147483647 w 7"/>
                <a:gd name="T11" fmla="*/ 0 h 8"/>
                <a:gd name="T12" fmla="*/ 2147483647 w 7"/>
                <a:gd name="T13" fmla="*/ 0 h 8"/>
                <a:gd name="T14" fmla="*/ 2147483647 w 7"/>
                <a:gd name="T15" fmla="*/ 2147483647 h 8"/>
                <a:gd name="T16" fmla="*/ 2147483647 w 7"/>
                <a:gd name="T17" fmla="*/ 2147483647 h 8"/>
                <a:gd name="T18" fmla="*/ 2147483647 w 7"/>
                <a:gd name="T19" fmla="*/ 2147483647 h 8"/>
                <a:gd name="T20" fmla="*/ 2147483647 w 7"/>
                <a:gd name="T21" fmla="*/ 2147483647 h 8"/>
                <a:gd name="T22" fmla="*/ 2147483647 w 7"/>
                <a:gd name="T23" fmla="*/ 2147483647 h 8"/>
                <a:gd name="T24" fmla="*/ 2147483647 w 7"/>
                <a:gd name="T25" fmla="*/ 2147483647 h 8"/>
                <a:gd name="T26" fmla="*/ 2147483647 w 7"/>
                <a:gd name="T27" fmla="*/ 2147483647 h 8"/>
                <a:gd name="T28" fmla="*/ 2147483647 w 7"/>
                <a:gd name="T29" fmla="*/ 2147483647 h 8"/>
                <a:gd name="T30" fmla="*/ 0 w 7"/>
                <a:gd name="T31" fmla="*/ 2147483647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0" y="5"/>
                  </a:moveTo>
                  <a:lnTo>
                    <a:pt x="0" y="3"/>
                  </a:lnTo>
                  <a:lnTo>
                    <a:pt x="0" y="1"/>
                  </a:lnTo>
                  <a:lnTo>
                    <a:pt x="0" y="0"/>
                  </a:lnTo>
                  <a:lnTo>
                    <a:pt x="2" y="0"/>
                  </a:lnTo>
                  <a:lnTo>
                    <a:pt x="3" y="0"/>
                  </a:lnTo>
                  <a:lnTo>
                    <a:pt x="4" y="0"/>
                  </a:lnTo>
                  <a:lnTo>
                    <a:pt x="5" y="2"/>
                  </a:lnTo>
                  <a:lnTo>
                    <a:pt x="7" y="3"/>
                  </a:lnTo>
                  <a:lnTo>
                    <a:pt x="7" y="6"/>
                  </a:lnTo>
                  <a:lnTo>
                    <a:pt x="7" y="7"/>
                  </a:lnTo>
                  <a:lnTo>
                    <a:pt x="5" y="7"/>
                  </a:lnTo>
                  <a:lnTo>
                    <a:pt x="4" y="8"/>
                  </a:lnTo>
                  <a:lnTo>
                    <a:pt x="3" y="7"/>
                  </a:lnTo>
                  <a:lnTo>
                    <a:pt x="2" y="7"/>
                  </a:lnTo>
                  <a:lnTo>
                    <a:pt x="0" y="5"/>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20" name="Freeform 384">
              <a:extLst>
                <a:ext uri="{FF2B5EF4-FFF2-40B4-BE49-F238E27FC236}">
                  <a16:creationId xmlns:a16="http://schemas.microsoft.com/office/drawing/2014/main" id="{D88626F5-01D6-CE68-0B75-B37931A02268}"/>
                </a:ext>
              </a:extLst>
            </p:cNvPr>
            <p:cNvSpPr>
              <a:spLocks/>
            </p:cNvSpPr>
            <p:nvPr/>
          </p:nvSpPr>
          <p:spPr bwMode="auto">
            <a:xfrm>
              <a:off x="732" y="2054"/>
              <a:ext cx="4" cy="7"/>
            </a:xfrm>
            <a:custGeom>
              <a:avLst/>
              <a:gdLst>
                <a:gd name="T0" fmla="*/ 0 w 2"/>
                <a:gd name="T1" fmla="*/ 2147483647 h 5"/>
                <a:gd name="T2" fmla="*/ 0 w 2"/>
                <a:gd name="T3" fmla="*/ 2147483647 h 5"/>
                <a:gd name="T4" fmla="*/ 0 w 2"/>
                <a:gd name="T5" fmla="*/ 1 h 5"/>
                <a:gd name="T6" fmla="*/ 0 w 2"/>
                <a:gd name="T7" fmla="*/ 0 h 5"/>
                <a:gd name="T8" fmla="*/ 2147483647 w 2"/>
                <a:gd name="T9" fmla="*/ 0 h 5"/>
                <a:gd name="T10" fmla="*/ 2147483647 w 2"/>
                <a:gd name="T11" fmla="*/ 2147483647 h 5"/>
                <a:gd name="T12" fmla="*/ 2147483647 w 2"/>
                <a:gd name="T13" fmla="*/ 2147483647 h 5"/>
                <a:gd name="T14" fmla="*/ 2147483647 w 2"/>
                <a:gd name="T15" fmla="*/ 2147483647 h 5"/>
                <a:gd name="T16" fmla="*/ 2147483647 w 2"/>
                <a:gd name="T17" fmla="*/ 2147483647 h 5"/>
                <a:gd name="T18" fmla="*/ 0 w 2"/>
                <a:gd name="T19" fmla="*/ 2147483647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5"/>
                <a:gd name="T32" fmla="*/ 2 w 2"/>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5">
                  <a:moveTo>
                    <a:pt x="0" y="4"/>
                  </a:moveTo>
                  <a:lnTo>
                    <a:pt x="0" y="2"/>
                  </a:lnTo>
                  <a:lnTo>
                    <a:pt x="0" y="1"/>
                  </a:lnTo>
                  <a:lnTo>
                    <a:pt x="0" y="0"/>
                  </a:lnTo>
                  <a:lnTo>
                    <a:pt x="1" y="0"/>
                  </a:lnTo>
                  <a:lnTo>
                    <a:pt x="2" y="2"/>
                  </a:lnTo>
                  <a:lnTo>
                    <a:pt x="2" y="4"/>
                  </a:lnTo>
                  <a:lnTo>
                    <a:pt x="2" y="5"/>
                  </a:lnTo>
                  <a:lnTo>
                    <a:pt x="1" y="5"/>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21" name="Freeform 385">
              <a:extLst>
                <a:ext uri="{FF2B5EF4-FFF2-40B4-BE49-F238E27FC236}">
                  <a16:creationId xmlns:a16="http://schemas.microsoft.com/office/drawing/2014/main" id="{7164CC93-65A6-B75A-04E1-6499DD8388C6}"/>
                </a:ext>
              </a:extLst>
            </p:cNvPr>
            <p:cNvSpPr>
              <a:spLocks/>
            </p:cNvSpPr>
            <p:nvPr/>
          </p:nvSpPr>
          <p:spPr bwMode="auto">
            <a:xfrm>
              <a:off x="707" y="2046"/>
              <a:ext cx="17" cy="15"/>
            </a:xfrm>
            <a:custGeom>
              <a:avLst/>
              <a:gdLst>
                <a:gd name="T0" fmla="*/ 2147483647 w 9"/>
                <a:gd name="T1" fmla="*/ 2147483647 h 11"/>
                <a:gd name="T2" fmla="*/ 2147483647 w 9"/>
                <a:gd name="T3" fmla="*/ 2147483647 h 11"/>
                <a:gd name="T4" fmla="*/ 2147483647 w 9"/>
                <a:gd name="T5" fmla="*/ 2147483647 h 11"/>
                <a:gd name="T6" fmla="*/ 2147483647 w 9"/>
                <a:gd name="T7" fmla="*/ 2147483647 h 11"/>
                <a:gd name="T8" fmla="*/ 2147483647 w 9"/>
                <a:gd name="T9" fmla="*/ 2147483647 h 11"/>
                <a:gd name="T10" fmla="*/ 2147483647 w 9"/>
                <a:gd name="T11" fmla="*/ 1 h 11"/>
                <a:gd name="T12" fmla="*/ 2147483647 w 9"/>
                <a:gd name="T13" fmla="*/ 1 h 11"/>
                <a:gd name="T14" fmla="*/ 2147483647 w 9"/>
                <a:gd name="T15" fmla="*/ 0 h 11"/>
                <a:gd name="T16" fmla="*/ 2147483647 w 9"/>
                <a:gd name="T17" fmla="*/ 1 h 11"/>
                <a:gd name="T18" fmla="*/ 2147483647 w 9"/>
                <a:gd name="T19" fmla="*/ 1 h 11"/>
                <a:gd name="T20" fmla="*/ 0 w 9"/>
                <a:gd name="T21" fmla="*/ 2147483647 h 11"/>
                <a:gd name="T22" fmla="*/ 0 w 9"/>
                <a:gd name="T23" fmla="*/ 2147483647 h 11"/>
                <a:gd name="T24" fmla="*/ 0 w 9"/>
                <a:gd name="T25" fmla="*/ 2147483647 h 11"/>
                <a:gd name="T26" fmla="*/ 2147483647 w 9"/>
                <a:gd name="T27" fmla="*/ 2147483647 h 11"/>
                <a:gd name="T28" fmla="*/ 2147483647 w 9"/>
                <a:gd name="T29" fmla="*/ 2147483647 h 11"/>
                <a:gd name="T30" fmla="*/ 2147483647 w 9"/>
                <a:gd name="T31" fmla="*/ 2147483647 h 11"/>
                <a:gd name="T32" fmla="*/ 2147483647 w 9"/>
                <a:gd name="T33" fmla="*/ 2147483647 h 11"/>
                <a:gd name="T34" fmla="*/ 2147483647 w 9"/>
                <a:gd name="T35" fmla="*/ 2147483647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
                <a:gd name="T55" fmla="*/ 0 h 11"/>
                <a:gd name="T56" fmla="*/ 9 w 9"/>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 h="11">
                  <a:moveTo>
                    <a:pt x="5" y="10"/>
                  </a:moveTo>
                  <a:lnTo>
                    <a:pt x="9" y="8"/>
                  </a:lnTo>
                  <a:lnTo>
                    <a:pt x="9" y="7"/>
                  </a:lnTo>
                  <a:lnTo>
                    <a:pt x="9" y="5"/>
                  </a:lnTo>
                  <a:lnTo>
                    <a:pt x="8" y="3"/>
                  </a:lnTo>
                  <a:lnTo>
                    <a:pt x="6" y="1"/>
                  </a:lnTo>
                  <a:lnTo>
                    <a:pt x="5" y="1"/>
                  </a:lnTo>
                  <a:lnTo>
                    <a:pt x="4" y="0"/>
                  </a:lnTo>
                  <a:lnTo>
                    <a:pt x="3" y="1"/>
                  </a:lnTo>
                  <a:lnTo>
                    <a:pt x="1" y="1"/>
                  </a:lnTo>
                  <a:lnTo>
                    <a:pt x="0" y="2"/>
                  </a:lnTo>
                  <a:lnTo>
                    <a:pt x="0" y="3"/>
                  </a:lnTo>
                  <a:lnTo>
                    <a:pt x="0" y="6"/>
                  </a:lnTo>
                  <a:lnTo>
                    <a:pt x="1" y="7"/>
                  </a:lnTo>
                  <a:lnTo>
                    <a:pt x="1" y="8"/>
                  </a:lnTo>
                  <a:lnTo>
                    <a:pt x="4" y="10"/>
                  </a:lnTo>
                  <a:lnTo>
                    <a:pt x="5" y="11"/>
                  </a:lnTo>
                  <a:lnTo>
                    <a:pt x="5"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22" name="Freeform 386">
              <a:extLst>
                <a:ext uri="{FF2B5EF4-FFF2-40B4-BE49-F238E27FC236}">
                  <a16:creationId xmlns:a16="http://schemas.microsoft.com/office/drawing/2014/main" id="{E12BFE6A-BEC7-598B-C098-D26C6C959F93}"/>
                </a:ext>
              </a:extLst>
            </p:cNvPr>
            <p:cNvSpPr>
              <a:spLocks/>
            </p:cNvSpPr>
            <p:nvPr/>
          </p:nvSpPr>
          <p:spPr bwMode="auto">
            <a:xfrm>
              <a:off x="707" y="2048"/>
              <a:ext cx="11" cy="13"/>
            </a:xfrm>
            <a:custGeom>
              <a:avLst/>
              <a:gdLst>
                <a:gd name="T0" fmla="*/ 2147483647 w 6"/>
                <a:gd name="T1" fmla="*/ 2147483647 h 10"/>
                <a:gd name="T2" fmla="*/ 0 w 6"/>
                <a:gd name="T3" fmla="*/ 2147483647 h 10"/>
                <a:gd name="T4" fmla="*/ 0 w 6"/>
                <a:gd name="T5" fmla="*/ 2147483647 h 10"/>
                <a:gd name="T6" fmla="*/ 0 w 6"/>
                <a:gd name="T7" fmla="*/ 1 h 10"/>
                <a:gd name="T8" fmla="*/ 2147483647 w 6"/>
                <a:gd name="T9" fmla="*/ 0 h 10"/>
                <a:gd name="T10" fmla="*/ 2147483647 w 6"/>
                <a:gd name="T11" fmla="*/ 1 h 10"/>
                <a:gd name="T12" fmla="*/ 2147483647 w 6"/>
                <a:gd name="T13" fmla="*/ 2147483647 h 10"/>
                <a:gd name="T14" fmla="*/ 2147483647 w 6"/>
                <a:gd name="T15" fmla="*/ 2147483647 h 10"/>
                <a:gd name="T16" fmla="*/ 2147483647 w 6"/>
                <a:gd name="T17" fmla="*/ 2147483647 h 10"/>
                <a:gd name="T18" fmla="*/ 2147483647 w 6"/>
                <a:gd name="T19" fmla="*/ 2147483647 h 10"/>
                <a:gd name="T20" fmla="*/ 2147483647 w 6"/>
                <a:gd name="T21" fmla="*/ 2147483647 h 10"/>
                <a:gd name="T22" fmla="*/ 2147483647 w 6"/>
                <a:gd name="T23" fmla="*/ 2147483647 h 10"/>
                <a:gd name="T24" fmla="*/ 2147483647 w 6"/>
                <a:gd name="T25" fmla="*/ 2147483647 h 10"/>
                <a:gd name="T26" fmla="*/ 2147483647 w 6"/>
                <a:gd name="T27" fmla="*/ 2147483647 h 10"/>
                <a:gd name="T28" fmla="*/ 2147483647 w 6"/>
                <a:gd name="T29" fmla="*/ 2147483647 h 10"/>
                <a:gd name="T30" fmla="*/ 2147483647 w 6"/>
                <a:gd name="T31" fmla="*/ 2147483647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
                <a:gd name="T49" fmla="*/ 0 h 10"/>
                <a:gd name="T50" fmla="*/ 6 w 6"/>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 h="10">
                  <a:moveTo>
                    <a:pt x="1" y="6"/>
                  </a:moveTo>
                  <a:lnTo>
                    <a:pt x="0" y="5"/>
                  </a:lnTo>
                  <a:lnTo>
                    <a:pt x="0" y="2"/>
                  </a:lnTo>
                  <a:lnTo>
                    <a:pt x="0" y="1"/>
                  </a:lnTo>
                  <a:lnTo>
                    <a:pt x="1" y="0"/>
                  </a:lnTo>
                  <a:lnTo>
                    <a:pt x="4" y="1"/>
                  </a:lnTo>
                  <a:lnTo>
                    <a:pt x="5" y="2"/>
                  </a:lnTo>
                  <a:lnTo>
                    <a:pt x="5" y="4"/>
                  </a:lnTo>
                  <a:lnTo>
                    <a:pt x="6" y="5"/>
                  </a:lnTo>
                  <a:lnTo>
                    <a:pt x="6" y="7"/>
                  </a:lnTo>
                  <a:lnTo>
                    <a:pt x="6" y="9"/>
                  </a:lnTo>
                  <a:lnTo>
                    <a:pt x="5" y="9"/>
                  </a:lnTo>
                  <a:lnTo>
                    <a:pt x="5" y="10"/>
                  </a:lnTo>
                  <a:lnTo>
                    <a:pt x="4" y="9"/>
                  </a:lnTo>
                  <a:lnTo>
                    <a:pt x="1" y="7"/>
                  </a:lnTo>
                  <a:lnTo>
                    <a:pt x="1" y="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23" name="Freeform 387">
              <a:extLst>
                <a:ext uri="{FF2B5EF4-FFF2-40B4-BE49-F238E27FC236}">
                  <a16:creationId xmlns:a16="http://schemas.microsoft.com/office/drawing/2014/main" id="{3164857D-F81F-006B-467E-8BBE9818C42C}"/>
                </a:ext>
              </a:extLst>
            </p:cNvPr>
            <p:cNvSpPr>
              <a:spLocks/>
            </p:cNvSpPr>
            <p:nvPr/>
          </p:nvSpPr>
          <p:spPr bwMode="auto">
            <a:xfrm>
              <a:off x="709" y="2050"/>
              <a:ext cx="8" cy="7"/>
            </a:xfrm>
            <a:custGeom>
              <a:avLst/>
              <a:gdLst>
                <a:gd name="T0" fmla="*/ 0 w 4"/>
                <a:gd name="T1" fmla="*/ 2147483647 h 5"/>
                <a:gd name="T2" fmla="*/ 0 w 4"/>
                <a:gd name="T3" fmla="*/ 2147483647 h 5"/>
                <a:gd name="T4" fmla="*/ 0 w 4"/>
                <a:gd name="T5" fmla="*/ 2147483647 h 5"/>
                <a:gd name="T6" fmla="*/ 0 w 4"/>
                <a:gd name="T7" fmla="*/ 0 h 5"/>
                <a:gd name="T8" fmla="*/ 2147483647 w 4"/>
                <a:gd name="T9" fmla="*/ 0 h 5"/>
                <a:gd name="T10" fmla="*/ 2147483647 w 4"/>
                <a:gd name="T11" fmla="*/ 0 h 5"/>
                <a:gd name="T12" fmla="*/ 2147483647 w 4"/>
                <a:gd name="T13" fmla="*/ 2147483647 h 5"/>
                <a:gd name="T14" fmla="*/ 2147483647 w 4"/>
                <a:gd name="T15" fmla="*/ 2147483647 h 5"/>
                <a:gd name="T16" fmla="*/ 2147483647 w 4"/>
                <a:gd name="T17" fmla="*/ 2147483647 h 5"/>
                <a:gd name="T18" fmla="*/ 2147483647 w 4"/>
                <a:gd name="T19" fmla="*/ 2147483647 h 5"/>
                <a:gd name="T20" fmla="*/ 2147483647 w 4"/>
                <a:gd name="T21" fmla="*/ 2147483647 h 5"/>
                <a:gd name="T22" fmla="*/ 0 w 4"/>
                <a:gd name="T23" fmla="*/ 2147483647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5"/>
                <a:gd name="T38" fmla="*/ 4 w 4"/>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5">
                  <a:moveTo>
                    <a:pt x="0" y="4"/>
                  </a:moveTo>
                  <a:lnTo>
                    <a:pt x="0" y="3"/>
                  </a:lnTo>
                  <a:lnTo>
                    <a:pt x="0" y="2"/>
                  </a:lnTo>
                  <a:lnTo>
                    <a:pt x="0" y="0"/>
                  </a:lnTo>
                  <a:lnTo>
                    <a:pt x="2" y="0"/>
                  </a:lnTo>
                  <a:lnTo>
                    <a:pt x="3" y="0"/>
                  </a:lnTo>
                  <a:lnTo>
                    <a:pt x="4" y="2"/>
                  </a:lnTo>
                  <a:lnTo>
                    <a:pt x="4" y="3"/>
                  </a:lnTo>
                  <a:lnTo>
                    <a:pt x="4" y="4"/>
                  </a:lnTo>
                  <a:lnTo>
                    <a:pt x="4" y="5"/>
                  </a:lnTo>
                  <a:lnTo>
                    <a:pt x="3" y="5"/>
                  </a:lnTo>
                  <a:lnTo>
                    <a:pt x="0" y="4"/>
                  </a:lnTo>
                  <a:close/>
                </a:path>
              </a:pathLst>
            </a:custGeom>
            <a:solidFill>
              <a:srgbClr val="338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24" name="Freeform 388">
              <a:extLst>
                <a:ext uri="{FF2B5EF4-FFF2-40B4-BE49-F238E27FC236}">
                  <a16:creationId xmlns:a16="http://schemas.microsoft.com/office/drawing/2014/main" id="{3E01C141-0E50-8CE6-1B4D-FF145D5670E5}"/>
                </a:ext>
              </a:extLst>
            </p:cNvPr>
            <p:cNvSpPr>
              <a:spLocks/>
            </p:cNvSpPr>
            <p:nvPr/>
          </p:nvSpPr>
          <p:spPr bwMode="auto">
            <a:xfrm>
              <a:off x="724" y="2053"/>
              <a:ext cx="13" cy="15"/>
            </a:xfrm>
            <a:custGeom>
              <a:avLst/>
              <a:gdLst>
                <a:gd name="T0" fmla="*/ 2147483647 w 7"/>
                <a:gd name="T1" fmla="*/ 2147483647 h 11"/>
                <a:gd name="T2" fmla="*/ 2147483647 w 7"/>
                <a:gd name="T3" fmla="*/ 2147483647 h 11"/>
                <a:gd name="T4" fmla="*/ 2147483647 w 7"/>
                <a:gd name="T5" fmla="*/ 2147483647 h 11"/>
                <a:gd name="T6" fmla="*/ 2147483647 w 7"/>
                <a:gd name="T7" fmla="*/ 2147483647 h 11"/>
                <a:gd name="T8" fmla="*/ 2147483647 w 7"/>
                <a:gd name="T9" fmla="*/ 2147483647 h 11"/>
                <a:gd name="T10" fmla="*/ 2147483647 w 7"/>
                <a:gd name="T11" fmla="*/ 2147483647 h 11"/>
                <a:gd name="T12" fmla="*/ 2147483647 w 7"/>
                <a:gd name="T13" fmla="*/ 1 h 11"/>
                <a:gd name="T14" fmla="*/ 2147483647 w 7"/>
                <a:gd name="T15" fmla="*/ 0 h 11"/>
                <a:gd name="T16" fmla="*/ 2147483647 w 7"/>
                <a:gd name="T17" fmla="*/ 0 h 11"/>
                <a:gd name="T18" fmla="*/ 2147483647 w 7"/>
                <a:gd name="T19" fmla="*/ 0 h 11"/>
                <a:gd name="T20" fmla="*/ 0 w 7"/>
                <a:gd name="T21" fmla="*/ 1 h 11"/>
                <a:gd name="T22" fmla="*/ 0 w 7"/>
                <a:gd name="T23" fmla="*/ 2147483647 h 11"/>
                <a:gd name="T24" fmla="*/ 0 w 7"/>
                <a:gd name="T25" fmla="*/ 2147483647 h 11"/>
                <a:gd name="T26" fmla="*/ 0 w 7"/>
                <a:gd name="T27" fmla="*/ 2147483647 h 11"/>
                <a:gd name="T28" fmla="*/ 0 w 7"/>
                <a:gd name="T29" fmla="*/ 2147483647 h 11"/>
                <a:gd name="T30" fmla="*/ 0 w 7"/>
                <a:gd name="T31" fmla="*/ 2147483647 h 11"/>
                <a:gd name="T32" fmla="*/ 2147483647 w 7"/>
                <a:gd name="T33" fmla="*/ 2147483647 h 11"/>
                <a:gd name="T34" fmla="*/ 2147483647 w 7"/>
                <a:gd name="T35" fmla="*/ 2147483647 h 11"/>
                <a:gd name="T36" fmla="*/ 2147483647 w 7"/>
                <a:gd name="T37" fmla="*/ 2147483647 h 11"/>
                <a:gd name="T38" fmla="*/ 2147483647 w 7"/>
                <a:gd name="T39" fmla="*/ 2147483647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
                <a:gd name="T61" fmla="*/ 0 h 11"/>
                <a:gd name="T62" fmla="*/ 7 w 7"/>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 h="11">
                  <a:moveTo>
                    <a:pt x="4" y="9"/>
                  </a:moveTo>
                  <a:lnTo>
                    <a:pt x="6" y="8"/>
                  </a:lnTo>
                  <a:lnTo>
                    <a:pt x="6" y="7"/>
                  </a:lnTo>
                  <a:lnTo>
                    <a:pt x="7" y="7"/>
                  </a:lnTo>
                  <a:lnTo>
                    <a:pt x="6" y="5"/>
                  </a:lnTo>
                  <a:lnTo>
                    <a:pt x="6" y="3"/>
                  </a:lnTo>
                  <a:lnTo>
                    <a:pt x="5" y="1"/>
                  </a:lnTo>
                  <a:lnTo>
                    <a:pt x="4" y="0"/>
                  </a:lnTo>
                  <a:lnTo>
                    <a:pt x="2" y="0"/>
                  </a:lnTo>
                  <a:lnTo>
                    <a:pt x="1" y="0"/>
                  </a:lnTo>
                  <a:lnTo>
                    <a:pt x="0" y="1"/>
                  </a:lnTo>
                  <a:lnTo>
                    <a:pt x="0" y="2"/>
                  </a:lnTo>
                  <a:lnTo>
                    <a:pt x="0" y="3"/>
                  </a:lnTo>
                  <a:lnTo>
                    <a:pt x="0" y="5"/>
                  </a:lnTo>
                  <a:lnTo>
                    <a:pt x="0" y="7"/>
                  </a:lnTo>
                  <a:lnTo>
                    <a:pt x="0" y="8"/>
                  </a:lnTo>
                  <a:lnTo>
                    <a:pt x="1" y="9"/>
                  </a:lnTo>
                  <a:lnTo>
                    <a:pt x="2" y="11"/>
                  </a:lnTo>
                  <a:lnTo>
                    <a:pt x="4" y="11"/>
                  </a:lnTo>
                  <a:lnTo>
                    <a:pt x="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25" name="Freeform 389">
              <a:extLst>
                <a:ext uri="{FF2B5EF4-FFF2-40B4-BE49-F238E27FC236}">
                  <a16:creationId xmlns:a16="http://schemas.microsoft.com/office/drawing/2014/main" id="{F9CE200A-01BB-DF85-77BD-890F297B7D6E}"/>
                </a:ext>
              </a:extLst>
            </p:cNvPr>
            <p:cNvSpPr>
              <a:spLocks/>
            </p:cNvSpPr>
            <p:nvPr/>
          </p:nvSpPr>
          <p:spPr bwMode="auto">
            <a:xfrm>
              <a:off x="724" y="2054"/>
              <a:ext cx="10" cy="14"/>
            </a:xfrm>
            <a:custGeom>
              <a:avLst/>
              <a:gdLst>
                <a:gd name="T0" fmla="*/ 0 w 5"/>
                <a:gd name="T1" fmla="*/ 2147483647 h 10"/>
                <a:gd name="T2" fmla="*/ 0 w 5"/>
                <a:gd name="T3" fmla="*/ 2147483647 h 10"/>
                <a:gd name="T4" fmla="*/ 0 w 5"/>
                <a:gd name="T5" fmla="*/ 2147483647 h 10"/>
                <a:gd name="T6" fmla="*/ 0 w 5"/>
                <a:gd name="T7" fmla="*/ 1 h 10"/>
                <a:gd name="T8" fmla="*/ 0 w 5"/>
                <a:gd name="T9" fmla="*/ 0 h 10"/>
                <a:gd name="T10" fmla="*/ 2147483647 w 5"/>
                <a:gd name="T11" fmla="*/ 1 h 10"/>
                <a:gd name="T12" fmla="*/ 2147483647 w 5"/>
                <a:gd name="T13" fmla="*/ 2147483647 h 10"/>
                <a:gd name="T14" fmla="*/ 2147483647 w 5"/>
                <a:gd name="T15" fmla="*/ 2147483647 h 10"/>
                <a:gd name="T16" fmla="*/ 2147483647 w 5"/>
                <a:gd name="T17" fmla="*/ 2147483647 h 10"/>
                <a:gd name="T18" fmla="*/ 2147483647 w 5"/>
                <a:gd name="T19" fmla="*/ 2147483647 h 10"/>
                <a:gd name="T20" fmla="*/ 2147483647 w 5"/>
                <a:gd name="T21" fmla="*/ 2147483647 h 10"/>
                <a:gd name="T22" fmla="*/ 2147483647 w 5"/>
                <a:gd name="T23" fmla="*/ 2147483647 h 10"/>
                <a:gd name="T24" fmla="*/ 2147483647 w 5"/>
                <a:gd name="T25" fmla="*/ 2147483647 h 10"/>
                <a:gd name="T26" fmla="*/ 2147483647 w 5"/>
                <a:gd name="T27" fmla="*/ 2147483647 h 10"/>
                <a:gd name="T28" fmla="*/ 0 w 5"/>
                <a:gd name="T29" fmla="*/ 2147483647 h 10"/>
                <a:gd name="T30" fmla="*/ 0 w 5"/>
                <a:gd name="T31" fmla="*/ 2147483647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
                <a:gd name="T49" fmla="*/ 0 h 10"/>
                <a:gd name="T50" fmla="*/ 5 w 5"/>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 h="10">
                  <a:moveTo>
                    <a:pt x="0" y="6"/>
                  </a:moveTo>
                  <a:lnTo>
                    <a:pt x="0" y="4"/>
                  </a:lnTo>
                  <a:lnTo>
                    <a:pt x="0" y="2"/>
                  </a:lnTo>
                  <a:lnTo>
                    <a:pt x="0" y="1"/>
                  </a:lnTo>
                  <a:lnTo>
                    <a:pt x="0" y="0"/>
                  </a:lnTo>
                  <a:lnTo>
                    <a:pt x="1" y="1"/>
                  </a:lnTo>
                  <a:lnTo>
                    <a:pt x="2" y="2"/>
                  </a:lnTo>
                  <a:lnTo>
                    <a:pt x="4" y="2"/>
                  </a:lnTo>
                  <a:lnTo>
                    <a:pt x="5" y="5"/>
                  </a:lnTo>
                  <a:lnTo>
                    <a:pt x="5" y="6"/>
                  </a:lnTo>
                  <a:lnTo>
                    <a:pt x="5" y="8"/>
                  </a:lnTo>
                  <a:lnTo>
                    <a:pt x="4" y="8"/>
                  </a:lnTo>
                  <a:lnTo>
                    <a:pt x="2" y="10"/>
                  </a:lnTo>
                  <a:lnTo>
                    <a:pt x="1" y="8"/>
                  </a:lnTo>
                  <a:lnTo>
                    <a:pt x="0" y="7"/>
                  </a:lnTo>
                  <a:lnTo>
                    <a:pt x="0" y="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26" name="Freeform 390">
              <a:extLst>
                <a:ext uri="{FF2B5EF4-FFF2-40B4-BE49-F238E27FC236}">
                  <a16:creationId xmlns:a16="http://schemas.microsoft.com/office/drawing/2014/main" id="{645C1D64-4DB5-4675-27A8-8EEAE91AA9E1}"/>
                </a:ext>
              </a:extLst>
            </p:cNvPr>
            <p:cNvSpPr>
              <a:spLocks/>
            </p:cNvSpPr>
            <p:nvPr/>
          </p:nvSpPr>
          <p:spPr bwMode="auto">
            <a:xfrm>
              <a:off x="724" y="2057"/>
              <a:ext cx="4" cy="7"/>
            </a:xfrm>
            <a:custGeom>
              <a:avLst/>
              <a:gdLst>
                <a:gd name="T0" fmla="*/ 0 w 2"/>
                <a:gd name="T1" fmla="*/ 2147483647 h 5"/>
                <a:gd name="T2" fmla="*/ 0 w 2"/>
                <a:gd name="T3" fmla="*/ 2147483647 h 5"/>
                <a:gd name="T4" fmla="*/ 0 w 2"/>
                <a:gd name="T5" fmla="*/ 2147483647 h 5"/>
                <a:gd name="T6" fmla="*/ 0 w 2"/>
                <a:gd name="T7" fmla="*/ 0 h 5"/>
                <a:gd name="T8" fmla="*/ 2147483647 w 2"/>
                <a:gd name="T9" fmla="*/ 0 h 5"/>
                <a:gd name="T10" fmla="*/ 2147483647 w 2"/>
                <a:gd name="T11" fmla="*/ 2147483647 h 5"/>
                <a:gd name="T12" fmla="*/ 2147483647 w 2"/>
                <a:gd name="T13" fmla="*/ 2147483647 h 5"/>
                <a:gd name="T14" fmla="*/ 2147483647 w 2"/>
                <a:gd name="T15" fmla="*/ 2147483647 h 5"/>
                <a:gd name="T16" fmla="*/ 2147483647 w 2"/>
                <a:gd name="T17" fmla="*/ 2147483647 h 5"/>
                <a:gd name="T18" fmla="*/ 2147483647 w 2"/>
                <a:gd name="T19" fmla="*/ 2147483647 h 5"/>
                <a:gd name="T20" fmla="*/ 0 w 2"/>
                <a:gd name="T21" fmla="*/ 2147483647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5"/>
                <a:gd name="T35" fmla="*/ 2 w 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5">
                  <a:moveTo>
                    <a:pt x="0" y="4"/>
                  </a:moveTo>
                  <a:lnTo>
                    <a:pt x="0" y="3"/>
                  </a:lnTo>
                  <a:lnTo>
                    <a:pt x="0" y="2"/>
                  </a:lnTo>
                  <a:lnTo>
                    <a:pt x="0" y="0"/>
                  </a:lnTo>
                  <a:lnTo>
                    <a:pt x="1" y="0"/>
                  </a:lnTo>
                  <a:lnTo>
                    <a:pt x="2" y="2"/>
                  </a:lnTo>
                  <a:lnTo>
                    <a:pt x="2" y="3"/>
                  </a:lnTo>
                  <a:lnTo>
                    <a:pt x="2" y="4"/>
                  </a:lnTo>
                  <a:lnTo>
                    <a:pt x="2" y="5"/>
                  </a:lnTo>
                  <a:lnTo>
                    <a:pt x="1" y="4"/>
                  </a:lnTo>
                  <a:lnTo>
                    <a:pt x="0" y="4"/>
                  </a:lnTo>
                  <a:close/>
                </a:path>
              </a:pathLst>
            </a:custGeom>
            <a:solidFill>
              <a:srgbClr val="338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27" name="Freeform 391">
              <a:extLst>
                <a:ext uri="{FF2B5EF4-FFF2-40B4-BE49-F238E27FC236}">
                  <a16:creationId xmlns:a16="http://schemas.microsoft.com/office/drawing/2014/main" id="{31BEF6A7-E564-7908-9076-95DA589AD11E}"/>
                </a:ext>
              </a:extLst>
            </p:cNvPr>
            <p:cNvSpPr>
              <a:spLocks/>
            </p:cNvSpPr>
            <p:nvPr/>
          </p:nvSpPr>
          <p:spPr bwMode="auto">
            <a:xfrm>
              <a:off x="781" y="2077"/>
              <a:ext cx="17" cy="12"/>
            </a:xfrm>
            <a:custGeom>
              <a:avLst/>
              <a:gdLst>
                <a:gd name="T0" fmla="*/ 2147483647 w 9"/>
                <a:gd name="T1" fmla="*/ 2147483647 h 9"/>
                <a:gd name="T2" fmla="*/ 2147483647 w 9"/>
                <a:gd name="T3" fmla="*/ 2147483647 h 9"/>
                <a:gd name="T4" fmla="*/ 2147483647 w 9"/>
                <a:gd name="T5" fmla="*/ 2147483647 h 9"/>
                <a:gd name="T6" fmla="*/ 2147483647 w 9"/>
                <a:gd name="T7" fmla="*/ 2147483647 h 9"/>
                <a:gd name="T8" fmla="*/ 2147483647 w 9"/>
                <a:gd name="T9" fmla="*/ 2147483647 h 9"/>
                <a:gd name="T10" fmla="*/ 2147483647 w 9"/>
                <a:gd name="T11" fmla="*/ 1 h 9"/>
                <a:gd name="T12" fmla="*/ 2147483647 w 9"/>
                <a:gd name="T13" fmla="*/ 0 h 9"/>
                <a:gd name="T14" fmla="*/ 2147483647 w 9"/>
                <a:gd name="T15" fmla="*/ 0 h 9"/>
                <a:gd name="T16" fmla="*/ 2147483647 w 9"/>
                <a:gd name="T17" fmla="*/ 0 h 9"/>
                <a:gd name="T18" fmla="*/ 2147483647 w 9"/>
                <a:gd name="T19" fmla="*/ 1 h 9"/>
                <a:gd name="T20" fmla="*/ 0 w 9"/>
                <a:gd name="T21" fmla="*/ 1 h 9"/>
                <a:gd name="T22" fmla="*/ 0 w 9"/>
                <a:gd name="T23" fmla="*/ 2147483647 h 9"/>
                <a:gd name="T24" fmla="*/ 0 w 9"/>
                <a:gd name="T25" fmla="*/ 2147483647 h 9"/>
                <a:gd name="T26" fmla="*/ 0 w 9"/>
                <a:gd name="T27" fmla="*/ 2147483647 h 9"/>
                <a:gd name="T28" fmla="*/ 2147483647 w 9"/>
                <a:gd name="T29" fmla="*/ 2147483647 h 9"/>
                <a:gd name="T30" fmla="*/ 2147483647 w 9"/>
                <a:gd name="T31" fmla="*/ 2147483647 h 9"/>
                <a:gd name="T32" fmla="*/ 2147483647 w 9"/>
                <a:gd name="T33" fmla="*/ 2147483647 h 9"/>
                <a:gd name="T34" fmla="*/ 2147483647 w 9"/>
                <a:gd name="T35" fmla="*/ 2147483647 h 9"/>
                <a:gd name="T36" fmla="*/ 2147483647 w 9"/>
                <a:gd name="T37" fmla="*/ 2147483647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
                <a:gd name="T58" fmla="*/ 0 h 9"/>
                <a:gd name="T59" fmla="*/ 9 w 9"/>
                <a:gd name="T60" fmla="*/ 9 h 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 h="9">
                  <a:moveTo>
                    <a:pt x="7" y="9"/>
                  </a:moveTo>
                  <a:lnTo>
                    <a:pt x="9" y="7"/>
                  </a:lnTo>
                  <a:lnTo>
                    <a:pt x="9" y="6"/>
                  </a:lnTo>
                  <a:lnTo>
                    <a:pt x="9" y="5"/>
                  </a:lnTo>
                  <a:lnTo>
                    <a:pt x="9" y="3"/>
                  </a:lnTo>
                  <a:lnTo>
                    <a:pt x="8" y="1"/>
                  </a:lnTo>
                  <a:lnTo>
                    <a:pt x="5" y="0"/>
                  </a:lnTo>
                  <a:lnTo>
                    <a:pt x="4" y="0"/>
                  </a:lnTo>
                  <a:lnTo>
                    <a:pt x="3" y="0"/>
                  </a:lnTo>
                  <a:lnTo>
                    <a:pt x="2" y="1"/>
                  </a:lnTo>
                  <a:lnTo>
                    <a:pt x="0" y="1"/>
                  </a:lnTo>
                  <a:lnTo>
                    <a:pt x="0" y="3"/>
                  </a:lnTo>
                  <a:lnTo>
                    <a:pt x="0" y="4"/>
                  </a:lnTo>
                  <a:lnTo>
                    <a:pt x="0" y="5"/>
                  </a:lnTo>
                  <a:lnTo>
                    <a:pt x="2" y="5"/>
                  </a:lnTo>
                  <a:lnTo>
                    <a:pt x="3" y="7"/>
                  </a:lnTo>
                  <a:lnTo>
                    <a:pt x="4" y="9"/>
                  </a:lnTo>
                  <a:lnTo>
                    <a:pt x="5" y="9"/>
                  </a:lnTo>
                  <a:lnTo>
                    <a:pt x="7"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28" name="Freeform 392">
              <a:extLst>
                <a:ext uri="{FF2B5EF4-FFF2-40B4-BE49-F238E27FC236}">
                  <a16:creationId xmlns:a16="http://schemas.microsoft.com/office/drawing/2014/main" id="{CB47FAB0-DB22-26E5-9729-A3B70A21EFFB}"/>
                </a:ext>
              </a:extLst>
            </p:cNvPr>
            <p:cNvSpPr>
              <a:spLocks/>
            </p:cNvSpPr>
            <p:nvPr/>
          </p:nvSpPr>
          <p:spPr bwMode="auto">
            <a:xfrm>
              <a:off x="781" y="2078"/>
              <a:ext cx="13" cy="11"/>
            </a:xfrm>
            <a:custGeom>
              <a:avLst/>
              <a:gdLst>
                <a:gd name="T0" fmla="*/ 2147483647 w 7"/>
                <a:gd name="T1" fmla="*/ 2147483647 h 8"/>
                <a:gd name="T2" fmla="*/ 0 w 7"/>
                <a:gd name="T3" fmla="*/ 2147483647 h 8"/>
                <a:gd name="T4" fmla="*/ 0 w 7"/>
                <a:gd name="T5" fmla="*/ 2147483647 h 8"/>
                <a:gd name="T6" fmla="*/ 0 w 7"/>
                <a:gd name="T7" fmla="*/ 2147483647 h 8"/>
                <a:gd name="T8" fmla="*/ 0 w 7"/>
                <a:gd name="T9" fmla="*/ 0 h 8"/>
                <a:gd name="T10" fmla="*/ 2147483647 w 7"/>
                <a:gd name="T11" fmla="*/ 0 h 8"/>
                <a:gd name="T12" fmla="*/ 2147483647 w 7"/>
                <a:gd name="T13" fmla="*/ 0 h 8"/>
                <a:gd name="T14" fmla="*/ 2147483647 w 7"/>
                <a:gd name="T15" fmla="*/ 0 h 8"/>
                <a:gd name="T16" fmla="*/ 2147483647 w 7"/>
                <a:gd name="T17" fmla="*/ 2147483647 h 8"/>
                <a:gd name="T18" fmla="*/ 2147483647 w 7"/>
                <a:gd name="T19" fmla="*/ 2147483647 h 8"/>
                <a:gd name="T20" fmla="*/ 2147483647 w 7"/>
                <a:gd name="T21" fmla="*/ 2147483647 h 8"/>
                <a:gd name="T22" fmla="*/ 2147483647 w 7"/>
                <a:gd name="T23" fmla="*/ 2147483647 h 8"/>
                <a:gd name="T24" fmla="*/ 2147483647 w 7"/>
                <a:gd name="T25" fmla="*/ 2147483647 h 8"/>
                <a:gd name="T26" fmla="*/ 2147483647 w 7"/>
                <a:gd name="T27" fmla="*/ 2147483647 h 8"/>
                <a:gd name="T28" fmla="*/ 2147483647 w 7"/>
                <a:gd name="T29" fmla="*/ 2147483647 h 8"/>
                <a:gd name="T30" fmla="*/ 2147483647 w 7"/>
                <a:gd name="T31" fmla="*/ 2147483647 h 8"/>
                <a:gd name="T32" fmla="*/ 2147483647 w 7"/>
                <a:gd name="T33" fmla="*/ 2147483647 h 8"/>
                <a:gd name="T34" fmla="*/ 2147483647 w 7"/>
                <a:gd name="T35" fmla="*/ 2147483647 h 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
                <a:gd name="T55" fmla="*/ 0 h 8"/>
                <a:gd name="T56" fmla="*/ 7 w 7"/>
                <a:gd name="T57" fmla="*/ 8 h 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 h="8">
                  <a:moveTo>
                    <a:pt x="2" y="4"/>
                  </a:moveTo>
                  <a:lnTo>
                    <a:pt x="0" y="4"/>
                  </a:lnTo>
                  <a:lnTo>
                    <a:pt x="0" y="3"/>
                  </a:lnTo>
                  <a:lnTo>
                    <a:pt x="0" y="2"/>
                  </a:lnTo>
                  <a:lnTo>
                    <a:pt x="0" y="0"/>
                  </a:lnTo>
                  <a:lnTo>
                    <a:pt x="2" y="0"/>
                  </a:lnTo>
                  <a:lnTo>
                    <a:pt x="3" y="0"/>
                  </a:lnTo>
                  <a:lnTo>
                    <a:pt x="4" y="0"/>
                  </a:lnTo>
                  <a:lnTo>
                    <a:pt x="5" y="2"/>
                  </a:lnTo>
                  <a:lnTo>
                    <a:pt x="5" y="3"/>
                  </a:lnTo>
                  <a:lnTo>
                    <a:pt x="7" y="4"/>
                  </a:lnTo>
                  <a:lnTo>
                    <a:pt x="7" y="5"/>
                  </a:lnTo>
                  <a:lnTo>
                    <a:pt x="7" y="6"/>
                  </a:lnTo>
                  <a:lnTo>
                    <a:pt x="7" y="8"/>
                  </a:lnTo>
                  <a:lnTo>
                    <a:pt x="5" y="8"/>
                  </a:lnTo>
                  <a:lnTo>
                    <a:pt x="4" y="8"/>
                  </a:lnTo>
                  <a:lnTo>
                    <a:pt x="3" y="6"/>
                  </a:lnTo>
                  <a:lnTo>
                    <a:pt x="2" y="4"/>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29" name="Freeform 393">
              <a:extLst>
                <a:ext uri="{FF2B5EF4-FFF2-40B4-BE49-F238E27FC236}">
                  <a16:creationId xmlns:a16="http://schemas.microsoft.com/office/drawing/2014/main" id="{F7FAB9E5-6730-FE41-DB10-A7A35EDF8778}"/>
                </a:ext>
              </a:extLst>
            </p:cNvPr>
            <p:cNvSpPr>
              <a:spLocks/>
            </p:cNvSpPr>
            <p:nvPr/>
          </p:nvSpPr>
          <p:spPr bwMode="auto">
            <a:xfrm>
              <a:off x="785" y="2081"/>
              <a:ext cx="6" cy="4"/>
            </a:xfrm>
            <a:custGeom>
              <a:avLst/>
              <a:gdLst>
                <a:gd name="T0" fmla="*/ 2147483647 w 3"/>
                <a:gd name="T1" fmla="*/ 2147483647 h 3"/>
                <a:gd name="T2" fmla="*/ 2147483647 w 3"/>
                <a:gd name="T3" fmla="*/ 2147483647 h 3"/>
                <a:gd name="T4" fmla="*/ 0 w 3"/>
                <a:gd name="T5" fmla="*/ 2147483647 h 3"/>
                <a:gd name="T6" fmla="*/ 2147483647 w 3"/>
                <a:gd name="T7" fmla="*/ 1 h 3"/>
                <a:gd name="T8" fmla="*/ 2147483647 w 3"/>
                <a:gd name="T9" fmla="*/ 0 h 3"/>
                <a:gd name="T10" fmla="*/ 2147483647 w 3"/>
                <a:gd name="T11" fmla="*/ 1 h 3"/>
                <a:gd name="T12" fmla="*/ 2147483647 w 3"/>
                <a:gd name="T13" fmla="*/ 2147483647 h 3"/>
                <a:gd name="T14" fmla="*/ 2147483647 w 3"/>
                <a:gd name="T15" fmla="*/ 2147483647 h 3"/>
                <a:gd name="T16" fmla="*/ 2147483647 w 3"/>
                <a:gd name="T17" fmla="*/ 2147483647 h 3"/>
                <a:gd name="T18" fmla="*/ 2147483647 w 3"/>
                <a:gd name="T19" fmla="*/ 2147483647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1" y="2"/>
                  </a:moveTo>
                  <a:lnTo>
                    <a:pt x="1" y="2"/>
                  </a:lnTo>
                  <a:lnTo>
                    <a:pt x="0" y="2"/>
                  </a:lnTo>
                  <a:lnTo>
                    <a:pt x="1" y="1"/>
                  </a:lnTo>
                  <a:lnTo>
                    <a:pt x="1" y="0"/>
                  </a:lnTo>
                  <a:lnTo>
                    <a:pt x="2" y="1"/>
                  </a:lnTo>
                  <a:lnTo>
                    <a:pt x="3" y="2"/>
                  </a:lnTo>
                  <a:lnTo>
                    <a:pt x="3" y="3"/>
                  </a:lnTo>
                  <a:lnTo>
                    <a:pt x="2" y="3"/>
                  </a:lnTo>
                  <a:lnTo>
                    <a:pt x="1" y="2"/>
                  </a:lnTo>
                  <a:close/>
                </a:path>
              </a:pathLst>
            </a:custGeom>
            <a:solidFill>
              <a:srgbClr val="338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30" name="Freeform 394">
              <a:extLst>
                <a:ext uri="{FF2B5EF4-FFF2-40B4-BE49-F238E27FC236}">
                  <a16:creationId xmlns:a16="http://schemas.microsoft.com/office/drawing/2014/main" id="{E63CE693-3346-D085-1833-CF726CBD624D}"/>
                </a:ext>
              </a:extLst>
            </p:cNvPr>
            <p:cNvSpPr>
              <a:spLocks/>
            </p:cNvSpPr>
            <p:nvPr/>
          </p:nvSpPr>
          <p:spPr bwMode="auto">
            <a:xfrm>
              <a:off x="724" y="2005"/>
              <a:ext cx="40" cy="45"/>
            </a:xfrm>
            <a:custGeom>
              <a:avLst/>
              <a:gdLst>
                <a:gd name="T0" fmla="*/ 0 w 21"/>
                <a:gd name="T1" fmla="*/ 2147483647 h 34"/>
                <a:gd name="T2" fmla="*/ 2147483647 w 21"/>
                <a:gd name="T3" fmla="*/ 0 h 34"/>
                <a:gd name="T4" fmla="*/ 2147483647 w 21"/>
                <a:gd name="T5" fmla="*/ 2147483647 h 34"/>
                <a:gd name="T6" fmla="*/ 0 w 21"/>
                <a:gd name="T7" fmla="*/ 2147483647 h 34"/>
                <a:gd name="T8" fmla="*/ 0 w 21"/>
                <a:gd name="T9" fmla="*/ 2147483647 h 34"/>
                <a:gd name="T10" fmla="*/ 0 60000 65536"/>
                <a:gd name="T11" fmla="*/ 0 60000 65536"/>
                <a:gd name="T12" fmla="*/ 0 60000 65536"/>
                <a:gd name="T13" fmla="*/ 0 60000 65536"/>
                <a:gd name="T14" fmla="*/ 0 60000 65536"/>
                <a:gd name="T15" fmla="*/ 0 w 21"/>
                <a:gd name="T16" fmla="*/ 0 h 34"/>
                <a:gd name="T17" fmla="*/ 21 w 21"/>
                <a:gd name="T18" fmla="*/ 34 h 34"/>
              </a:gdLst>
              <a:ahLst/>
              <a:cxnLst>
                <a:cxn ang="T10">
                  <a:pos x="T0" y="T1"/>
                </a:cxn>
                <a:cxn ang="T11">
                  <a:pos x="T2" y="T3"/>
                </a:cxn>
                <a:cxn ang="T12">
                  <a:pos x="T4" y="T5"/>
                </a:cxn>
                <a:cxn ang="T13">
                  <a:pos x="T6" y="T7"/>
                </a:cxn>
                <a:cxn ang="T14">
                  <a:pos x="T8" y="T9"/>
                </a:cxn>
              </a:cxnLst>
              <a:rect l="T15" t="T16" r="T17" b="T18"/>
              <a:pathLst>
                <a:path w="21" h="34">
                  <a:moveTo>
                    <a:pt x="0" y="12"/>
                  </a:moveTo>
                  <a:lnTo>
                    <a:pt x="21" y="0"/>
                  </a:lnTo>
                  <a:lnTo>
                    <a:pt x="21" y="22"/>
                  </a:lnTo>
                  <a:lnTo>
                    <a:pt x="0" y="34"/>
                  </a:lnTo>
                  <a:lnTo>
                    <a:pt x="0" y="12"/>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31" name="Freeform 395">
              <a:extLst>
                <a:ext uri="{FF2B5EF4-FFF2-40B4-BE49-F238E27FC236}">
                  <a16:creationId xmlns:a16="http://schemas.microsoft.com/office/drawing/2014/main" id="{276292E5-4E26-6E56-7C14-B3FBDE5A4178}"/>
                </a:ext>
              </a:extLst>
            </p:cNvPr>
            <p:cNvSpPr>
              <a:spLocks/>
            </p:cNvSpPr>
            <p:nvPr/>
          </p:nvSpPr>
          <p:spPr bwMode="auto">
            <a:xfrm>
              <a:off x="591" y="1997"/>
              <a:ext cx="19" cy="14"/>
            </a:xfrm>
            <a:custGeom>
              <a:avLst/>
              <a:gdLst>
                <a:gd name="T0" fmla="*/ 2147483647 w 10"/>
                <a:gd name="T1" fmla="*/ 2147483647 h 10"/>
                <a:gd name="T2" fmla="*/ 2147483647 w 10"/>
                <a:gd name="T3" fmla="*/ 2147483647 h 10"/>
                <a:gd name="T4" fmla="*/ 2147483647 w 10"/>
                <a:gd name="T5" fmla="*/ 2147483647 h 10"/>
                <a:gd name="T6" fmla="*/ 2147483647 w 10"/>
                <a:gd name="T7" fmla="*/ 2147483647 h 10"/>
                <a:gd name="T8" fmla="*/ 2147483647 w 10"/>
                <a:gd name="T9" fmla="*/ 2147483647 h 10"/>
                <a:gd name="T10" fmla="*/ 2147483647 w 10"/>
                <a:gd name="T11" fmla="*/ 2147483647 h 10"/>
                <a:gd name="T12" fmla="*/ 2147483647 w 10"/>
                <a:gd name="T13" fmla="*/ 1 h 10"/>
                <a:gd name="T14" fmla="*/ 2147483647 w 10"/>
                <a:gd name="T15" fmla="*/ 1 h 10"/>
                <a:gd name="T16" fmla="*/ 2147483647 w 10"/>
                <a:gd name="T17" fmla="*/ 0 h 10"/>
                <a:gd name="T18" fmla="*/ 2147483647 w 10"/>
                <a:gd name="T19" fmla="*/ 0 h 10"/>
                <a:gd name="T20" fmla="*/ 2147483647 w 10"/>
                <a:gd name="T21" fmla="*/ 1 h 10"/>
                <a:gd name="T22" fmla="*/ 0 w 10"/>
                <a:gd name="T23" fmla="*/ 2147483647 h 10"/>
                <a:gd name="T24" fmla="*/ 0 w 10"/>
                <a:gd name="T25" fmla="*/ 2147483647 h 10"/>
                <a:gd name="T26" fmla="*/ 0 w 10"/>
                <a:gd name="T27" fmla="*/ 2147483647 h 10"/>
                <a:gd name="T28" fmla="*/ 2147483647 w 10"/>
                <a:gd name="T29" fmla="*/ 2147483647 h 10"/>
                <a:gd name="T30" fmla="*/ 2147483647 w 10"/>
                <a:gd name="T31" fmla="*/ 2147483647 h 10"/>
                <a:gd name="T32" fmla="*/ 2147483647 w 10"/>
                <a:gd name="T33" fmla="*/ 2147483647 h 10"/>
                <a:gd name="T34" fmla="*/ 2147483647 w 10"/>
                <a:gd name="T35" fmla="*/ 2147483647 h 10"/>
                <a:gd name="T36" fmla="*/ 2147483647 w 10"/>
                <a:gd name="T37" fmla="*/ 2147483647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
                <a:gd name="T58" fmla="*/ 0 h 10"/>
                <a:gd name="T59" fmla="*/ 10 w 10"/>
                <a:gd name="T60" fmla="*/ 10 h 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 h="10">
                  <a:moveTo>
                    <a:pt x="6" y="10"/>
                  </a:moveTo>
                  <a:lnTo>
                    <a:pt x="9" y="8"/>
                  </a:lnTo>
                  <a:lnTo>
                    <a:pt x="10" y="7"/>
                  </a:lnTo>
                  <a:lnTo>
                    <a:pt x="10" y="6"/>
                  </a:lnTo>
                  <a:lnTo>
                    <a:pt x="10" y="5"/>
                  </a:lnTo>
                  <a:lnTo>
                    <a:pt x="9" y="4"/>
                  </a:lnTo>
                  <a:lnTo>
                    <a:pt x="8" y="1"/>
                  </a:lnTo>
                  <a:lnTo>
                    <a:pt x="6" y="1"/>
                  </a:lnTo>
                  <a:lnTo>
                    <a:pt x="5" y="0"/>
                  </a:lnTo>
                  <a:lnTo>
                    <a:pt x="4" y="0"/>
                  </a:lnTo>
                  <a:lnTo>
                    <a:pt x="1" y="1"/>
                  </a:lnTo>
                  <a:lnTo>
                    <a:pt x="0" y="2"/>
                  </a:lnTo>
                  <a:lnTo>
                    <a:pt x="0" y="4"/>
                  </a:lnTo>
                  <a:lnTo>
                    <a:pt x="0" y="5"/>
                  </a:lnTo>
                  <a:lnTo>
                    <a:pt x="1" y="7"/>
                  </a:lnTo>
                  <a:lnTo>
                    <a:pt x="3" y="8"/>
                  </a:lnTo>
                  <a:lnTo>
                    <a:pt x="4" y="10"/>
                  </a:lnTo>
                  <a:lnTo>
                    <a:pt x="5" y="10"/>
                  </a:lnTo>
                  <a:lnTo>
                    <a:pt x="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32" name="Freeform 396">
              <a:extLst>
                <a:ext uri="{FF2B5EF4-FFF2-40B4-BE49-F238E27FC236}">
                  <a16:creationId xmlns:a16="http://schemas.microsoft.com/office/drawing/2014/main" id="{75FB8B55-6915-446B-B854-886473C7C72B}"/>
                </a:ext>
              </a:extLst>
            </p:cNvPr>
            <p:cNvSpPr>
              <a:spLocks/>
            </p:cNvSpPr>
            <p:nvPr/>
          </p:nvSpPr>
          <p:spPr bwMode="auto">
            <a:xfrm>
              <a:off x="591" y="1999"/>
              <a:ext cx="15" cy="12"/>
            </a:xfrm>
            <a:custGeom>
              <a:avLst/>
              <a:gdLst>
                <a:gd name="T0" fmla="*/ 2147483647 w 8"/>
                <a:gd name="T1" fmla="*/ 2147483647 h 9"/>
                <a:gd name="T2" fmla="*/ 0 w 8"/>
                <a:gd name="T3" fmla="*/ 2147483647 h 9"/>
                <a:gd name="T4" fmla="*/ 0 w 8"/>
                <a:gd name="T5" fmla="*/ 2147483647 h 9"/>
                <a:gd name="T6" fmla="*/ 0 w 8"/>
                <a:gd name="T7" fmla="*/ 1 h 9"/>
                <a:gd name="T8" fmla="*/ 2147483647 w 8"/>
                <a:gd name="T9" fmla="*/ 0 h 9"/>
                <a:gd name="T10" fmla="*/ 2147483647 w 8"/>
                <a:gd name="T11" fmla="*/ 0 h 9"/>
                <a:gd name="T12" fmla="*/ 2147483647 w 8"/>
                <a:gd name="T13" fmla="*/ 0 h 9"/>
                <a:gd name="T14" fmla="*/ 2147483647 w 8"/>
                <a:gd name="T15" fmla="*/ 1 h 9"/>
                <a:gd name="T16" fmla="*/ 2147483647 w 8"/>
                <a:gd name="T17" fmla="*/ 2147483647 h 9"/>
                <a:gd name="T18" fmla="*/ 2147483647 w 8"/>
                <a:gd name="T19" fmla="*/ 2147483647 h 9"/>
                <a:gd name="T20" fmla="*/ 2147483647 w 8"/>
                <a:gd name="T21" fmla="*/ 2147483647 h 9"/>
                <a:gd name="T22" fmla="*/ 2147483647 w 8"/>
                <a:gd name="T23" fmla="*/ 2147483647 h 9"/>
                <a:gd name="T24" fmla="*/ 2147483647 w 8"/>
                <a:gd name="T25" fmla="*/ 2147483647 h 9"/>
                <a:gd name="T26" fmla="*/ 2147483647 w 8"/>
                <a:gd name="T27" fmla="*/ 2147483647 h 9"/>
                <a:gd name="T28" fmla="*/ 2147483647 w 8"/>
                <a:gd name="T29" fmla="*/ 2147483647 h 9"/>
                <a:gd name="T30" fmla="*/ 2147483647 w 8"/>
                <a:gd name="T31" fmla="*/ 2147483647 h 9"/>
                <a:gd name="T32" fmla="*/ 2147483647 w 8"/>
                <a:gd name="T33" fmla="*/ 2147483647 h 9"/>
                <a:gd name="T34" fmla="*/ 2147483647 w 8"/>
                <a:gd name="T35" fmla="*/ 2147483647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
                <a:gd name="T55" fmla="*/ 0 h 9"/>
                <a:gd name="T56" fmla="*/ 8 w 8"/>
                <a:gd name="T57" fmla="*/ 9 h 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 h="9">
                  <a:moveTo>
                    <a:pt x="1" y="6"/>
                  </a:moveTo>
                  <a:lnTo>
                    <a:pt x="0" y="4"/>
                  </a:lnTo>
                  <a:lnTo>
                    <a:pt x="0" y="3"/>
                  </a:lnTo>
                  <a:lnTo>
                    <a:pt x="0" y="1"/>
                  </a:lnTo>
                  <a:lnTo>
                    <a:pt x="1" y="0"/>
                  </a:lnTo>
                  <a:lnTo>
                    <a:pt x="3" y="0"/>
                  </a:lnTo>
                  <a:lnTo>
                    <a:pt x="4" y="0"/>
                  </a:lnTo>
                  <a:lnTo>
                    <a:pt x="5" y="1"/>
                  </a:lnTo>
                  <a:lnTo>
                    <a:pt x="6" y="3"/>
                  </a:lnTo>
                  <a:lnTo>
                    <a:pt x="8" y="5"/>
                  </a:lnTo>
                  <a:lnTo>
                    <a:pt x="8" y="6"/>
                  </a:lnTo>
                  <a:lnTo>
                    <a:pt x="8" y="7"/>
                  </a:lnTo>
                  <a:lnTo>
                    <a:pt x="8" y="9"/>
                  </a:lnTo>
                  <a:lnTo>
                    <a:pt x="6" y="9"/>
                  </a:lnTo>
                  <a:lnTo>
                    <a:pt x="5" y="9"/>
                  </a:lnTo>
                  <a:lnTo>
                    <a:pt x="4" y="9"/>
                  </a:lnTo>
                  <a:lnTo>
                    <a:pt x="3" y="7"/>
                  </a:lnTo>
                  <a:lnTo>
                    <a:pt x="1" y="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33" name="Freeform 397">
              <a:extLst>
                <a:ext uri="{FF2B5EF4-FFF2-40B4-BE49-F238E27FC236}">
                  <a16:creationId xmlns:a16="http://schemas.microsoft.com/office/drawing/2014/main" id="{0062C0DC-0B5D-924E-F1FC-2A102A051122}"/>
                </a:ext>
              </a:extLst>
            </p:cNvPr>
            <p:cNvSpPr>
              <a:spLocks/>
            </p:cNvSpPr>
            <p:nvPr/>
          </p:nvSpPr>
          <p:spPr bwMode="auto">
            <a:xfrm>
              <a:off x="597" y="2003"/>
              <a:ext cx="6" cy="4"/>
            </a:xfrm>
            <a:custGeom>
              <a:avLst/>
              <a:gdLst>
                <a:gd name="T0" fmla="*/ 0 w 3"/>
                <a:gd name="T1" fmla="*/ 2147483647 h 3"/>
                <a:gd name="T2" fmla="*/ 0 w 3"/>
                <a:gd name="T3" fmla="*/ 1 h 3"/>
                <a:gd name="T4" fmla="*/ 0 w 3"/>
                <a:gd name="T5" fmla="*/ 0 h 3"/>
                <a:gd name="T6" fmla="*/ 2147483647 w 3"/>
                <a:gd name="T7" fmla="*/ 0 h 3"/>
                <a:gd name="T8" fmla="*/ 2147483647 w 3"/>
                <a:gd name="T9" fmla="*/ 1 h 3"/>
                <a:gd name="T10" fmla="*/ 2147483647 w 3"/>
                <a:gd name="T11" fmla="*/ 2147483647 h 3"/>
                <a:gd name="T12" fmla="*/ 2147483647 w 3"/>
                <a:gd name="T13" fmla="*/ 2147483647 h 3"/>
                <a:gd name="T14" fmla="*/ 2147483647 w 3"/>
                <a:gd name="T15" fmla="*/ 2147483647 h 3"/>
                <a:gd name="T16" fmla="*/ 2147483647 w 3"/>
                <a:gd name="T17" fmla="*/ 2147483647 h 3"/>
                <a:gd name="T18" fmla="*/ 0 w 3"/>
                <a:gd name="T19" fmla="*/ 2147483647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0" y="2"/>
                  </a:moveTo>
                  <a:lnTo>
                    <a:pt x="0" y="1"/>
                  </a:lnTo>
                  <a:lnTo>
                    <a:pt x="0" y="0"/>
                  </a:lnTo>
                  <a:lnTo>
                    <a:pt x="1" y="0"/>
                  </a:lnTo>
                  <a:lnTo>
                    <a:pt x="2" y="1"/>
                  </a:lnTo>
                  <a:lnTo>
                    <a:pt x="3" y="2"/>
                  </a:lnTo>
                  <a:lnTo>
                    <a:pt x="3" y="3"/>
                  </a:lnTo>
                  <a:lnTo>
                    <a:pt x="2" y="3"/>
                  </a:lnTo>
                  <a:lnTo>
                    <a:pt x="1"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34" name="Freeform 398">
              <a:extLst>
                <a:ext uri="{FF2B5EF4-FFF2-40B4-BE49-F238E27FC236}">
                  <a16:creationId xmlns:a16="http://schemas.microsoft.com/office/drawing/2014/main" id="{56CF26CD-BA76-DC7A-5328-D17E92A05411}"/>
                </a:ext>
              </a:extLst>
            </p:cNvPr>
            <p:cNvSpPr>
              <a:spLocks/>
            </p:cNvSpPr>
            <p:nvPr/>
          </p:nvSpPr>
          <p:spPr bwMode="auto">
            <a:xfrm>
              <a:off x="608" y="2004"/>
              <a:ext cx="17" cy="13"/>
            </a:xfrm>
            <a:custGeom>
              <a:avLst/>
              <a:gdLst>
                <a:gd name="T0" fmla="*/ 2147483647 w 9"/>
                <a:gd name="T1" fmla="*/ 2147483647 h 10"/>
                <a:gd name="T2" fmla="*/ 2147483647 w 9"/>
                <a:gd name="T3" fmla="*/ 2147483647 h 10"/>
                <a:gd name="T4" fmla="*/ 2147483647 w 9"/>
                <a:gd name="T5" fmla="*/ 2147483647 h 10"/>
                <a:gd name="T6" fmla="*/ 2147483647 w 9"/>
                <a:gd name="T7" fmla="*/ 2147483647 h 10"/>
                <a:gd name="T8" fmla="*/ 2147483647 w 9"/>
                <a:gd name="T9" fmla="*/ 2147483647 h 10"/>
                <a:gd name="T10" fmla="*/ 2147483647 w 9"/>
                <a:gd name="T11" fmla="*/ 2147483647 h 10"/>
                <a:gd name="T12" fmla="*/ 2147483647 w 9"/>
                <a:gd name="T13" fmla="*/ 1 h 10"/>
                <a:gd name="T14" fmla="*/ 2147483647 w 9"/>
                <a:gd name="T15" fmla="*/ 0 h 10"/>
                <a:gd name="T16" fmla="*/ 2147483647 w 9"/>
                <a:gd name="T17" fmla="*/ 0 h 10"/>
                <a:gd name="T18" fmla="*/ 2147483647 w 9"/>
                <a:gd name="T19" fmla="*/ 0 h 10"/>
                <a:gd name="T20" fmla="*/ 2147483647 w 9"/>
                <a:gd name="T21" fmla="*/ 1 h 10"/>
                <a:gd name="T22" fmla="*/ 0 w 9"/>
                <a:gd name="T23" fmla="*/ 1 h 10"/>
                <a:gd name="T24" fmla="*/ 0 w 9"/>
                <a:gd name="T25" fmla="*/ 2147483647 h 10"/>
                <a:gd name="T26" fmla="*/ 0 w 9"/>
                <a:gd name="T27" fmla="*/ 2147483647 h 10"/>
                <a:gd name="T28" fmla="*/ 0 w 9"/>
                <a:gd name="T29" fmla="*/ 2147483647 h 10"/>
                <a:gd name="T30" fmla="*/ 2147483647 w 9"/>
                <a:gd name="T31" fmla="*/ 2147483647 h 10"/>
                <a:gd name="T32" fmla="*/ 2147483647 w 9"/>
                <a:gd name="T33" fmla="*/ 2147483647 h 10"/>
                <a:gd name="T34" fmla="*/ 2147483647 w 9"/>
                <a:gd name="T35" fmla="*/ 2147483647 h 10"/>
                <a:gd name="T36" fmla="*/ 2147483647 w 9"/>
                <a:gd name="T37" fmla="*/ 2147483647 h 10"/>
                <a:gd name="T38" fmla="*/ 2147483647 w 9"/>
                <a:gd name="T39" fmla="*/ 2147483647 h 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
                <a:gd name="T61" fmla="*/ 0 h 10"/>
                <a:gd name="T62" fmla="*/ 9 w 9"/>
                <a:gd name="T63" fmla="*/ 10 h 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 h="10">
                  <a:moveTo>
                    <a:pt x="6" y="10"/>
                  </a:moveTo>
                  <a:lnTo>
                    <a:pt x="9" y="8"/>
                  </a:lnTo>
                  <a:lnTo>
                    <a:pt x="9" y="7"/>
                  </a:lnTo>
                  <a:lnTo>
                    <a:pt x="9" y="6"/>
                  </a:lnTo>
                  <a:lnTo>
                    <a:pt x="9" y="5"/>
                  </a:lnTo>
                  <a:lnTo>
                    <a:pt x="9" y="2"/>
                  </a:lnTo>
                  <a:lnTo>
                    <a:pt x="8" y="1"/>
                  </a:lnTo>
                  <a:lnTo>
                    <a:pt x="5" y="0"/>
                  </a:lnTo>
                  <a:lnTo>
                    <a:pt x="4" y="0"/>
                  </a:lnTo>
                  <a:lnTo>
                    <a:pt x="3" y="0"/>
                  </a:lnTo>
                  <a:lnTo>
                    <a:pt x="1" y="1"/>
                  </a:lnTo>
                  <a:lnTo>
                    <a:pt x="0" y="1"/>
                  </a:lnTo>
                  <a:lnTo>
                    <a:pt x="0" y="2"/>
                  </a:lnTo>
                  <a:lnTo>
                    <a:pt x="0" y="3"/>
                  </a:lnTo>
                  <a:lnTo>
                    <a:pt x="0" y="5"/>
                  </a:lnTo>
                  <a:lnTo>
                    <a:pt x="1" y="6"/>
                  </a:lnTo>
                  <a:lnTo>
                    <a:pt x="1" y="8"/>
                  </a:lnTo>
                  <a:lnTo>
                    <a:pt x="4" y="10"/>
                  </a:lnTo>
                  <a:lnTo>
                    <a:pt x="5" y="10"/>
                  </a:lnTo>
                  <a:lnTo>
                    <a:pt x="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35" name="Freeform 399">
              <a:extLst>
                <a:ext uri="{FF2B5EF4-FFF2-40B4-BE49-F238E27FC236}">
                  <a16:creationId xmlns:a16="http://schemas.microsoft.com/office/drawing/2014/main" id="{50A1A0F5-1A53-C700-FB40-AEBF5699B717}"/>
                </a:ext>
              </a:extLst>
            </p:cNvPr>
            <p:cNvSpPr>
              <a:spLocks/>
            </p:cNvSpPr>
            <p:nvPr/>
          </p:nvSpPr>
          <p:spPr bwMode="auto">
            <a:xfrm>
              <a:off x="608" y="2005"/>
              <a:ext cx="15" cy="12"/>
            </a:xfrm>
            <a:custGeom>
              <a:avLst/>
              <a:gdLst>
                <a:gd name="T0" fmla="*/ 2147483647 w 8"/>
                <a:gd name="T1" fmla="*/ 2147483647 h 9"/>
                <a:gd name="T2" fmla="*/ 0 w 8"/>
                <a:gd name="T3" fmla="*/ 2147483647 h 9"/>
                <a:gd name="T4" fmla="*/ 0 w 8"/>
                <a:gd name="T5" fmla="*/ 2147483647 h 9"/>
                <a:gd name="T6" fmla="*/ 0 w 8"/>
                <a:gd name="T7" fmla="*/ 1 h 9"/>
                <a:gd name="T8" fmla="*/ 0 w 8"/>
                <a:gd name="T9" fmla="*/ 0 h 9"/>
                <a:gd name="T10" fmla="*/ 2147483647 w 8"/>
                <a:gd name="T11" fmla="*/ 0 h 9"/>
                <a:gd name="T12" fmla="*/ 2147483647 w 8"/>
                <a:gd name="T13" fmla="*/ 0 h 9"/>
                <a:gd name="T14" fmla="*/ 2147483647 w 8"/>
                <a:gd name="T15" fmla="*/ 1 h 9"/>
                <a:gd name="T16" fmla="*/ 2147483647 w 8"/>
                <a:gd name="T17" fmla="*/ 2147483647 h 9"/>
                <a:gd name="T18" fmla="*/ 2147483647 w 8"/>
                <a:gd name="T19" fmla="*/ 2147483647 h 9"/>
                <a:gd name="T20" fmla="*/ 2147483647 w 8"/>
                <a:gd name="T21" fmla="*/ 2147483647 h 9"/>
                <a:gd name="T22" fmla="*/ 2147483647 w 8"/>
                <a:gd name="T23" fmla="*/ 2147483647 h 9"/>
                <a:gd name="T24" fmla="*/ 2147483647 w 8"/>
                <a:gd name="T25" fmla="*/ 2147483647 h 9"/>
                <a:gd name="T26" fmla="*/ 2147483647 w 8"/>
                <a:gd name="T27" fmla="*/ 2147483647 h 9"/>
                <a:gd name="T28" fmla="*/ 2147483647 w 8"/>
                <a:gd name="T29" fmla="*/ 2147483647 h 9"/>
                <a:gd name="T30" fmla="*/ 2147483647 w 8"/>
                <a:gd name="T31" fmla="*/ 2147483647 h 9"/>
                <a:gd name="T32" fmla="*/ 2147483647 w 8"/>
                <a:gd name="T33" fmla="*/ 2147483647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9"/>
                <a:gd name="T53" fmla="*/ 8 w 8"/>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9">
                  <a:moveTo>
                    <a:pt x="1" y="5"/>
                  </a:moveTo>
                  <a:lnTo>
                    <a:pt x="0" y="4"/>
                  </a:lnTo>
                  <a:lnTo>
                    <a:pt x="0" y="2"/>
                  </a:lnTo>
                  <a:lnTo>
                    <a:pt x="0" y="1"/>
                  </a:lnTo>
                  <a:lnTo>
                    <a:pt x="0" y="0"/>
                  </a:lnTo>
                  <a:lnTo>
                    <a:pt x="1" y="0"/>
                  </a:lnTo>
                  <a:lnTo>
                    <a:pt x="4" y="0"/>
                  </a:lnTo>
                  <a:lnTo>
                    <a:pt x="5" y="1"/>
                  </a:lnTo>
                  <a:lnTo>
                    <a:pt x="6" y="2"/>
                  </a:lnTo>
                  <a:lnTo>
                    <a:pt x="6" y="5"/>
                  </a:lnTo>
                  <a:lnTo>
                    <a:pt x="8" y="6"/>
                  </a:lnTo>
                  <a:lnTo>
                    <a:pt x="6" y="7"/>
                  </a:lnTo>
                  <a:lnTo>
                    <a:pt x="6" y="9"/>
                  </a:lnTo>
                  <a:lnTo>
                    <a:pt x="5" y="9"/>
                  </a:lnTo>
                  <a:lnTo>
                    <a:pt x="4" y="9"/>
                  </a:lnTo>
                  <a:lnTo>
                    <a:pt x="1" y="7"/>
                  </a:lnTo>
                  <a:lnTo>
                    <a:pt x="1" y="5"/>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36" name="Freeform 400">
              <a:extLst>
                <a:ext uri="{FF2B5EF4-FFF2-40B4-BE49-F238E27FC236}">
                  <a16:creationId xmlns:a16="http://schemas.microsoft.com/office/drawing/2014/main" id="{D754B9F2-89CE-F5F1-FE31-C5369A3EECEF}"/>
                </a:ext>
              </a:extLst>
            </p:cNvPr>
            <p:cNvSpPr>
              <a:spLocks/>
            </p:cNvSpPr>
            <p:nvPr/>
          </p:nvSpPr>
          <p:spPr bwMode="auto">
            <a:xfrm>
              <a:off x="610" y="2007"/>
              <a:ext cx="8" cy="6"/>
            </a:xfrm>
            <a:custGeom>
              <a:avLst/>
              <a:gdLst>
                <a:gd name="T0" fmla="*/ 2147483647 w 4"/>
                <a:gd name="T1" fmla="*/ 7007505 h 5"/>
                <a:gd name="T2" fmla="*/ 0 w 4"/>
                <a:gd name="T3" fmla="*/ 5839584 h 5"/>
                <a:gd name="T4" fmla="*/ 0 w 4"/>
                <a:gd name="T5" fmla="*/ 1 h 5"/>
                <a:gd name="T6" fmla="*/ 2147483647 w 4"/>
                <a:gd name="T7" fmla="*/ 1 h 5"/>
                <a:gd name="T8" fmla="*/ 2147483647 w 4"/>
                <a:gd name="T9" fmla="*/ 0 h 5"/>
                <a:gd name="T10" fmla="*/ 2147483647 w 4"/>
                <a:gd name="T11" fmla="*/ 1 h 5"/>
                <a:gd name="T12" fmla="*/ 2147483647 w 4"/>
                <a:gd name="T13" fmla="*/ 5839584 h 5"/>
                <a:gd name="T14" fmla="*/ 2147483647 w 4"/>
                <a:gd name="T15" fmla="*/ 7007505 h 5"/>
                <a:gd name="T16" fmla="*/ 2147483647 w 4"/>
                <a:gd name="T17" fmla="*/ 8409004 h 5"/>
                <a:gd name="T18" fmla="*/ 2147483647 w 4"/>
                <a:gd name="T19" fmla="*/ 8409004 h 5"/>
                <a:gd name="T20" fmla="*/ 2147483647 w 4"/>
                <a:gd name="T21" fmla="*/ 7007505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5"/>
                <a:gd name="T35" fmla="*/ 4 w 4"/>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5">
                  <a:moveTo>
                    <a:pt x="2" y="4"/>
                  </a:moveTo>
                  <a:lnTo>
                    <a:pt x="0" y="3"/>
                  </a:lnTo>
                  <a:lnTo>
                    <a:pt x="0" y="1"/>
                  </a:lnTo>
                  <a:lnTo>
                    <a:pt x="2" y="1"/>
                  </a:lnTo>
                  <a:lnTo>
                    <a:pt x="2" y="0"/>
                  </a:lnTo>
                  <a:lnTo>
                    <a:pt x="3" y="1"/>
                  </a:lnTo>
                  <a:lnTo>
                    <a:pt x="4" y="3"/>
                  </a:lnTo>
                  <a:lnTo>
                    <a:pt x="4" y="4"/>
                  </a:lnTo>
                  <a:lnTo>
                    <a:pt x="4" y="5"/>
                  </a:lnTo>
                  <a:lnTo>
                    <a:pt x="3" y="5"/>
                  </a:lnTo>
                  <a:lnTo>
                    <a:pt x="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37" name="Freeform 401">
              <a:extLst>
                <a:ext uri="{FF2B5EF4-FFF2-40B4-BE49-F238E27FC236}">
                  <a16:creationId xmlns:a16="http://schemas.microsoft.com/office/drawing/2014/main" id="{35037B03-F971-5203-92F0-C7B79744E3D0}"/>
                </a:ext>
              </a:extLst>
            </p:cNvPr>
            <p:cNvSpPr>
              <a:spLocks/>
            </p:cNvSpPr>
            <p:nvPr/>
          </p:nvSpPr>
          <p:spPr bwMode="auto">
            <a:xfrm>
              <a:off x="584" y="2000"/>
              <a:ext cx="19" cy="13"/>
            </a:xfrm>
            <a:custGeom>
              <a:avLst/>
              <a:gdLst>
                <a:gd name="T0" fmla="*/ 2147483647 w 10"/>
                <a:gd name="T1" fmla="*/ 2147483647 h 10"/>
                <a:gd name="T2" fmla="*/ 2147483647 w 10"/>
                <a:gd name="T3" fmla="*/ 2147483647 h 10"/>
                <a:gd name="T4" fmla="*/ 2147483647 w 10"/>
                <a:gd name="T5" fmla="*/ 2147483647 h 10"/>
                <a:gd name="T6" fmla="*/ 2147483647 w 10"/>
                <a:gd name="T7" fmla="*/ 2147483647 h 10"/>
                <a:gd name="T8" fmla="*/ 2147483647 w 10"/>
                <a:gd name="T9" fmla="*/ 2147483647 h 10"/>
                <a:gd name="T10" fmla="*/ 2147483647 w 10"/>
                <a:gd name="T11" fmla="*/ 2147483647 h 10"/>
                <a:gd name="T12" fmla="*/ 2147483647 w 10"/>
                <a:gd name="T13" fmla="*/ 2147483647 h 10"/>
                <a:gd name="T14" fmla="*/ 2147483647 w 10"/>
                <a:gd name="T15" fmla="*/ 0 h 10"/>
                <a:gd name="T16" fmla="*/ 2147483647 w 10"/>
                <a:gd name="T17" fmla="*/ 0 h 10"/>
                <a:gd name="T18" fmla="*/ 2147483647 w 10"/>
                <a:gd name="T19" fmla="*/ 0 h 10"/>
                <a:gd name="T20" fmla="*/ 2147483647 w 10"/>
                <a:gd name="T21" fmla="*/ 2147483647 h 10"/>
                <a:gd name="T22" fmla="*/ 0 w 10"/>
                <a:gd name="T23" fmla="*/ 2147483647 h 10"/>
                <a:gd name="T24" fmla="*/ 0 w 10"/>
                <a:gd name="T25" fmla="*/ 2147483647 h 10"/>
                <a:gd name="T26" fmla="*/ 0 w 10"/>
                <a:gd name="T27" fmla="*/ 2147483647 h 10"/>
                <a:gd name="T28" fmla="*/ 2147483647 w 10"/>
                <a:gd name="T29" fmla="*/ 2147483647 h 10"/>
                <a:gd name="T30" fmla="*/ 2147483647 w 10"/>
                <a:gd name="T31" fmla="*/ 2147483647 h 10"/>
                <a:gd name="T32" fmla="*/ 2147483647 w 10"/>
                <a:gd name="T33" fmla="*/ 2147483647 h 10"/>
                <a:gd name="T34" fmla="*/ 2147483647 w 10"/>
                <a:gd name="T35" fmla="*/ 2147483647 h 10"/>
                <a:gd name="T36" fmla="*/ 2147483647 w 10"/>
                <a:gd name="T37" fmla="*/ 2147483647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
                <a:gd name="T58" fmla="*/ 0 h 10"/>
                <a:gd name="T59" fmla="*/ 10 w 10"/>
                <a:gd name="T60" fmla="*/ 10 h 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 h="10">
                  <a:moveTo>
                    <a:pt x="7" y="10"/>
                  </a:moveTo>
                  <a:lnTo>
                    <a:pt x="9" y="9"/>
                  </a:lnTo>
                  <a:lnTo>
                    <a:pt x="10" y="8"/>
                  </a:lnTo>
                  <a:lnTo>
                    <a:pt x="10" y="6"/>
                  </a:lnTo>
                  <a:lnTo>
                    <a:pt x="10" y="5"/>
                  </a:lnTo>
                  <a:lnTo>
                    <a:pt x="9" y="3"/>
                  </a:lnTo>
                  <a:lnTo>
                    <a:pt x="8" y="2"/>
                  </a:lnTo>
                  <a:lnTo>
                    <a:pt x="7" y="0"/>
                  </a:lnTo>
                  <a:lnTo>
                    <a:pt x="5" y="0"/>
                  </a:lnTo>
                  <a:lnTo>
                    <a:pt x="4" y="0"/>
                  </a:lnTo>
                  <a:lnTo>
                    <a:pt x="2" y="2"/>
                  </a:lnTo>
                  <a:lnTo>
                    <a:pt x="0" y="2"/>
                  </a:lnTo>
                  <a:lnTo>
                    <a:pt x="0" y="4"/>
                  </a:lnTo>
                  <a:lnTo>
                    <a:pt x="0" y="5"/>
                  </a:lnTo>
                  <a:lnTo>
                    <a:pt x="2" y="6"/>
                  </a:lnTo>
                  <a:lnTo>
                    <a:pt x="3" y="9"/>
                  </a:lnTo>
                  <a:lnTo>
                    <a:pt x="4" y="9"/>
                  </a:lnTo>
                  <a:lnTo>
                    <a:pt x="5" y="10"/>
                  </a:lnTo>
                  <a:lnTo>
                    <a:pt x="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38" name="Freeform 402">
              <a:extLst>
                <a:ext uri="{FF2B5EF4-FFF2-40B4-BE49-F238E27FC236}">
                  <a16:creationId xmlns:a16="http://schemas.microsoft.com/office/drawing/2014/main" id="{923502A9-AD5F-E2D9-7A95-26C6389C762B}"/>
                </a:ext>
              </a:extLst>
            </p:cNvPr>
            <p:cNvSpPr>
              <a:spLocks/>
            </p:cNvSpPr>
            <p:nvPr/>
          </p:nvSpPr>
          <p:spPr bwMode="auto">
            <a:xfrm>
              <a:off x="584" y="2003"/>
              <a:ext cx="15" cy="10"/>
            </a:xfrm>
            <a:custGeom>
              <a:avLst/>
              <a:gdLst>
                <a:gd name="T0" fmla="*/ 2147483647 w 8"/>
                <a:gd name="T1" fmla="*/ 177184636 h 8"/>
                <a:gd name="T2" fmla="*/ 0 w 8"/>
                <a:gd name="T3" fmla="*/ 123233661 h 8"/>
                <a:gd name="T4" fmla="*/ 0 w 8"/>
                <a:gd name="T5" fmla="*/ 100799592 h 8"/>
                <a:gd name="T6" fmla="*/ 0 w 8"/>
                <a:gd name="T7" fmla="*/ 0 h 8"/>
                <a:gd name="T8" fmla="*/ 2147483647 w 8"/>
                <a:gd name="T9" fmla="*/ 0 h 8"/>
                <a:gd name="T10" fmla="*/ 2147483647 w 8"/>
                <a:gd name="T11" fmla="*/ 0 h 8"/>
                <a:gd name="T12" fmla="*/ 2147483647 w 8"/>
                <a:gd name="T13" fmla="*/ 0 h 8"/>
                <a:gd name="T14" fmla="*/ 2147483647 w 8"/>
                <a:gd name="T15" fmla="*/ 1 h 8"/>
                <a:gd name="T16" fmla="*/ 2147483647 w 8"/>
                <a:gd name="T17" fmla="*/ 100799592 h 8"/>
                <a:gd name="T18" fmla="*/ 2147483647 w 8"/>
                <a:gd name="T19" fmla="*/ 123233661 h 8"/>
                <a:gd name="T20" fmla="*/ 2147483647 w 8"/>
                <a:gd name="T21" fmla="*/ 294825539 h 8"/>
                <a:gd name="T22" fmla="*/ 2147483647 w 8"/>
                <a:gd name="T23" fmla="*/ 299508097 h 8"/>
                <a:gd name="T24" fmla="*/ 2147483647 w 8"/>
                <a:gd name="T25" fmla="*/ 371277743 h 8"/>
                <a:gd name="T26" fmla="*/ 2147483647 w 8"/>
                <a:gd name="T27" fmla="*/ 371277743 h 8"/>
                <a:gd name="T28" fmla="*/ 2147483647 w 8"/>
                <a:gd name="T29" fmla="*/ 299508097 h 8"/>
                <a:gd name="T30" fmla="*/ 2147483647 w 8"/>
                <a:gd name="T31" fmla="*/ 299508097 h 8"/>
                <a:gd name="T32" fmla="*/ 2147483647 w 8"/>
                <a:gd name="T33" fmla="*/ 177184636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8"/>
                <a:gd name="T53" fmla="*/ 8 w 8"/>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8">
                  <a:moveTo>
                    <a:pt x="2" y="4"/>
                  </a:moveTo>
                  <a:lnTo>
                    <a:pt x="0" y="3"/>
                  </a:lnTo>
                  <a:lnTo>
                    <a:pt x="0" y="2"/>
                  </a:lnTo>
                  <a:lnTo>
                    <a:pt x="0" y="0"/>
                  </a:lnTo>
                  <a:lnTo>
                    <a:pt x="2" y="0"/>
                  </a:lnTo>
                  <a:lnTo>
                    <a:pt x="3" y="0"/>
                  </a:lnTo>
                  <a:lnTo>
                    <a:pt x="4" y="0"/>
                  </a:lnTo>
                  <a:lnTo>
                    <a:pt x="5" y="1"/>
                  </a:lnTo>
                  <a:lnTo>
                    <a:pt x="7" y="2"/>
                  </a:lnTo>
                  <a:lnTo>
                    <a:pt x="8" y="3"/>
                  </a:lnTo>
                  <a:lnTo>
                    <a:pt x="8" y="6"/>
                  </a:lnTo>
                  <a:lnTo>
                    <a:pt x="8" y="7"/>
                  </a:lnTo>
                  <a:lnTo>
                    <a:pt x="7" y="8"/>
                  </a:lnTo>
                  <a:lnTo>
                    <a:pt x="5" y="8"/>
                  </a:lnTo>
                  <a:lnTo>
                    <a:pt x="4" y="7"/>
                  </a:lnTo>
                  <a:lnTo>
                    <a:pt x="3" y="7"/>
                  </a:lnTo>
                  <a:lnTo>
                    <a:pt x="2" y="4"/>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39" name="Freeform 403">
              <a:extLst>
                <a:ext uri="{FF2B5EF4-FFF2-40B4-BE49-F238E27FC236}">
                  <a16:creationId xmlns:a16="http://schemas.microsoft.com/office/drawing/2014/main" id="{9C6411A5-EF14-76EC-08A2-D620EFD7C122}"/>
                </a:ext>
              </a:extLst>
            </p:cNvPr>
            <p:cNvSpPr>
              <a:spLocks/>
            </p:cNvSpPr>
            <p:nvPr/>
          </p:nvSpPr>
          <p:spPr bwMode="auto">
            <a:xfrm>
              <a:off x="589" y="2005"/>
              <a:ext cx="8" cy="6"/>
            </a:xfrm>
            <a:custGeom>
              <a:avLst/>
              <a:gdLst>
                <a:gd name="T0" fmla="*/ 0 w 4"/>
                <a:gd name="T1" fmla="*/ 2147483647 h 4"/>
                <a:gd name="T2" fmla="*/ 0 w 4"/>
                <a:gd name="T3" fmla="*/ 2147483647 h 4"/>
                <a:gd name="T4" fmla="*/ 0 w 4"/>
                <a:gd name="T5" fmla="*/ 0 h 4"/>
                <a:gd name="T6" fmla="*/ 2147483647 w 4"/>
                <a:gd name="T7" fmla="*/ 0 h 4"/>
                <a:gd name="T8" fmla="*/ 2147483647 w 4"/>
                <a:gd name="T9" fmla="*/ 2147483647 h 4"/>
                <a:gd name="T10" fmla="*/ 2147483647 w 4"/>
                <a:gd name="T11" fmla="*/ 2147483647 h 4"/>
                <a:gd name="T12" fmla="*/ 2147483647 w 4"/>
                <a:gd name="T13" fmla="*/ 2147483647 h 4"/>
                <a:gd name="T14" fmla="*/ 2147483647 w 4"/>
                <a:gd name="T15" fmla="*/ 2147483647 h 4"/>
                <a:gd name="T16" fmla="*/ 2147483647 w 4"/>
                <a:gd name="T17" fmla="*/ 2147483647 h 4"/>
                <a:gd name="T18" fmla="*/ 0 w 4"/>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4"/>
                <a:gd name="T32" fmla="*/ 4 w 4"/>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4">
                  <a:moveTo>
                    <a:pt x="0" y="2"/>
                  </a:moveTo>
                  <a:lnTo>
                    <a:pt x="0" y="1"/>
                  </a:lnTo>
                  <a:lnTo>
                    <a:pt x="0" y="0"/>
                  </a:lnTo>
                  <a:lnTo>
                    <a:pt x="1" y="0"/>
                  </a:lnTo>
                  <a:lnTo>
                    <a:pt x="2" y="1"/>
                  </a:lnTo>
                  <a:lnTo>
                    <a:pt x="4" y="2"/>
                  </a:lnTo>
                  <a:lnTo>
                    <a:pt x="4" y="4"/>
                  </a:lnTo>
                  <a:lnTo>
                    <a:pt x="2" y="4"/>
                  </a:lnTo>
                  <a:lnTo>
                    <a:pt x="1" y="4"/>
                  </a:lnTo>
                  <a:lnTo>
                    <a:pt x="0" y="2"/>
                  </a:lnTo>
                  <a:close/>
                </a:path>
              </a:pathLst>
            </a:custGeom>
            <a:solidFill>
              <a:srgbClr val="338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40" name="Freeform 404">
              <a:extLst>
                <a:ext uri="{FF2B5EF4-FFF2-40B4-BE49-F238E27FC236}">
                  <a16:creationId xmlns:a16="http://schemas.microsoft.com/office/drawing/2014/main" id="{1F647E0B-12A8-975B-D04F-742D9EBB9239}"/>
                </a:ext>
              </a:extLst>
            </p:cNvPr>
            <p:cNvSpPr>
              <a:spLocks/>
            </p:cNvSpPr>
            <p:nvPr/>
          </p:nvSpPr>
          <p:spPr bwMode="auto">
            <a:xfrm>
              <a:off x="601" y="2007"/>
              <a:ext cx="17" cy="13"/>
            </a:xfrm>
            <a:custGeom>
              <a:avLst/>
              <a:gdLst>
                <a:gd name="T0" fmla="*/ 2147483647 w 9"/>
                <a:gd name="T1" fmla="*/ 2147483647 h 10"/>
                <a:gd name="T2" fmla="*/ 2147483647 w 9"/>
                <a:gd name="T3" fmla="*/ 2147483647 h 10"/>
                <a:gd name="T4" fmla="*/ 2147483647 w 9"/>
                <a:gd name="T5" fmla="*/ 2147483647 h 10"/>
                <a:gd name="T6" fmla="*/ 2147483647 w 9"/>
                <a:gd name="T7" fmla="*/ 2147483647 h 10"/>
                <a:gd name="T8" fmla="*/ 2147483647 w 9"/>
                <a:gd name="T9" fmla="*/ 2147483647 h 10"/>
                <a:gd name="T10" fmla="*/ 2147483647 w 9"/>
                <a:gd name="T11" fmla="*/ 1 h 10"/>
                <a:gd name="T12" fmla="*/ 2147483647 w 9"/>
                <a:gd name="T13" fmla="*/ 0 h 10"/>
                <a:gd name="T14" fmla="*/ 2147483647 w 9"/>
                <a:gd name="T15" fmla="*/ 0 h 10"/>
                <a:gd name="T16" fmla="*/ 2147483647 w 9"/>
                <a:gd name="T17" fmla="*/ 0 h 10"/>
                <a:gd name="T18" fmla="*/ 2147483647 w 9"/>
                <a:gd name="T19" fmla="*/ 1 h 10"/>
                <a:gd name="T20" fmla="*/ 0 w 9"/>
                <a:gd name="T21" fmla="*/ 1 h 10"/>
                <a:gd name="T22" fmla="*/ 0 w 9"/>
                <a:gd name="T23" fmla="*/ 2147483647 h 10"/>
                <a:gd name="T24" fmla="*/ 0 w 9"/>
                <a:gd name="T25" fmla="*/ 2147483647 h 10"/>
                <a:gd name="T26" fmla="*/ 2147483647 w 9"/>
                <a:gd name="T27" fmla="*/ 2147483647 h 10"/>
                <a:gd name="T28" fmla="*/ 2147483647 w 9"/>
                <a:gd name="T29" fmla="*/ 2147483647 h 10"/>
                <a:gd name="T30" fmla="*/ 2147483647 w 9"/>
                <a:gd name="T31" fmla="*/ 2147483647 h 10"/>
                <a:gd name="T32" fmla="*/ 2147483647 w 9"/>
                <a:gd name="T33" fmla="*/ 2147483647 h 10"/>
                <a:gd name="T34" fmla="*/ 2147483647 w 9"/>
                <a:gd name="T35" fmla="*/ 2147483647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
                <a:gd name="T55" fmla="*/ 0 h 10"/>
                <a:gd name="T56" fmla="*/ 9 w 9"/>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 h="10">
                  <a:moveTo>
                    <a:pt x="7" y="10"/>
                  </a:moveTo>
                  <a:lnTo>
                    <a:pt x="9" y="8"/>
                  </a:lnTo>
                  <a:lnTo>
                    <a:pt x="9" y="6"/>
                  </a:lnTo>
                  <a:lnTo>
                    <a:pt x="9" y="4"/>
                  </a:lnTo>
                  <a:lnTo>
                    <a:pt x="9" y="3"/>
                  </a:lnTo>
                  <a:lnTo>
                    <a:pt x="8" y="1"/>
                  </a:lnTo>
                  <a:lnTo>
                    <a:pt x="5" y="0"/>
                  </a:lnTo>
                  <a:lnTo>
                    <a:pt x="4" y="0"/>
                  </a:lnTo>
                  <a:lnTo>
                    <a:pt x="3" y="0"/>
                  </a:lnTo>
                  <a:lnTo>
                    <a:pt x="1" y="1"/>
                  </a:lnTo>
                  <a:lnTo>
                    <a:pt x="0" y="1"/>
                  </a:lnTo>
                  <a:lnTo>
                    <a:pt x="0" y="4"/>
                  </a:lnTo>
                  <a:lnTo>
                    <a:pt x="0" y="5"/>
                  </a:lnTo>
                  <a:lnTo>
                    <a:pt x="1" y="6"/>
                  </a:lnTo>
                  <a:lnTo>
                    <a:pt x="3" y="8"/>
                  </a:lnTo>
                  <a:lnTo>
                    <a:pt x="4" y="9"/>
                  </a:lnTo>
                  <a:lnTo>
                    <a:pt x="5" y="10"/>
                  </a:lnTo>
                  <a:lnTo>
                    <a:pt x="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41" name="Freeform 405">
              <a:extLst>
                <a:ext uri="{FF2B5EF4-FFF2-40B4-BE49-F238E27FC236}">
                  <a16:creationId xmlns:a16="http://schemas.microsoft.com/office/drawing/2014/main" id="{1D0A3027-E590-95E7-6A35-8499F2A5A4FB}"/>
                </a:ext>
              </a:extLst>
            </p:cNvPr>
            <p:cNvSpPr>
              <a:spLocks/>
            </p:cNvSpPr>
            <p:nvPr/>
          </p:nvSpPr>
          <p:spPr bwMode="auto">
            <a:xfrm>
              <a:off x="601" y="2007"/>
              <a:ext cx="13" cy="13"/>
            </a:xfrm>
            <a:custGeom>
              <a:avLst/>
              <a:gdLst>
                <a:gd name="T0" fmla="*/ 2147483647 w 7"/>
                <a:gd name="T1" fmla="*/ 2147483647 h 10"/>
                <a:gd name="T2" fmla="*/ 0 w 7"/>
                <a:gd name="T3" fmla="*/ 2147483647 h 10"/>
                <a:gd name="T4" fmla="*/ 0 w 7"/>
                <a:gd name="T5" fmla="*/ 2147483647 h 10"/>
                <a:gd name="T6" fmla="*/ 0 w 7"/>
                <a:gd name="T7" fmla="*/ 1 h 10"/>
                <a:gd name="T8" fmla="*/ 2147483647 w 7"/>
                <a:gd name="T9" fmla="*/ 1 h 10"/>
                <a:gd name="T10" fmla="*/ 2147483647 w 7"/>
                <a:gd name="T11" fmla="*/ 0 h 10"/>
                <a:gd name="T12" fmla="*/ 2147483647 w 7"/>
                <a:gd name="T13" fmla="*/ 1 h 10"/>
                <a:gd name="T14" fmla="*/ 2147483647 w 7"/>
                <a:gd name="T15" fmla="*/ 2147483647 h 10"/>
                <a:gd name="T16" fmla="*/ 2147483647 w 7"/>
                <a:gd name="T17" fmla="*/ 2147483647 h 10"/>
                <a:gd name="T18" fmla="*/ 2147483647 w 7"/>
                <a:gd name="T19" fmla="*/ 2147483647 h 10"/>
                <a:gd name="T20" fmla="*/ 2147483647 w 7"/>
                <a:gd name="T21" fmla="*/ 2147483647 h 10"/>
                <a:gd name="T22" fmla="*/ 2147483647 w 7"/>
                <a:gd name="T23" fmla="*/ 2147483647 h 10"/>
                <a:gd name="T24" fmla="*/ 2147483647 w 7"/>
                <a:gd name="T25" fmla="*/ 2147483647 h 10"/>
                <a:gd name="T26" fmla="*/ 2147483647 w 7"/>
                <a:gd name="T27" fmla="*/ 2147483647 h 10"/>
                <a:gd name="T28" fmla="*/ 2147483647 w 7"/>
                <a:gd name="T29" fmla="*/ 2147483647 h 10"/>
                <a:gd name="T30" fmla="*/ 2147483647 w 7"/>
                <a:gd name="T31" fmla="*/ 2147483647 h 10"/>
                <a:gd name="T32" fmla="*/ 2147483647 w 7"/>
                <a:gd name="T33" fmla="*/ 2147483647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10"/>
                <a:gd name="T53" fmla="*/ 7 w 7"/>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10">
                  <a:moveTo>
                    <a:pt x="1" y="6"/>
                  </a:moveTo>
                  <a:lnTo>
                    <a:pt x="0" y="5"/>
                  </a:lnTo>
                  <a:lnTo>
                    <a:pt x="0" y="4"/>
                  </a:lnTo>
                  <a:lnTo>
                    <a:pt x="0" y="1"/>
                  </a:lnTo>
                  <a:lnTo>
                    <a:pt x="1" y="1"/>
                  </a:lnTo>
                  <a:lnTo>
                    <a:pt x="3" y="0"/>
                  </a:lnTo>
                  <a:lnTo>
                    <a:pt x="4" y="1"/>
                  </a:lnTo>
                  <a:lnTo>
                    <a:pt x="5" y="3"/>
                  </a:lnTo>
                  <a:lnTo>
                    <a:pt x="7" y="4"/>
                  </a:lnTo>
                  <a:lnTo>
                    <a:pt x="7" y="5"/>
                  </a:lnTo>
                  <a:lnTo>
                    <a:pt x="7" y="8"/>
                  </a:lnTo>
                  <a:lnTo>
                    <a:pt x="7" y="9"/>
                  </a:lnTo>
                  <a:lnTo>
                    <a:pt x="7" y="10"/>
                  </a:lnTo>
                  <a:lnTo>
                    <a:pt x="5" y="10"/>
                  </a:lnTo>
                  <a:lnTo>
                    <a:pt x="4" y="9"/>
                  </a:lnTo>
                  <a:lnTo>
                    <a:pt x="3" y="8"/>
                  </a:lnTo>
                  <a:lnTo>
                    <a:pt x="1" y="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42" name="Freeform 406">
              <a:extLst>
                <a:ext uri="{FF2B5EF4-FFF2-40B4-BE49-F238E27FC236}">
                  <a16:creationId xmlns:a16="http://schemas.microsoft.com/office/drawing/2014/main" id="{B3C4E74F-EE54-207F-9D5F-E0CA90041C81}"/>
                </a:ext>
              </a:extLst>
            </p:cNvPr>
            <p:cNvSpPr>
              <a:spLocks/>
            </p:cNvSpPr>
            <p:nvPr/>
          </p:nvSpPr>
          <p:spPr bwMode="auto">
            <a:xfrm>
              <a:off x="603" y="2011"/>
              <a:ext cx="7" cy="6"/>
            </a:xfrm>
            <a:custGeom>
              <a:avLst/>
              <a:gdLst>
                <a:gd name="T0" fmla="*/ 2147483647 w 4"/>
                <a:gd name="T1" fmla="*/ 5839584 h 5"/>
                <a:gd name="T2" fmla="*/ 2147483647 w 4"/>
                <a:gd name="T3" fmla="*/ 2 h 5"/>
                <a:gd name="T4" fmla="*/ 0 w 4"/>
                <a:gd name="T5" fmla="*/ 1 h 5"/>
                <a:gd name="T6" fmla="*/ 2147483647 w 4"/>
                <a:gd name="T7" fmla="*/ 1 h 5"/>
                <a:gd name="T8" fmla="*/ 2147483647 w 4"/>
                <a:gd name="T9" fmla="*/ 0 h 5"/>
                <a:gd name="T10" fmla="*/ 2147483647 w 4"/>
                <a:gd name="T11" fmla="*/ 1 h 5"/>
                <a:gd name="T12" fmla="*/ 2147483647 w 4"/>
                <a:gd name="T13" fmla="*/ 1 h 5"/>
                <a:gd name="T14" fmla="*/ 2147483647 w 4"/>
                <a:gd name="T15" fmla="*/ 2 h 5"/>
                <a:gd name="T16" fmla="*/ 2147483647 w 4"/>
                <a:gd name="T17" fmla="*/ 5839584 h 5"/>
                <a:gd name="T18" fmla="*/ 2147483647 w 4"/>
                <a:gd name="T19" fmla="*/ 8409004 h 5"/>
                <a:gd name="T20" fmla="*/ 2147483647 w 4"/>
                <a:gd name="T21" fmla="*/ 8409004 h 5"/>
                <a:gd name="T22" fmla="*/ 2147483647 w 4"/>
                <a:gd name="T23" fmla="*/ 5839584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5"/>
                <a:gd name="T38" fmla="*/ 4 w 4"/>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5">
                  <a:moveTo>
                    <a:pt x="2" y="3"/>
                  </a:moveTo>
                  <a:lnTo>
                    <a:pt x="2" y="2"/>
                  </a:lnTo>
                  <a:lnTo>
                    <a:pt x="0" y="1"/>
                  </a:lnTo>
                  <a:lnTo>
                    <a:pt x="2" y="1"/>
                  </a:lnTo>
                  <a:lnTo>
                    <a:pt x="2" y="0"/>
                  </a:lnTo>
                  <a:lnTo>
                    <a:pt x="3" y="1"/>
                  </a:lnTo>
                  <a:lnTo>
                    <a:pt x="4" y="1"/>
                  </a:lnTo>
                  <a:lnTo>
                    <a:pt x="4" y="2"/>
                  </a:lnTo>
                  <a:lnTo>
                    <a:pt x="4" y="3"/>
                  </a:lnTo>
                  <a:lnTo>
                    <a:pt x="4" y="5"/>
                  </a:lnTo>
                  <a:lnTo>
                    <a:pt x="3" y="5"/>
                  </a:lnTo>
                  <a:lnTo>
                    <a:pt x="2" y="3"/>
                  </a:lnTo>
                  <a:close/>
                </a:path>
              </a:pathLst>
            </a:custGeom>
            <a:solidFill>
              <a:srgbClr val="338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43" name="Freeform 407">
              <a:extLst>
                <a:ext uri="{FF2B5EF4-FFF2-40B4-BE49-F238E27FC236}">
                  <a16:creationId xmlns:a16="http://schemas.microsoft.com/office/drawing/2014/main" id="{D9A7C0A9-E390-5E4C-117D-432D9C450AB2}"/>
                </a:ext>
              </a:extLst>
            </p:cNvPr>
            <p:cNvSpPr>
              <a:spLocks/>
            </p:cNvSpPr>
            <p:nvPr/>
          </p:nvSpPr>
          <p:spPr bwMode="auto">
            <a:xfrm>
              <a:off x="572" y="1945"/>
              <a:ext cx="192" cy="76"/>
            </a:xfrm>
            <a:custGeom>
              <a:avLst/>
              <a:gdLst>
                <a:gd name="T0" fmla="*/ 0 w 101"/>
                <a:gd name="T1" fmla="*/ 2147483647 h 57"/>
                <a:gd name="T2" fmla="*/ 2147483647 w 101"/>
                <a:gd name="T3" fmla="*/ 0 h 57"/>
                <a:gd name="T4" fmla="*/ 2147483647 w 101"/>
                <a:gd name="T5" fmla="*/ 2147483647 h 57"/>
                <a:gd name="T6" fmla="*/ 2147483647 w 101"/>
                <a:gd name="T7" fmla="*/ 2147483647 h 57"/>
                <a:gd name="T8" fmla="*/ 0 w 101"/>
                <a:gd name="T9" fmla="*/ 2147483647 h 57"/>
                <a:gd name="T10" fmla="*/ 0 60000 65536"/>
                <a:gd name="T11" fmla="*/ 0 60000 65536"/>
                <a:gd name="T12" fmla="*/ 0 60000 65536"/>
                <a:gd name="T13" fmla="*/ 0 60000 65536"/>
                <a:gd name="T14" fmla="*/ 0 60000 65536"/>
                <a:gd name="T15" fmla="*/ 0 w 101"/>
                <a:gd name="T16" fmla="*/ 0 h 57"/>
                <a:gd name="T17" fmla="*/ 101 w 101"/>
                <a:gd name="T18" fmla="*/ 57 h 57"/>
              </a:gdLst>
              <a:ahLst/>
              <a:cxnLst>
                <a:cxn ang="T10">
                  <a:pos x="T0" y="T1"/>
                </a:cxn>
                <a:cxn ang="T11">
                  <a:pos x="T2" y="T3"/>
                </a:cxn>
                <a:cxn ang="T12">
                  <a:pos x="T4" y="T5"/>
                </a:cxn>
                <a:cxn ang="T13">
                  <a:pos x="T6" y="T7"/>
                </a:cxn>
                <a:cxn ang="T14">
                  <a:pos x="T8" y="T9"/>
                </a:cxn>
              </a:cxnLst>
              <a:rect l="T15" t="T16" r="T17" b="T18"/>
              <a:pathLst>
                <a:path w="101" h="57">
                  <a:moveTo>
                    <a:pt x="0" y="12"/>
                  </a:moveTo>
                  <a:lnTo>
                    <a:pt x="19" y="0"/>
                  </a:lnTo>
                  <a:lnTo>
                    <a:pt x="101" y="45"/>
                  </a:lnTo>
                  <a:lnTo>
                    <a:pt x="80" y="57"/>
                  </a:lnTo>
                  <a:lnTo>
                    <a:pt x="0" y="12"/>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44" name="Freeform 408">
              <a:extLst>
                <a:ext uri="{FF2B5EF4-FFF2-40B4-BE49-F238E27FC236}">
                  <a16:creationId xmlns:a16="http://schemas.microsoft.com/office/drawing/2014/main" id="{60DC0A89-D2FC-DA64-2061-FBE661489E7A}"/>
                </a:ext>
              </a:extLst>
            </p:cNvPr>
            <p:cNvSpPr>
              <a:spLocks/>
            </p:cNvSpPr>
            <p:nvPr/>
          </p:nvSpPr>
          <p:spPr bwMode="auto">
            <a:xfrm>
              <a:off x="572" y="1961"/>
              <a:ext cx="152" cy="89"/>
            </a:xfrm>
            <a:custGeom>
              <a:avLst/>
              <a:gdLst>
                <a:gd name="T0" fmla="*/ 0 w 80"/>
                <a:gd name="T1" fmla="*/ 0 h 67"/>
                <a:gd name="T2" fmla="*/ 2147483647 w 80"/>
                <a:gd name="T3" fmla="*/ 2147483647 h 67"/>
                <a:gd name="T4" fmla="*/ 2147483647 w 80"/>
                <a:gd name="T5" fmla="*/ 2147483647 h 67"/>
                <a:gd name="T6" fmla="*/ 0 w 80"/>
                <a:gd name="T7" fmla="*/ 2147483647 h 67"/>
                <a:gd name="T8" fmla="*/ 0 w 80"/>
                <a:gd name="T9" fmla="*/ 0 h 67"/>
                <a:gd name="T10" fmla="*/ 0 60000 65536"/>
                <a:gd name="T11" fmla="*/ 0 60000 65536"/>
                <a:gd name="T12" fmla="*/ 0 60000 65536"/>
                <a:gd name="T13" fmla="*/ 0 60000 65536"/>
                <a:gd name="T14" fmla="*/ 0 60000 65536"/>
                <a:gd name="T15" fmla="*/ 0 w 80"/>
                <a:gd name="T16" fmla="*/ 0 h 67"/>
                <a:gd name="T17" fmla="*/ 80 w 80"/>
                <a:gd name="T18" fmla="*/ 67 h 67"/>
              </a:gdLst>
              <a:ahLst/>
              <a:cxnLst>
                <a:cxn ang="T10">
                  <a:pos x="T0" y="T1"/>
                </a:cxn>
                <a:cxn ang="T11">
                  <a:pos x="T2" y="T3"/>
                </a:cxn>
                <a:cxn ang="T12">
                  <a:pos x="T4" y="T5"/>
                </a:cxn>
                <a:cxn ang="T13">
                  <a:pos x="T6" y="T7"/>
                </a:cxn>
                <a:cxn ang="T14">
                  <a:pos x="T8" y="T9"/>
                </a:cxn>
              </a:cxnLst>
              <a:rect l="T15" t="T16" r="T17" b="T18"/>
              <a:pathLst>
                <a:path w="80" h="67">
                  <a:moveTo>
                    <a:pt x="0" y="0"/>
                  </a:moveTo>
                  <a:lnTo>
                    <a:pt x="80" y="45"/>
                  </a:lnTo>
                  <a:lnTo>
                    <a:pt x="80" y="67"/>
                  </a:lnTo>
                  <a:lnTo>
                    <a:pt x="0" y="22"/>
                  </a:lnTo>
                  <a:lnTo>
                    <a:pt x="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45" name="Freeform 409">
              <a:extLst>
                <a:ext uri="{FF2B5EF4-FFF2-40B4-BE49-F238E27FC236}">
                  <a16:creationId xmlns:a16="http://schemas.microsoft.com/office/drawing/2014/main" id="{395B526B-33F3-245D-93A8-52390046B307}"/>
                </a:ext>
              </a:extLst>
            </p:cNvPr>
            <p:cNvSpPr>
              <a:spLocks/>
            </p:cNvSpPr>
            <p:nvPr/>
          </p:nvSpPr>
          <p:spPr bwMode="auto">
            <a:xfrm>
              <a:off x="804" y="2057"/>
              <a:ext cx="23" cy="12"/>
            </a:xfrm>
            <a:custGeom>
              <a:avLst/>
              <a:gdLst>
                <a:gd name="T0" fmla="*/ 2147483647 w 12"/>
                <a:gd name="T1" fmla="*/ 0 h 9"/>
                <a:gd name="T2" fmla="*/ 2147483647 w 12"/>
                <a:gd name="T3" fmla="*/ 2147483647 h 9"/>
                <a:gd name="T4" fmla="*/ 2147483647 w 12"/>
                <a:gd name="T5" fmla="*/ 2147483647 h 9"/>
                <a:gd name="T6" fmla="*/ 0 w 12"/>
                <a:gd name="T7" fmla="*/ 2147483647 h 9"/>
                <a:gd name="T8" fmla="*/ 2147483647 w 12"/>
                <a:gd name="T9" fmla="*/ 0 h 9"/>
                <a:gd name="T10" fmla="*/ 0 60000 65536"/>
                <a:gd name="T11" fmla="*/ 0 60000 65536"/>
                <a:gd name="T12" fmla="*/ 0 60000 65536"/>
                <a:gd name="T13" fmla="*/ 0 60000 65536"/>
                <a:gd name="T14" fmla="*/ 0 60000 65536"/>
                <a:gd name="T15" fmla="*/ 0 w 12"/>
                <a:gd name="T16" fmla="*/ 0 h 9"/>
                <a:gd name="T17" fmla="*/ 12 w 12"/>
                <a:gd name="T18" fmla="*/ 9 h 9"/>
              </a:gdLst>
              <a:ahLst/>
              <a:cxnLst>
                <a:cxn ang="T10">
                  <a:pos x="T0" y="T1"/>
                </a:cxn>
                <a:cxn ang="T11">
                  <a:pos x="T2" y="T3"/>
                </a:cxn>
                <a:cxn ang="T12">
                  <a:pos x="T4" y="T5"/>
                </a:cxn>
                <a:cxn ang="T13">
                  <a:pos x="T6" y="T7"/>
                </a:cxn>
                <a:cxn ang="T14">
                  <a:pos x="T8" y="T9"/>
                </a:cxn>
              </a:cxnLst>
              <a:rect l="T15" t="T16" r="T17" b="T18"/>
              <a:pathLst>
                <a:path w="12" h="9">
                  <a:moveTo>
                    <a:pt x="4" y="0"/>
                  </a:moveTo>
                  <a:lnTo>
                    <a:pt x="12" y="5"/>
                  </a:lnTo>
                  <a:lnTo>
                    <a:pt x="10" y="9"/>
                  </a:lnTo>
                  <a:lnTo>
                    <a:pt x="0" y="3"/>
                  </a:lnTo>
                  <a:lnTo>
                    <a:pt x="4" y="0"/>
                  </a:lnTo>
                  <a:close/>
                </a:path>
              </a:pathLst>
            </a:custGeom>
            <a:solidFill>
              <a:srgbClr val="019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46" name="Freeform 410">
              <a:extLst>
                <a:ext uri="{FF2B5EF4-FFF2-40B4-BE49-F238E27FC236}">
                  <a16:creationId xmlns:a16="http://schemas.microsoft.com/office/drawing/2014/main" id="{77F09F5C-893C-6AAC-1BB5-5C76EEB86FD0}"/>
                </a:ext>
              </a:extLst>
            </p:cNvPr>
            <p:cNvSpPr>
              <a:spLocks/>
            </p:cNvSpPr>
            <p:nvPr/>
          </p:nvSpPr>
          <p:spPr bwMode="auto">
            <a:xfrm>
              <a:off x="823" y="2064"/>
              <a:ext cx="8" cy="17"/>
            </a:xfrm>
            <a:custGeom>
              <a:avLst/>
              <a:gdLst>
                <a:gd name="T0" fmla="*/ 2147483647 w 4"/>
                <a:gd name="T1" fmla="*/ 2147483647 h 13"/>
                <a:gd name="T2" fmla="*/ 2147483647 w 4"/>
                <a:gd name="T3" fmla="*/ 2147483647 h 13"/>
                <a:gd name="T4" fmla="*/ 0 w 4"/>
                <a:gd name="T5" fmla="*/ 2147483647 h 13"/>
                <a:gd name="T6" fmla="*/ 2147483647 w 4"/>
                <a:gd name="T7" fmla="*/ 0 h 13"/>
                <a:gd name="T8" fmla="*/ 2147483647 w 4"/>
                <a:gd name="T9" fmla="*/ 2147483647 h 13"/>
                <a:gd name="T10" fmla="*/ 0 60000 65536"/>
                <a:gd name="T11" fmla="*/ 0 60000 65536"/>
                <a:gd name="T12" fmla="*/ 0 60000 65536"/>
                <a:gd name="T13" fmla="*/ 0 60000 65536"/>
                <a:gd name="T14" fmla="*/ 0 60000 65536"/>
                <a:gd name="T15" fmla="*/ 0 w 4"/>
                <a:gd name="T16" fmla="*/ 0 h 13"/>
                <a:gd name="T17" fmla="*/ 4 w 4"/>
                <a:gd name="T18" fmla="*/ 13 h 13"/>
              </a:gdLst>
              <a:ahLst/>
              <a:cxnLst>
                <a:cxn ang="T10">
                  <a:pos x="T0" y="T1"/>
                </a:cxn>
                <a:cxn ang="T11">
                  <a:pos x="T2" y="T3"/>
                </a:cxn>
                <a:cxn ang="T12">
                  <a:pos x="T4" y="T5"/>
                </a:cxn>
                <a:cxn ang="T13">
                  <a:pos x="T6" y="T7"/>
                </a:cxn>
                <a:cxn ang="T14">
                  <a:pos x="T8" y="T9"/>
                </a:cxn>
              </a:cxnLst>
              <a:rect l="T15" t="T16" r="T17" b="T18"/>
              <a:pathLst>
                <a:path w="4" h="13">
                  <a:moveTo>
                    <a:pt x="4" y="8"/>
                  </a:moveTo>
                  <a:lnTo>
                    <a:pt x="1" y="13"/>
                  </a:lnTo>
                  <a:lnTo>
                    <a:pt x="0" y="4"/>
                  </a:lnTo>
                  <a:lnTo>
                    <a:pt x="2" y="0"/>
                  </a:lnTo>
                  <a:lnTo>
                    <a:pt x="4" y="8"/>
                  </a:lnTo>
                  <a:close/>
                </a:path>
              </a:pathLst>
            </a:custGeom>
            <a:solidFill>
              <a:srgbClr val="006C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47" name="Freeform 411">
              <a:extLst>
                <a:ext uri="{FF2B5EF4-FFF2-40B4-BE49-F238E27FC236}">
                  <a16:creationId xmlns:a16="http://schemas.microsoft.com/office/drawing/2014/main" id="{C158C6E0-85EF-A6AF-7B7C-1BDAFB541EF3}"/>
                </a:ext>
              </a:extLst>
            </p:cNvPr>
            <p:cNvSpPr>
              <a:spLocks/>
            </p:cNvSpPr>
            <p:nvPr/>
          </p:nvSpPr>
          <p:spPr bwMode="auto">
            <a:xfrm>
              <a:off x="804" y="2076"/>
              <a:ext cx="30" cy="13"/>
            </a:xfrm>
            <a:custGeom>
              <a:avLst/>
              <a:gdLst>
                <a:gd name="T0" fmla="*/ 2147483647 w 16"/>
                <a:gd name="T1" fmla="*/ 1 h 10"/>
                <a:gd name="T2" fmla="*/ 2147483647 w 16"/>
                <a:gd name="T3" fmla="*/ 2147483647 h 10"/>
                <a:gd name="T4" fmla="*/ 0 w 16"/>
                <a:gd name="T5" fmla="*/ 2147483647 h 10"/>
                <a:gd name="T6" fmla="*/ 0 w 16"/>
                <a:gd name="T7" fmla="*/ 2147483647 h 10"/>
                <a:gd name="T8" fmla="*/ 2147483647 w 16"/>
                <a:gd name="T9" fmla="*/ 2147483647 h 10"/>
                <a:gd name="T10" fmla="*/ 2147483647 w 16"/>
                <a:gd name="T11" fmla="*/ 0 h 10"/>
                <a:gd name="T12" fmla="*/ 2147483647 w 16"/>
                <a:gd name="T13" fmla="*/ 1 h 10"/>
                <a:gd name="T14" fmla="*/ 0 60000 65536"/>
                <a:gd name="T15" fmla="*/ 0 60000 65536"/>
                <a:gd name="T16" fmla="*/ 0 60000 65536"/>
                <a:gd name="T17" fmla="*/ 0 60000 65536"/>
                <a:gd name="T18" fmla="*/ 0 60000 65536"/>
                <a:gd name="T19" fmla="*/ 0 60000 65536"/>
                <a:gd name="T20" fmla="*/ 0 60000 65536"/>
                <a:gd name="T21" fmla="*/ 0 w 16"/>
                <a:gd name="T22" fmla="*/ 0 h 10"/>
                <a:gd name="T23" fmla="*/ 16 w 1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0">
                  <a:moveTo>
                    <a:pt x="16" y="1"/>
                  </a:moveTo>
                  <a:lnTo>
                    <a:pt x="9" y="6"/>
                  </a:lnTo>
                  <a:lnTo>
                    <a:pt x="0" y="10"/>
                  </a:lnTo>
                  <a:lnTo>
                    <a:pt x="0" y="7"/>
                  </a:lnTo>
                  <a:lnTo>
                    <a:pt x="9" y="5"/>
                  </a:lnTo>
                  <a:lnTo>
                    <a:pt x="16" y="0"/>
                  </a:lnTo>
                  <a:lnTo>
                    <a:pt x="16" y="1"/>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48" name="Freeform 412">
              <a:extLst>
                <a:ext uri="{FF2B5EF4-FFF2-40B4-BE49-F238E27FC236}">
                  <a16:creationId xmlns:a16="http://schemas.microsoft.com/office/drawing/2014/main" id="{5F55927B-F039-57EC-5AF4-35CF2985DF3F}"/>
                </a:ext>
              </a:extLst>
            </p:cNvPr>
            <p:cNvSpPr>
              <a:spLocks/>
            </p:cNvSpPr>
            <p:nvPr/>
          </p:nvSpPr>
          <p:spPr bwMode="auto">
            <a:xfrm>
              <a:off x="749" y="2068"/>
              <a:ext cx="26" cy="9"/>
            </a:xfrm>
            <a:custGeom>
              <a:avLst/>
              <a:gdLst>
                <a:gd name="T0" fmla="*/ 2147483647 w 14"/>
                <a:gd name="T1" fmla="*/ 0 h 7"/>
                <a:gd name="T2" fmla="*/ 2147483647 w 14"/>
                <a:gd name="T3" fmla="*/ 2147483647 h 7"/>
                <a:gd name="T4" fmla="*/ 2147483647 w 14"/>
                <a:gd name="T5" fmla="*/ 2147483647 h 7"/>
                <a:gd name="T6" fmla="*/ 0 w 14"/>
                <a:gd name="T7" fmla="*/ 1 h 7"/>
                <a:gd name="T8" fmla="*/ 2147483647 w 14"/>
                <a:gd name="T9" fmla="*/ 0 h 7"/>
                <a:gd name="T10" fmla="*/ 0 60000 65536"/>
                <a:gd name="T11" fmla="*/ 0 60000 65536"/>
                <a:gd name="T12" fmla="*/ 0 60000 65536"/>
                <a:gd name="T13" fmla="*/ 0 60000 65536"/>
                <a:gd name="T14" fmla="*/ 0 60000 65536"/>
                <a:gd name="T15" fmla="*/ 0 w 14"/>
                <a:gd name="T16" fmla="*/ 0 h 7"/>
                <a:gd name="T17" fmla="*/ 14 w 14"/>
                <a:gd name="T18" fmla="*/ 7 h 7"/>
              </a:gdLst>
              <a:ahLst/>
              <a:cxnLst>
                <a:cxn ang="T10">
                  <a:pos x="T0" y="T1"/>
                </a:cxn>
                <a:cxn ang="T11">
                  <a:pos x="T2" y="T3"/>
                </a:cxn>
                <a:cxn ang="T12">
                  <a:pos x="T4" y="T5"/>
                </a:cxn>
                <a:cxn ang="T13">
                  <a:pos x="T6" y="T7"/>
                </a:cxn>
                <a:cxn ang="T14">
                  <a:pos x="T8" y="T9"/>
                </a:cxn>
              </a:cxnLst>
              <a:rect l="T15" t="T16" r="T17" b="T18"/>
              <a:pathLst>
                <a:path w="14" h="7">
                  <a:moveTo>
                    <a:pt x="2" y="0"/>
                  </a:moveTo>
                  <a:lnTo>
                    <a:pt x="14" y="6"/>
                  </a:lnTo>
                  <a:lnTo>
                    <a:pt x="10" y="7"/>
                  </a:lnTo>
                  <a:lnTo>
                    <a:pt x="0" y="1"/>
                  </a:lnTo>
                  <a:lnTo>
                    <a:pt x="2" y="0"/>
                  </a:lnTo>
                  <a:close/>
                </a:path>
              </a:pathLst>
            </a:custGeom>
            <a:solidFill>
              <a:srgbClr val="019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49" name="Freeform 413">
              <a:extLst>
                <a:ext uri="{FF2B5EF4-FFF2-40B4-BE49-F238E27FC236}">
                  <a16:creationId xmlns:a16="http://schemas.microsoft.com/office/drawing/2014/main" id="{882E4A96-7443-0A01-D57E-ECB0C635CB61}"/>
                </a:ext>
              </a:extLst>
            </p:cNvPr>
            <p:cNvSpPr>
              <a:spLocks/>
            </p:cNvSpPr>
            <p:nvPr/>
          </p:nvSpPr>
          <p:spPr bwMode="auto">
            <a:xfrm>
              <a:off x="749" y="2069"/>
              <a:ext cx="19" cy="12"/>
            </a:xfrm>
            <a:custGeom>
              <a:avLst/>
              <a:gdLst>
                <a:gd name="T0" fmla="*/ 0 w 10"/>
                <a:gd name="T1" fmla="*/ 2147483647 h 9"/>
                <a:gd name="T2" fmla="*/ 2147483647 w 10"/>
                <a:gd name="T3" fmla="*/ 2147483647 h 9"/>
                <a:gd name="T4" fmla="*/ 2147483647 w 10"/>
                <a:gd name="T5" fmla="*/ 2147483647 h 9"/>
                <a:gd name="T6" fmla="*/ 0 w 10"/>
                <a:gd name="T7" fmla="*/ 0 h 9"/>
                <a:gd name="T8" fmla="*/ 0 w 10"/>
                <a:gd name="T9" fmla="*/ 2147483647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0" y="2"/>
                  </a:moveTo>
                  <a:lnTo>
                    <a:pt x="10" y="9"/>
                  </a:lnTo>
                  <a:lnTo>
                    <a:pt x="10" y="6"/>
                  </a:lnTo>
                  <a:lnTo>
                    <a:pt x="0" y="0"/>
                  </a:lnTo>
                  <a:lnTo>
                    <a:pt x="0" y="2"/>
                  </a:lnTo>
                  <a:close/>
                </a:path>
              </a:pathLst>
            </a:custGeom>
            <a:solidFill>
              <a:srgbClr val="003B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50" name="Freeform 414">
              <a:extLst>
                <a:ext uri="{FF2B5EF4-FFF2-40B4-BE49-F238E27FC236}">
                  <a16:creationId xmlns:a16="http://schemas.microsoft.com/office/drawing/2014/main" id="{AEDB0621-DE30-2346-8417-637F4603B8C4}"/>
                </a:ext>
              </a:extLst>
            </p:cNvPr>
            <p:cNvSpPr>
              <a:spLocks/>
            </p:cNvSpPr>
            <p:nvPr/>
          </p:nvSpPr>
          <p:spPr bwMode="auto">
            <a:xfrm>
              <a:off x="768" y="2076"/>
              <a:ext cx="7" cy="5"/>
            </a:xfrm>
            <a:custGeom>
              <a:avLst/>
              <a:gdLst>
                <a:gd name="T0" fmla="*/ 2147483647 w 4"/>
                <a:gd name="T1" fmla="*/ 1 h 4"/>
                <a:gd name="T2" fmla="*/ 0 w 4"/>
                <a:gd name="T3" fmla="*/ 177184636 h 4"/>
                <a:gd name="T4" fmla="*/ 0 w 4"/>
                <a:gd name="T5" fmla="*/ 1 h 4"/>
                <a:gd name="T6" fmla="*/ 2147483647 w 4"/>
                <a:gd name="T7" fmla="*/ 0 h 4"/>
                <a:gd name="T8" fmla="*/ 2147483647 w 4"/>
                <a:gd name="T9" fmla="*/ 1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1"/>
                  </a:moveTo>
                  <a:lnTo>
                    <a:pt x="0" y="4"/>
                  </a:lnTo>
                  <a:lnTo>
                    <a:pt x="0" y="1"/>
                  </a:lnTo>
                  <a:lnTo>
                    <a:pt x="4" y="0"/>
                  </a:lnTo>
                  <a:lnTo>
                    <a:pt x="4" y="1"/>
                  </a:lnTo>
                  <a:close/>
                </a:path>
              </a:pathLst>
            </a:custGeom>
            <a:solidFill>
              <a:srgbClr val="006C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51" name="Freeform 415">
              <a:extLst>
                <a:ext uri="{FF2B5EF4-FFF2-40B4-BE49-F238E27FC236}">
                  <a16:creationId xmlns:a16="http://schemas.microsoft.com/office/drawing/2014/main" id="{C322F796-CCB1-5251-B731-BB819359F252}"/>
                </a:ext>
              </a:extLst>
            </p:cNvPr>
            <p:cNvSpPr>
              <a:spLocks/>
            </p:cNvSpPr>
            <p:nvPr/>
          </p:nvSpPr>
          <p:spPr bwMode="auto">
            <a:xfrm>
              <a:off x="736" y="2021"/>
              <a:ext cx="58" cy="21"/>
            </a:xfrm>
            <a:custGeom>
              <a:avLst/>
              <a:gdLst>
                <a:gd name="T0" fmla="*/ 2147483647 w 31"/>
                <a:gd name="T1" fmla="*/ 0 h 16"/>
                <a:gd name="T2" fmla="*/ 2147483647 w 31"/>
                <a:gd name="T3" fmla="*/ 2147483647 h 16"/>
                <a:gd name="T4" fmla="*/ 2147483647 w 31"/>
                <a:gd name="T5" fmla="*/ 2147483647 h 16"/>
                <a:gd name="T6" fmla="*/ 0 w 31"/>
                <a:gd name="T7" fmla="*/ 2147483647 h 16"/>
                <a:gd name="T8" fmla="*/ 2147483647 w 31"/>
                <a:gd name="T9" fmla="*/ 0 h 16"/>
                <a:gd name="T10" fmla="*/ 0 60000 65536"/>
                <a:gd name="T11" fmla="*/ 0 60000 65536"/>
                <a:gd name="T12" fmla="*/ 0 60000 65536"/>
                <a:gd name="T13" fmla="*/ 0 60000 65536"/>
                <a:gd name="T14" fmla="*/ 0 60000 65536"/>
                <a:gd name="T15" fmla="*/ 0 w 31"/>
                <a:gd name="T16" fmla="*/ 0 h 16"/>
                <a:gd name="T17" fmla="*/ 31 w 31"/>
                <a:gd name="T18" fmla="*/ 16 h 16"/>
              </a:gdLst>
              <a:ahLst/>
              <a:cxnLst>
                <a:cxn ang="T10">
                  <a:pos x="T0" y="T1"/>
                </a:cxn>
                <a:cxn ang="T11">
                  <a:pos x="T2" y="T3"/>
                </a:cxn>
                <a:cxn ang="T12">
                  <a:pos x="T4" y="T5"/>
                </a:cxn>
                <a:cxn ang="T13">
                  <a:pos x="T6" y="T7"/>
                </a:cxn>
                <a:cxn ang="T14">
                  <a:pos x="T8" y="T9"/>
                </a:cxn>
              </a:cxnLst>
              <a:rect l="T15" t="T16" r="T17" b="T18"/>
              <a:pathLst>
                <a:path w="31" h="16">
                  <a:moveTo>
                    <a:pt x="21" y="0"/>
                  </a:moveTo>
                  <a:lnTo>
                    <a:pt x="31" y="6"/>
                  </a:lnTo>
                  <a:lnTo>
                    <a:pt x="12" y="16"/>
                  </a:lnTo>
                  <a:lnTo>
                    <a:pt x="0" y="10"/>
                  </a:lnTo>
                  <a:lnTo>
                    <a:pt x="21" y="0"/>
                  </a:lnTo>
                  <a:close/>
                </a:path>
              </a:pathLst>
            </a:custGeom>
            <a:solidFill>
              <a:srgbClr val="66BC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52" name="Freeform 416">
              <a:extLst>
                <a:ext uri="{FF2B5EF4-FFF2-40B4-BE49-F238E27FC236}">
                  <a16:creationId xmlns:a16="http://schemas.microsoft.com/office/drawing/2014/main" id="{66F5661B-8119-414F-ADA4-7C7E451AE106}"/>
                </a:ext>
              </a:extLst>
            </p:cNvPr>
            <p:cNvSpPr>
              <a:spLocks/>
            </p:cNvSpPr>
            <p:nvPr/>
          </p:nvSpPr>
          <p:spPr bwMode="auto">
            <a:xfrm>
              <a:off x="736" y="2034"/>
              <a:ext cx="22" cy="38"/>
            </a:xfrm>
            <a:custGeom>
              <a:avLst/>
              <a:gdLst>
                <a:gd name="T0" fmla="*/ 0 w 12"/>
                <a:gd name="T1" fmla="*/ 2147483647 h 28"/>
                <a:gd name="T2" fmla="*/ 2147483647 w 12"/>
                <a:gd name="T3" fmla="*/ 2147483647 h 28"/>
                <a:gd name="T4" fmla="*/ 2147483647 w 12"/>
                <a:gd name="T5" fmla="*/ 2147483647 h 28"/>
                <a:gd name="T6" fmla="*/ 0 w 12"/>
                <a:gd name="T7" fmla="*/ 0 h 28"/>
                <a:gd name="T8" fmla="*/ 0 w 12"/>
                <a:gd name="T9" fmla="*/ 2147483647 h 28"/>
                <a:gd name="T10" fmla="*/ 0 60000 65536"/>
                <a:gd name="T11" fmla="*/ 0 60000 65536"/>
                <a:gd name="T12" fmla="*/ 0 60000 65536"/>
                <a:gd name="T13" fmla="*/ 0 60000 65536"/>
                <a:gd name="T14" fmla="*/ 0 60000 65536"/>
                <a:gd name="T15" fmla="*/ 0 w 12"/>
                <a:gd name="T16" fmla="*/ 0 h 28"/>
                <a:gd name="T17" fmla="*/ 12 w 12"/>
                <a:gd name="T18" fmla="*/ 28 h 28"/>
              </a:gdLst>
              <a:ahLst/>
              <a:cxnLst>
                <a:cxn ang="T10">
                  <a:pos x="T0" y="T1"/>
                </a:cxn>
                <a:cxn ang="T11">
                  <a:pos x="T2" y="T3"/>
                </a:cxn>
                <a:cxn ang="T12">
                  <a:pos x="T4" y="T5"/>
                </a:cxn>
                <a:cxn ang="T13">
                  <a:pos x="T6" y="T7"/>
                </a:cxn>
                <a:cxn ang="T14">
                  <a:pos x="T8" y="T9"/>
                </a:cxn>
              </a:cxnLst>
              <a:rect l="T15" t="T16" r="T17" b="T18"/>
              <a:pathLst>
                <a:path w="12" h="28">
                  <a:moveTo>
                    <a:pt x="0" y="22"/>
                  </a:moveTo>
                  <a:lnTo>
                    <a:pt x="12" y="28"/>
                  </a:lnTo>
                  <a:lnTo>
                    <a:pt x="12" y="6"/>
                  </a:lnTo>
                  <a:lnTo>
                    <a:pt x="0" y="0"/>
                  </a:lnTo>
                  <a:lnTo>
                    <a:pt x="0" y="22"/>
                  </a:lnTo>
                  <a:close/>
                </a:path>
              </a:pathLst>
            </a:custGeom>
            <a:solidFill>
              <a:srgbClr val="0051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53" name="Freeform 417">
              <a:extLst>
                <a:ext uri="{FF2B5EF4-FFF2-40B4-BE49-F238E27FC236}">
                  <a16:creationId xmlns:a16="http://schemas.microsoft.com/office/drawing/2014/main" id="{765EC915-0529-E4D3-FF80-E0159AD6B5E5}"/>
                </a:ext>
              </a:extLst>
            </p:cNvPr>
            <p:cNvSpPr>
              <a:spLocks/>
            </p:cNvSpPr>
            <p:nvPr/>
          </p:nvSpPr>
          <p:spPr bwMode="auto">
            <a:xfrm>
              <a:off x="758" y="2029"/>
              <a:ext cx="36" cy="43"/>
            </a:xfrm>
            <a:custGeom>
              <a:avLst/>
              <a:gdLst>
                <a:gd name="T0" fmla="*/ 2147483647 w 19"/>
                <a:gd name="T1" fmla="*/ 2147483647 h 32"/>
                <a:gd name="T2" fmla="*/ 0 w 19"/>
                <a:gd name="T3" fmla="*/ 2147483647 h 32"/>
                <a:gd name="T4" fmla="*/ 0 w 19"/>
                <a:gd name="T5" fmla="*/ 2147483647 h 32"/>
                <a:gd name="T6" fmla="*/ 2147483647 w 19"/>
                <a:gd name="T7" fmla="*/ 0 h 32"/>
                <a:gd name="T8" fmla="*/ 2147483647 w 19"/>
                <a:gd name="T9" fmla="*/ 2147483647 h 32"/>
                <a:gd name="T10" fmla="*/ 0 60000 65536"/>
                <a:gd name="T11" fmla="*/ 0 60000 65536"/>
                <a:gd name="T12" fmla="*/ 0 60000 65536"/>
                <a:gd name="T13" fmla="*/ 0 60000 65536"/>
                <a:gd name="T14" fmla="*/ 0 60000 65536"/>
                <a:gd name="T15" fmla="*/ 0 w 19"/>
                <a:gd name="T16" fmla="*/ 0 h 32"/>
                <a:gd name="T17" fmla="*/ 19 w 19"/>
                <a:gd name="T18" fmla="*/ 32 h 32"/>
              </a:gdLst>
              <a:ahLst/>
              <a:cxnLst>
                <a:cxn ang="T10">
                  <a:pos x="T0" y="T1"/>
                </a:cxn>
                <a:cxn ang="T11">
                  <a:pos x="T2" y="T3"/>
                </a:cxn>
                <a:cxn ang="T12">
                  <a:pos x="T4" y="T5"/>
                </a:cxn>
                <a:cxn ang="T13">
                  <a:pos x="T6" y="T7"/>
                </a:cxn>
                <a:cxn ang="T14">
                  <a:pos x="T8" y="T9"/>
                </a:cxn>
              </a:cxnLst>
              <a:rect l="T15" t="T16" r="T17" b="T18"/>
              <a:pathLst>
                <a:path w="19" h="32">
                  <a:moveTo>
                    <a:pt x="19" y="21"/>
                  </a:moveTo>
                  <a:lnTo>
                    <a:pt x="0" y="32"/>
                  </a:lnTo>
                  <a:lnTo>
                    <a:pt x="0" y="10"/>
                  </a:lnTo>
                  <a:lnTo>
                    <a:pt x="19" y="0"/>
                  </a:lnTo>
                  <a:lnTo>
                    <a:pt x="19" y="21"/>
                  </a:lnTo>
                  <a:close/>
                </a:path>
              </a:pathLst>
            </a:custGeom>
            <a:solidFill>
              <a:srgbClr val="338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54" name="Freeform 418">
              <a:extLst>
                <a:ext uri="{FF2B5EF4-FFF2-40B4-BE49-F238E27FC236}">
                  <a16:creationId xmlns:a16="http://schemas.microsoft.com/office/drawing/2014/main" id="{BD0AE15F-C1D5-F8FB-9E49-A2A9103F4AE6}"/>
                </a:ext>
              </a:extLst>
            </p:cNvPr>
            <p:cNvSpPr>
              <a:spLocks/>
            </p:cNvSpPr>
            <p:nvPr/>
          </p:nvSpPr>
          <p:spPr bwMode="auto">
            <a:xfrm>
              <a:off x="758" y="2036"/>
              <a:ext cx="42" cy="18"/>
            </a:xfrm>
            <a:custGeom>
              <a:avLst/>
              <a:gdLst>
                <a:gd name="T0" fmla="*/ 2147483647 w 22"/>
                <a:gd name="T1" fmla="*/ 0 h 14"/>
                <a:gd name="T2" fmla="*/ 2147483647 w 22"/>
                <a:gd name="T3" fmla="*/ 1560013618 h 14"/>
                <a:gd name="T4" fmla="*/ 2147483647 w 22"/>
                <a:gd name="T5" fmla="*/ 2147483647 h 14"/>
                <a:gd name="T6" fmla="*/ 2147483647 w 22"/>
                <a:gd name="T7" fmla="*/ 2147483647 h 14"/>
                <a:gd name="T8" fmla="*/ 0 w 22"/>
                <a:gd name="T9" fmla="*/ 2147483647 h 14"/>
                <a:gd name="T10" fmla="*/ 2147483647 w 22"/>
                <a:gd name="T11" fmla="*/ 0 h 14"/>
                <a:gd name="T12" fmla="*/ 0 60000 65536"/>
                <a:gd name="T13" fmla="*/ 0 60000 65536"/>
                <a:gd name="T14" fmla="*/ 0 60000 65536"/>
                <a:gd name="T15" fmla="*/ 0 60000 65536"/>
                <a:gd name="T16" fmla="*/ 0 60000 65536"/>
                <a:gd name="T17" fmla="*/ 0 60000 65536"/>
                <a:gd name="T18" fmla="*/ 0 w 22"/>
                <a:gd name="T19" fmla="*/ 0 h 14"/>
                <a:gd name="T20" fmla="*/ 22 w 22"/>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22" h="14">
                  <a:moveTo>
                    <a:pt x="16" y="0"/>
                  </a:moveTo>
                  <a:lnTo>
                    <a:pt x="22" y="4"/>
                  </a:lnTo>
                  <a:lnTo>
                    <a:pt x="20" y="11"/>
                  </a:lnTo>
                  <a:lnTo>
                    <a:pt x="9" y="14"/>
                  </a:lnTo>
                  <a:lnTo>
                    <a:pt x="0" y="9"/>
                  </a:lnTo>
                  <a:lnTo>
                    <a:pt x="16" y="0"/>
                  </a:lnTo>
                  <a:close/>
                </a:path>
              </a:pathLst>
            </a:custGeom>
            <a:solidFill>
              <a:srgbClr val="019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55" name="Freeform 419">
              <a:extLst>
                <a:ext uri="{FF2B5EF4-FFF2-40B4-BE49-F238E27FC236}">
                  <a16:creationId xmlns:a16="http://schemas.microsoft.com/office/drawing/2014/main" id="{D68640C1-BC96-4682-845C-8BAC634D6888}"/>
                </a:ext>
              </a:extLst>
            </p:cNvPr>
            <p:cNvSpPr>
              <a:spLocks/>
            </p:cNvSpPr>
            <p:nvPr/>
          </p:nvSpPr>
          <p:spPr bwMode="auto">
            <a:xfrm>
              <a:off x="758" y="2048"/>
              <a:ext cx="21" cy="30"/>
            </a:xfrm>
            <a:custGeom>
              <a:avLst/>
              <a:gdLst>
                <a:gd name="T0" fmla="*/ 0 w 11"/>
                <a:gd name="T1" fmla="*/ 2147483647 h 23"/>
                <a:gd name="T2" fmla="*/ 2147483647 w 11"/>
                <a:gd name="T3" fmla="*/ 2147483647 h 23"/>
                <a:gd name="T4" fmla="*/ 2147483647 w 11"/>
                <a:gd name="T5" fmla="*/ 2147483647 h 23"/>
                <a:gd name="T6" fmla="*/ 2147483647 w 11"/>
                <a:gd name="T7" fmla="*/ 2147483647 h 23"/>
                <a:gd name="T8" fmla="*/ 0 w 11"/>
                <a:gd name="T9" fmla="*/ 0 h 23"/>
                <a:gd name="T10" fmla="*/ 0 w 11"/>
                <a:gd name="T11" fmla="*/ 2147483647 h 23"/>
                <a:gd name="T12" fmla="*/ 0 60000 65536"/>
                <a:gd name="T13" fmla="*/ 0 60000 65536"/>
                <a:gd name="T14" fmla="*/ 0 60000 65536"/>
                <a:gd name="T15" fmla="*/ 0 60000 65536"/>
                <a:gd name="T16" fmla="*/ 0 60000 65536"/>
                <a:gd name="T17" fmla="*/ 0 60000 65536"/>
                <a:gd name="T18" fmla="*/ 0 w 11"/>
                <a:gd name="T19" fmla="*/ 0 h 23"/>
                <a:gd name="T20" fmla="*/ 11 w 11"/>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1" h="23">
                  <a:moveTo>
                    <a:pt x="0" y="17"/>
                  </a:moveTo>
                  <a:lnTo>
                    <a:pt x="11" y="23"/>
                  </a:lnTo>
                  <a:lnTo>
                    <a:pt x="11" y="11"/>
                  </a:lnTo>
                  <a:lnTo>
                    <a:pt x="9" y="5"/>
                  </a:lnTo>
                  <a:lnTo>
                    <a:pt x="0" y="0"/>
                  </a:lnTo>
                  <a:lnTo>
                    <a:pt x="0" y="17"/>
                  </a:lnTo>
                  <a:close/>
                </a:path>
              </a:pathLst>
            </a:custGeom>
            <a:solidFill>
              <a:srgbClr val="0051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56" name="Freeform 420">
              <a:extLst>
                <a:ext uri="{FF2B5EF4-FFF2-40B4-BE49-F238E27FC236}">
                  <a16:creationId xmlns:a16="http://schemas.microsoft.com/office/drawing/2014/main" id="{4729B978-5894-939B-9DC3-C5228F98090C}"/>
                </a:ext>
              </a:extLst>
            </p:cNvPr>
            <p:cNvSpPr>
              <a:spLocks/>
            </p:cNvSpPr>
            <p:nvPr/>
          </p:nvSpPr>
          <p:spPr bwMode="auto">
            <a:xfrm>
              <a:off x="779" y="2062"/>
              <a:ext cx="27" cy="22"/>
            </a:xfrm>
            <a:custGeom>
              <a:avLst/>
              <a:gdLst>
                <a:gd name="T0" fmla="*/ 0 w 14"/>
                <a:gd name="T1" fmla="*/ 2147483647 h 16"/>
                <a:gd name="T2" fmla="*/ 2147483647 w 14"/>
                <a:gd name="T3" fmla="*/ 2147483647 h 16"/>
                <a:gd name="T4" fmla="*/ 2147483647 w 14"/>
                <a:gd name="T5" fmla="*/ 2147483647 h 16"/>
                <a:gd name="T6" fmla="*/ 2147483647 w 14"/>
                <a:gd name="T7" fmla="*/ 2147483647 h 16"/>
                <a:gd name="T8" fmla="*/ 2147483647 w 14"/>
                <a:gd name="T9" fmla="*/ 2147483647 h 16"/>
                <a:gd name="T10" fmla="*/ 2147483647 w 14"/>
                <a:gd name="T11" fmla="*/ 2147483647 h 16"/>
                <a:gd name="T12" fmla="*/ 0 w 14"/>
                <a:gd name="T13" fmla="*/ 0 h 16"/>
                <a:gd name="T14" fmla="*/ 0 w 14"/>
                <a:gd name="T15" fmla="*/ 2147483647 h 16"/>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6"/>
                <a:gd name="T26" fmla="*/ 14 w 14"/>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6">
                  <a:moveTo>
                    <a:pt x="0" y="12"/>
                  </a:moveTo>
                  <a:lnTo>
                    <a:pt x="1" y="10"/>
                  </a:lnTo>
                  <a:lnTo>
                    <a:pt x="9" y="11"/>
                  </a:lnTo>
                  <a:lnTo>
                    <a:pt x="13" y="16"/>
                  </a:lnTo>
                  <a:lnTo>
                    <a:pt x="14" y="16"/>
                  </a:lnTo>
                  <a:lnTo>
                    <a:pt x="11" y="7"/>
                  </a:lnTo>
                  <a:lnTo>
                    <a:pt x="0" y="0"/>
                  </a:lnTo>
                  <a:lnTo>
                    <a:pt x="0" y="12"/>
                  </a:lnTo>
                  <a:close/>
                </a:path>
              </a:pathLst>
            </a:custGeom>
            <a:solidFill>
              <a:srgbClr val="0051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57" name="Freeform 421">
              <a:extLst>
                <a:ext uri="{FF2B5EF4-FFF2-40B4-BE49-F238E27FC236}">
                  <a16:creationId xmlns:a16="http://schemas.microsoft.com/office/drawing/2014/main" id="{321D97DD-9845-E0DD-1447-AB6A7D862426}"/>
                </a:ext>
              </a:extLst>
            </p:cNvPr>
            <p:cNvSpPr>
              <a:spLocks/>
            </p:cNvSpPr>
            <p:nvPr/>
          </p:nvSpPr>
          <p:spPr bwMode="auto">
            <a:xfrm>
              <a:off x="800" y="2065"/>
              <a:ext cx="25" cy="19"/>
            </a:xfrm>
            <a:custGeom>
              <a:avLst/>
              <a:gdLst>
                <a:gd name="T0" fmla="*/ 2147483647 w 13"/>
                <a:gd name="T1" fmla="*/ 2147483647 h 14"/>
                <a:gd name="T2" fmla="*/ 2147483647 w 13"/>
                <a:gd name="T3" fmla="*/ 2147483647 h 14"/>
                <a:gd name="T4" fmla="*/ 0 w 13"/>
                <a:gd name="T5" fmla="*/ 2147483647 h 14"/>
                <a:gd name="T6" fmla="*/ 2147483647 w 13"/>
                <a:gd name="T7" fmla="*/ 2147483647 h 14"/>
                <a:gd name="T8" fmla="*/ 2147483647 w 13"/>
                <a:gd name="T9" fmla="*/ 0 h 14"/>
                <a:gd name="T10" fmla="*/ 2147483647 w 13"/>
                <a:gd name="T11" fmla="*/ 2147483647 h 14"/>
                <a:gd name="T12" fmla="*/ 0 60000 65536"/>
                <a:gd name="T13" fmla="*/ 0 60000 65536"/>
                <a:gd name="T14" fmla="*/ 0 60000 65536"/>
                <a:gd name="T15" fmla="*/ 0 60000 65536"/>
                <a:gd name="T16" fmla="*/ 0 60000 65536"/>
                <a:gd name="T17" fmla="*/ 0 60000 65536"/>
                <a:gd name="T18" fmla="*/ 0 w 13"/>
                <a:gd name="T19" fmla="*/ 0 h 14"/>
                <a:gd name="T20" fmla="*/ 13 w 1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3" h="14">
                  <a:moveTo>
                    <a:pt x="13" y="12"/>
                  </a:moveTo>
                  <a:lnTo>
                    <a:pt x="3" y="14"/>
                  </a:lnTo>
                  <a:lnTo>
                    <a:pt x="0" y="5"/>
                  </a:lnTo>
                  <a:lnTo>
                    <a:pt x="8" y="3"/>
                  </a:lnTo>
                  <a:lnTo>
                    <a:pt x="12" y="0"/>
                  </a:lnTo>
                  <a:lnTo>
                    <a:pt x="13" y="12"/>
                  </a:lnTo>
                  <a:close/>
                </a:path>
              </a:pathLst>
            </a:custGeom>
            <a:solidFill>
              <a:srgbClr val="338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58" name="Freeform 422">
              <a:extLst>
                <a:ext uri="{FF2B5EF4-FFF2-40B4-BE49-F238E27FC236}">
                  <a16:creationId xmlns:a16="http://schemas.microsoft.com/office/drawing/2014/main" id="{30509F60-C140-94EB-6AE2-EA16552F40EC}"/>
                </a:ext>
              </a:extLst>
            </p:cNvPr>
            <p:cNvSpPr>
              <a:spLocks/>
            </p:cNvSpPr>
            <p:nvPr/>
          </p:nvSpPr>
          <p:spPr bwMode="auto">
            <a:xfrm>
              <a:off x="779" y="2069"/>
              <a:ext cx="21" cy="9"/>
            </a:xfrm>
            <a:custGeom>
              <a:avLst/>
              <a:gdLst>
                <a:gd name="T0" fmla="*/ 2147483647 w 11"/>
                <a:gd name="T1" fmla="*/ 0 h 7"/>
                <a:gd name="T2" fmla="*/ 2147483647 w 11"/>
                <a:gd name="T3" fmla="*/ 2147483647 h 7"/>
                <a:gd name="T4" fmla="*/ 2147483647 w 11"/>
                <a:gd name="T5" fmla="*/ 2147483647 h 7"/>
                <a:gd name="T6" fmla="*/ 0 w 11"/>
                <a:gd name="T7" fmla="*/ 943711889 h 7"/>
                <a:gd name="T8" fmla="*/ 2147483647 w 11"/>
                <a:gd name="T9" fmla="*/ 0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3" y="0"/>
                  </a:moveTo>
                  <a:lnTo>
                    <a:pt x="11" y="6"/>
                  </a:lnTo>
                  <a:lnTo>
                    <a:pt x="9" y="7"/>
                  </a:lnTo>
                  <a:lnTo>
                    <a:pt x="0" y="2"/>
                  </a:lnTo>
                  <a:lnTo>
                    <a:pt x="3" y="0"/>
                  </a:lnTo>
                  <a:close/>
                </a:path>
              </a:pathLst>
            </a:custGeom>
            <a:solidFill>
              <a:srgbClr val="019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59" name="Freeform 423">
              <a:extLst>
                <a:ext uri="{FF2B5EF4-FFF2-40B4-BE49-F238E27FC236}">
                  <a16:creationId xmlns:a16="http://schemas.microsoft.com/office/drawing/2014/main" id="{82009B76-37B9-29DF-D5EA-555421A08EB0}"/>
                </a:ext>
              </a:extLst>
            </p:cNvPr>
            <p:cNvSpPr>
              <a:spLocks/>
            </p:cNvSpPr>
            <p:nvPr/>
          </p:nvSpPr>
          <p:spPr bwMode="auto">
            <a:xfrm>
              <a:off x="777" y="2072"/>
              <a:ext cx="21" cy="13"/>
            </a:xfrm>
            <a:custGeom>
              <a:avLst/>
              <a:gdLst>
                <a:gd name="T0" fmla="*/ 0 w 11"/>
                <a:gd name="T1" fmla="*/ 2147483647 h 10"/>
                <a:gd name="T2" fmla="*/ 2147483647 w 11"/>
                <a:gd name="T3" fmla="*/ 2147483647 h 10"/>
                <a:gd name="T4" fmla="*/ 2147483647 w 11"/>
                <a:gd name="T5" fmla="*/ 2147483647 h 10"/>
                <a:gd name="T6" fmla="*/ 2147483647 w 11"/>
                <a:gd name="T7" fmla="*/ 2147483647 h 10"/>
                <a:gd name="T8" fmla="*/ 2147483647 w 11"/>
                <a:gd name="T9" fmla="*/ 2147483647 h 10"/>
                <a:gd name="T10" fmla="*/ 2147483647 w 11"/>
                <a:gd name="T11" fmla="*/ 2147483647 h 10"/>
                <a:gd name="T12" fmla="*/ 2147483647 w 11"/>
                <a:gd name="T13" fmla="*/ 2147483647 h 10"/>
                <a:gd name="T14" fmla="*/ 2147483647 w 11"/>
                <a:gd name="T15" fmla="*/ 0 h 10"/>
                <a:gd name="T16" fmla="*/ 0 w 11"/>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0"/>
                <a:gd name="T29" fmla="*/ 11 w 11"/>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0">
                  <a:moveTo>
                    <a:pt x="0" y="5"/>
                  </a:moveTo>
                  <a:lnTo>
                    <a:pt x="1" y="7"/>
                  </a:lnTo>
                  <a:lnTo>
                    <a:pt x="2" y="3"/>
                  </a:lnTo>
                  <a:lnTo>
                    <a:pt x="7" y="5"/>
                  </a:lnTo>
                  <a:lnTo>
                    <a:pt x="10" y="9"/>
                  </a:lnTo>
                  <a:lnTo>
                    <a:pt x="11" y="10"/>
                  </a:lnTo>
                  <a:lnTo>
                    <a:pt x="10" y="5"/>
                  </a:lnTo>
                  <a:lnTo>
                    <a:pt x="1" y="0"/>
                  </a:lnTo>
                  <a:lnTo>
                    <a:pt x="0" y="5"/>
                  </a:lnTo>
                  <a:close/>
                </a:path>
              </a:pathLst>
            </a:custGeom>
            <a:solidFill>
              <a:srgbClr val="003B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60" name="Freeform 424">
              <a:extLst>
                <a:ext uri="{FF2B5EF4-FFF2-40B4-BE49-F238E27FC236}">
                  <a16:creationId xmlns:a16="http://schemas.microsoft.com/office/drawing/2014/main" id="{94DE180C-1531-F417-7948-53B1B725BC7E}"/>
                </a:ext>
              </a:extLst>
            </p:cNvPr>
            <p:cNvSpPr>
              <a:spLocks/>
            </p:cNvSpPr>
            <p:nvPr/>
          </p:nvSpPr>
          <p:spPr bwMode="auto">
            <a:xfrm>
              <a:off x="796" y="2077"/>
              <a:ext cx="8" cy="8"/>
            </a:xfrm>
            <a:custGeom>
              <a:avLst/>
              <a:gdLst>
                <a:gd name="T0" fmla="*/ 2147483647 w 4"/>
                <a:gd name="T1" fmla="*/ 2147483647 h 6"/>
                <a:gd name="T2" fmla="*/ 2147483647 w 4"/>
                <a:gd name="T3" fmla="*/ 2147483647 h 6"/>
                <a:gd name="T4" fmla="*/ 0 w 4"/>
                <a:gd name="T5" fmla="*/ 1 h 6"/>
                <a:gd name="T6" fmla="*/ 2147483647 w 4"/>
                <a:gd name="T7" fmla="*/ 0 h 6"/>
                <a:gd name="T8" fmla="*/ 2147483647 w 4"/>
                <a:gd name="T9" fmla="*/ 2147483647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5"/>
                  </a:moveTo>
                  <a:lnTo>
                    <a:pt x="1" y="6"/>
                  </a:lnTo>
                  <a:lnTo>
                    <a:pt x="0" y="1"/>
                  </a:lnTo>
                  <a:lnTo>
                    <a:pt x="2" y="0"/>
                  </a:lnTo>
                  <a:lnTo>
                    <a:pt x="4" y="5"/>
                  </a:lnTo>
                  <a:close/>
                </a:path>
              </a:pathLst>
            </a:custGeom>
            <a:solidFill>
              <a:srgbClr val="006C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61" name="Freeform 425">
              <a:extLst>
                <a:ext uri="{FF2B5EF4-FFF2-40B4-BE49-F238E27FC236}">
                  <a16:creationId xmlns:a16="http://schemas.microsoft.com/office/drawing/2014/main" id="{29E97BDF-E379-98B8-9325-BCEFB77600CE}"/>
                </a:ext>
              </a:extLst>
            </p:cNvPr>
            <p:cNvSpPr>
              <a:spLocks/>
            </p:cNvSpPr>
            <p:nvPr/>
          </p:nvSpPr>
          <p:spPr bwMode="auto">
            <a:xfrm>
              <a:off x="762" y="2050"/>
              <a:ext cx="15" cy="12"/>
            </a:xfrm>
            <a:custGeom>
              <a:avLst/>
              <a:gdLst>
                <a:gd name="T0" fmla="*/ 0 w 8"/>
                <a:gd name="T1" fmla="*/ 2147483647 h 9"/>
                <a:gd name="T2" fmla="*/ 2147483647 w 8"/>
                <a:gd name="T3" fmla="*/ 2147483647 h 9"/>
                <a:gd name="T4" fmla="*/ 2147483647 w 8"/>
                <a:gd name="T5" fmla="*/ 2147483647 h 9"/>
                <a:gd name="T6" fmla="*/ 0 w 8"/>
                <a:gd name="T7" fmla="*/ 0 h 9"/>
                <a:gd name="T8" fmla="*/ 0 w 8"/>
                <a:gd name="T9" fmla="*/ 2147483647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5"/>
                  </a:moveTo>
                  <a:lnTo>
                    <a:pt x="8" y="9"/>
                  </a:lnTo>
                  <a:lnTo>
                    <a:pt x="5" y="3"/>
                  </a:lnTo>
                  <a:lnTo>
                    <a:pt x="0" y="0"/>
                  </a:lnTo>
                  <a:lnTo>
                    <a:pt x="0" y="5"/>
                  </a:lnTo>
                  <a:close/>
                </a:path>
              </a:pathLst>
            </a:custGeom>
            <a:solidFill>
              <a:srgbClr val="6E87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62" name="Freeform 426">
              <a:extLst>
                <a:ext uri="{FF2B5EF4-FFF2-40B4-BE49-F238E27FC236}">
                  <a16:creationId xmlns:a16="http://schemas.microsoft.com/office/drawing/2014/main" id="{BA316C26-FD67-86EB-6EF8-2713F296516E}"/>
                </a:ext>
              </a:extLst>
            </p:cNvPr>
            <p:cNvSpPr>
              <a:spLocks/>
            </p:cNvSpPr>
            <p:nvPr/>
          </p:nvSpPr>
          <p:spPr bwMode="auto">
            <a:xfrm>
              <a:off x="779" y="2060"/>
              <a:ext cx="36" cy="12"/>
            </a:xfrm>
            <a:custGeom>
              <a:avLst/>
              <a:gdLst>
                <a:gd name="T0" fmla="*/ 2147483647 w 19"/>
                <a:gd name="T1" fmla="*/ 2147483647 h 9"/>
                <a:gd name="T2" fmla="*/ 2147483647 w 19"/>
                <a:gd name="T3" fmla="*/ 2147483647 h 9"/>
                <a:gd name="T4" fmla="*/ 0 w 19"/>
                <a:gd name="T5" fmla="*/ 2147483647 h 9"/>
                <a:gd name="T6" fmla="*/ 2147483647 w 19"/>
                <a:gd name="T7" fmla="*/ 0 h 9"/>
                <a:gd name="T8" fmla="*/ 2147483647 w 19"/>
                <a:gd name="T9" fmla="*/ 2147483647 h 9"/>
                <a:gd name="T10" fmla="*/ 0 60000 65536"/>
                <a:gd name="T11" fmla="*/ 0 60000 65536"/>
                <a:gd name="T12" fmla="*/ 0 60000 65536"/>
                <a:gd name="T13" fmla="*/ 0 60000 65536"/>
                <a:gd name="T14" fmla="*/ 0 60000 65536"/>
                <a:gd name="T15" fmla="*/ 0 w 19"/>
                <a:gd name="T16" fmla="*/ 0 h 9"/>
                <a:gd name="T17" fmla="*/ 19 w 19"/>
                <a:gd name="T18" fmla="*/ 9 h 9"/>
              </a:gdLst>
              <a:ahLst/>
              <a:cxnLst>
                <a:cxn ang="T10">
                  <a:pos x="T0" y="T1"/>
                </a:cxn>
                <a:cxn ang="T11">
                  <a:pos x="T2" y="T3"/>
                </a:cxn>
                <a:cxn ang="T12">
                  <a:pos x="T4" y="T5"/>
                </a:cxn>
                <a:cxn ang="T13">
                  <a:pos x="T6" y="T7"/>
                </a:cxn>
                <a:cxn ang="T14">
                  <a:pos x="T8" y="T9"/>
                </a:cxn>
              </a:cxnLst>
              <a:rect l="T15" t="T16" r="T17" b="T18"/>
              <a:pathLst>
                <a:path w="19" h="9">
                  <a:moveTo>
                    <a:pt x="19" y="7"/>
                  </a:moveTo>
                  <a:lnTo>
                    <a:pt x="11" y="9"/>
                  </a:lnTo>
                  <a:lnTo>
                    <a:pt x="0" y="2"/>
                  </a:lnTo>
                  <a:lnTo>
                    <a:pt x="11" y="0"/>
                  </a:lnTo>
                  <a:lnTo>
                    <a:pt x="19" y="7"/>
                  </a:lnTo>
                  <a:close/>
                </a:path>
              </a:pathLst>
            </a:custGeom>
            <a:solidFill>
              <a:srgbClr val="019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63" name="Freeform 427">
              <a:extLst>
                <a:ext uri="{FF2B5EF4-FFF2-40B4-BE49-F238E27FC236}">
                  <a16:creationId xmlns:a16="http://schemas.microsoft.com/office/drawing/2014/main" id="{69B08112-A41E-4FF8-6059-4CC5BD7B3AA6}"/>
                </a:ext>
              </a:extLst>
            </p:cNvPr>
            <p:cNvSpPr>
              <a:spLocks/>
            </p:cNvSpPr>
            <p:nvPr/>
          </p:nvSpPr>
          <p:spPr bwMode="auto">
            <a:xfrm>
              <a:off x="800" y="2053"/>
              <a:ext cx="23" cy="16"/>
            </a:xfrm>
            <a:custGeom>
              <a:avLst/>
              <a:gdLst>
                <a:gd name="T0" fmla="*/ 0 w 12"/>
                <a:gd name="T1" fmla="*/ 2147483647 h 12"/>
                <a:gd name="T2" fmla="*/ 2147483647 w 12"/>
                <a:gd name="T3" fmla="*/ 0 h 12"/>
                <a:gd name="T4" fmla="*/ 2147483647 w 12"/>
                <a:gd name="T5" fmla="*/ 2147483647 h 12"/>
                <a:gd name="T6" fmla="*/ 2147483647 w 12"/>
                <a:gd name="T7" fmla="*/ 2147483647 h 12"/>
                <a:gd name="T8" fmla="*/ 0 w 12"/>
                <a:gd name="T9" fmla="*/ 2147483647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0" y="5"/>
                  </a:moveTo>
                  <a:lnTo>
                    <a:pt x="2" y="0"/>
                  </a:lnTo>
                  <a:lnTo>
                    <a:pt x="12" y="9"/>
                  </a:lnTo>
                  <a:lnTo>
                    <a:pt x="8" y="12"/>
                  </a:lnTo>
                  <a:lnTo>
                    <a:pt x="0" y="5"/>
                  </a:lnTo>
                  <a:close/>
                </a:path>
              </a:pathLst>
            </a:custGeom>
            <a:solidFill>
              <a:srgbClr val="66BC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64" name="Freeform 428">
              <a:extLst>
                <a:ext uri="{FF2B5EF4-FFF2-40B4-BE49-F238E27FC236}">
                  <a16:creationId xmlns:a16="http://schemas.microsoft.com/office/drawing/2014/main" id="{4CDFBB00-0FB6-92B7-29DB-F07068D24B20}"/>
                </a:ext>
              </a:extLst>
            </p:cNvPr>
            <p:cNvSpPr>
              <a:spLocks/>
            </p:cNvSpPr>
            <p:nvPr/>
          </p:nvSpPr>
          <p:spPr bwMode="auto">
            <a:xfrm>
              <a:off x="796" y="2041"/>
              <a:ext cx="8" cy="19"/>
            </a:xfrm>
            <a:custGeom>
              <a:avLst/>
              <a:gdLst>
                <a:gd name="T0" fmla="*/ 0 w 4"/>
                <a:gd name="T1" fmla="*/ 2147483647 h 14"/>
                <a:gd name="T2" fmla="*/ 2147483647 w 4"/>
                <a:gd name="T3" fmla="*/ 0 h 14"/>
                <a:gd name="T4" fmla="*/ 2147483647 w 4"/>
                <a:gd name="T5" fmla="*/ 2147483647 h 14"/>
                <a:gd name="T6" fmla="*/ 2147483647 w 4"/>
                <a:gd name="T7" fmla="*/ 2147483647 h 14"/>
                <a:gd name="T8" fmla="*/ 0 w 4"/>
                <a:gd name="T9" fmla="*/ 2147483647 h 14"/>
                <a:gd name="T10" fmla="*/ 0 60000 65536"/>
                <a:gd name="T11" fmla="*/ 0 60000 65536"/>
                <a:gd name="T12" fmla="*/ 0 60000 65536"/>
                <a:gd name="T13" fmla="*/ 0 60000 65536"/>
                <a:gd name="T14" fmla="*/ 0 60000 65536"/>
                <a:gd name="T15" fmla="*/ 0 w 4"/>
                <a:gd name="T16" fmla="*/ 0 h 14"/>
                <a:gd name="T17" fmla="*/ 4 w 4"/>
                <a:gd name="T18" fmla="*/ 14 h 14"/>
              </a:gdLst>
              <a:ahLst/>
              <a:cxnLst>
                <a:cxn ang="T10">
                  <a:pos x="T0" y="T1"/>
                </a:cxn>
                <a:cxn ang="T11">
                  <a:pos x="T2" y="T3"/>
                </a:cxn>
                <a:cxn ang="T12">
                  <a:pos x="T4" y="T5"/>
                </a:cxn>
                <a:cxn ang="T13">
                  <a:pos x="T6" y="T7"/>
                </a:cxn>
                <a:cxn ang="T14">
                  <a:pos x="T8" y="T9"/>
                </a:cxn>
              </a:cxnLst>
              <a:rect l="T15" t="T16" r="T17" b="T18"/>
              <a:pathLst>
                <a:path w="4" h="14">
                  <a:moveTo>
                    <a:pt x="0" y="7"/>
                  </a:moveTo>
                  <a:lnTo>
                    <a:pt x="2" y="0"/>
                  </a:lnTo>
                  <a:lnTo>
                    <a:pt x="4" y="9"/>
                  </a:lnTo>
                  <a:lnTo>
                    <a:pt x="2" y="14"/>
                  </a:lnTo>
                  <a:lnTo>
                    <a:pt x="0" y="7"/>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65" name="Freeform 429">
              <a:extLst>
                <a:ext uri="{FF2B5EF4-FFF2-40B4-BE49-F238E27FC236}">
                  <a16:creationId xmlns:a16="http://schemas.microsoft.com/office/drawing/2014/main" id="{91D35160-5670-8D42-C9AB-CA3E5D66D7E0}"/>
                </a:ext>
              </a:extLst>
            </p:cNvPr>
            <p:cNvSpPr>
              <a:spLocks/>
            </p:cNvSpPr>
            <p:nvPr/>
          </p:nvSpPr>
          <p:spPr bwMode="auto">
            <a:xfrm>
              <a:off x="775" y="2050"/>
              <a:ext cx="25" cy="12"/>
            </a:xfrm>
            <a:custGeom>
              <a:avLst/>
              <a:gdLst>
                <a:gd name="T0" fmla="*/ 2147483647 w 13"/>
                <a:gd name="T1" fmla="*/ 2147483647 h 9"/>
                <a:gd name="T2" fmla="*/ 2147483647 w 13"/>
                <a:gd name="T3" fmla="*/ 2147483647 h 9"/>
                <a:gd name="T4" fmla="*/ 0 w 13"/>
                <a:gd name="T5" fmla="*/ 2147483647 h 9"/>
                <a:gd name="T6" fmla="*/ 2147483647 w 13"/>
                <a:gd name="T7" fmla="*/ 0 h 9"/>
                <a:gd name="T8" fmla="*/ 2147483647 w 13"/>
                <a:gd name="T9" fmla="*/ 2147483647 h 9"/>
                <a:gd name="T10" fmla="*/ 0 60000 65536"/>
                <a:gd name="T11" fmla="*/ 0 60000 65536"/>
                <a:gd name="T12" fmla="*/ 0 60000 65536"/>
                <a:gd name="T13" fmla="*/ 0 60000 65536"/>
                <a:gd name="T14" fmla="*/ 0 60000 65536"/>
                <a:gd name="T15" fmla="*/ 0 w 13"/>
                <a:gd name="T16" fmla="*/ 0 h 9"/>
                <a:gd name="T17" fmla="*/ 13 w 13"/>
                <a:gd name="T18" fmla="*/ 9 h 9"/>
              </a:gdLst>
              <a:ahLst/>
              <a:cxnLst>
                <a:cxn ang="T10">
                  <a:pos x="T0" y="T1"/>
                </a:cxn>
                <a:cxn ang="T11">
                  <a:pos x="T2" y="T3"/>
                </a:cxn>
                <a:cxn ang="T12">
                  <a:pos x="T4" y="T5"/>
                </a:cxn>
                <a:cxn ang="T13">
                  <a:pos x="T6" y="T7"/>
                </a:cxn>
                <a:cxn ang="T14">
                  <a:pos x="T8" y="T9"/>
                </a:cxn>
              </a:cxnLst>
              <a:rect l="T15" t="T16" r="T17" b="T18"/>
              <a:pathLst>
                <a:path w="13" h="9">
                  <a:moveTo>
                    <a:pt x="13" y="7"/>
                  </a:moveTo>
                  <a:lnTo>
                    <a:pt x="2" y="9"/>
                  </a:lnTo>
                  <a:lnTo>
                    <a:pt x="0" y="3"/>
                  </a:lnTo>
                  <a:lnTo>
                    <a:pt x="11" y="0"/>
                  </a:lnTo>
                  <a:lnTo>
                    <a:pt x="13" y="7"/>
                  </a:lnTo>
                  <a:close/>
                </a:path>
              </a:pathLst>
            </a:custGeom>
            <a:solidFill>
              <a:srgbClr val="9DB9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66" name="Freeform 430">
              <a:extLst>
                <a:ext uri="{FF2B5EF4-FFF2-40B4-BE49-F238E27FC236}">
                  <a16:creationId xmlns:a16="http://schemas.microsoft.com/office/drawing/2014/main" id="{D90C4C9F-C1D1-B3B0-F555-63FD8B904BB9}"/>
                </a:ext>
              </a:extLst>
            </p:cNvPr>
            <p:cNvSpPr>
              <a:spLocks/>
            </p:cNvSpPr>
            <p:nvPr/>
          </p:nvSpPr>
          <p:spPr bwMode="auto">
            <a:xfrm>
              <a:off x="800" y="2074"/>
              <a:ext cx="34" cy="11"/>
            </a:xfrm>
            <a:custGeom>
              <a:avLst/>
              <a:gdLst>
                <a:gd name="T0" fmla="*/ 2147483647 w 18"/>
                <a:gd name="T1" fmla="*/ 0 h 8"/>
                <a:gd name="T2" fmla="*/ 2147483647 w 18"/>
                <a:gd name="T3" fmla="*/ 1 h 8"/>
                <a:gd name="T4" fmla="*/ 2147483647 w 18"/>
                <a:gd name="T5" fmla="*/ 2147483647 h 8"/>
                <a:gd name="T6" fmla="*/ 2147483647 w 18"/>
                <a:gd name="T7" fmla="*/ 2147483647 h 8"/>
                <a:gd name="T8" fmla="*/ 0 w 18"/>
                <a:gd name="T9" fmla="*/ 2147483647 h 8"/>
                <a:gd name="T10" fmla="*/ 2147483647 w 18"/>
                <a:gd name="T11" fmla="*/ 2147483647 h 8"/>
                <a:gd name="T12" fmla="*/ 2147483647 w 18"/>
                <a:gd name="T13" fmla="*/ 0 h 8"/>
                <a:gd name="T14" fmla="*/ 0 60000 65536"/>
                <a:gd name="T15" fmla="*/ 0 60000 65536"/>
                <a:gd name="T16" fmla="*/ 0 60000 65536"/>
                <a:gd name="T17" fmla="*/ 0 60000 65536"/>
                <a:gd name="T18" fmla="*/ 0 60000 65536"/>
                <a:gd name="T19" fmla="*/ 0 60000 65536"/>
                <a:gd name="T20" fmla="*/ 0 60000 65536"/>
                <a:gd name="T21" fmla="*/ 0 w 18"/>
                <a:gd name="T22" fmla="*/ 0 h 8"/>
                <a:gd name="T23" fmla="*/ 18 w 1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8">
                  <a:moveTo>
                    <a:pt x="17" y="0"/>
                  </a:moveTo>
                  <a:lnTo>
                    <a:pt x="18" y="1"/>
                  </a:lnTo>
                  <a:lnTo>
                    <a:pt x="11" y="6"/>
                  </a:lnTo>
                  <a:lnTo>
                    <a:pt x="2" y="8"/>
                  </a:lnTo>
                  <a:lnTo>
                    <a:pt x="0" y="7"/>
                  </a:lnTo>
                  <a:lnTo>
                    <a:pt x="9" y="5"/>
                  </a:lnTo>
                  <a:lnTo>
                    <a:pt x="17"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67" name="Freeform 431">
              <a:extLst>
                <a:ext uri="{FF2B5EF4-FFF2-40B4-BE49-F238E27FC236}">
                  <a16:creationId xmlns:a16="http://schemas.microsoft.com/office/drawing/2014/main" id="{A1D33629-2C85-3FFA-2C8B-DE1F428BA983}"/>
                </a:ext>
              </a:extLst>
            </p:cNvPr>
            <p:cNvSpPr>
              <a:spLocks/>
            </p:cNvSpPr>
            <p:nvPr/>
          </p:nvSpPr>
          <p:spPr bwMode="auto">
            <a:xfrm>
              <a:off x="800" y="2084"/>
              <a:ext cx="4" cy="5"/>
            </a:xfrm>
            <a:custGeom>
              <a:avLst/>
              <a:gdLst>
                <a:gd name="T0" fmla="*/ 0 w 2"/>
                <a:gd name="T1" fmla="*/ 100799592 h 4"/>
                <a:gd name="T2" fmla="*/ 2147483647 w 2"/>
                <a:gd name="T3" fmla="*/ 177184636 h 4"/>
                <a:gd name="T4" fmla="*/ 2147483647 w 2"/>
                <a:gd name="T5" fmla="*/ 1 h 4"/>
                <a:gd name="T6" fmla="*/ 0 w 2"/>
                <a:gd name="T7" fmla="*/ 0 h 4"/>
                <a:gd name="T8" fmla="*/ 0 w 2"/>
                <a:gd name="T9" fmla="*/ 100799592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0" y="2"/>
                  </a:moveTo>
                  <a:lnTo>
                    <a:pt x="2" y="4"/>
                  </a:lnTo>
                  <a:lnTo>
                    <a:pt x="2" y="1"/>
                  </a:lnTo>
                  <a:lnTo>
                    <a:pt x="0" y="0"/>
                  </a:lnTo>
                  <a:lnTo>
                    <a:pt x="0"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68" name="Freeform 432">
              <a:extLst>
                <a:ext uri="{FF2B5EF4-FFF2-40B4-BE49-F238E27FC236}">
                  <a16:creationId xmlns:a16="http://schemas.microsoft.com/office/drawing/2014/main" id="{A096117D-37B7-DA45-9E31-630B4894E5AC}"/>
                </a:ext>
              </a:extLst>
            </p:cNvPr>
            <p:cNvSpPr>
              <a:spLocks/>
            </p:cNvSpPr>
            <p:nvPr/>
          </p:nvSpPr>
          <p:spPr bwMode="auto">
            <a:xfrm>
              <a:off x="796" y="2078"/>
              <a:ext cx="4" cy="3"/>
            </a:xfrm>
            <a:custGeom>
              <a:avLst/>
              <a:gdLst>
                <a:gd name="T0" fmla="*/ 2147483647 w 2"/>
                <a:gd name="T1" fmla="*/ 2147483647 h 2"/>
                <a:gd name="T2" fmla="*/ 0 w 2"/>
                <a:gd name="T3" fmla="*/ 2147483647 h 2"/>
                <a:gd name="T4" fmla="*/ 2147483647 w 2"/>
                <a:gd name="T5" fmla="*/ 0 h 2"/>
                <a:gd name="T6" fmla="*/ 2147483647 w 2"/>
                <a:gd name="T7" fmla="*/ 2147483647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2" y="0"/>
                  </a:lnTo>
                  <a:lnTo>
                    <a:pt x="2" y="2"/>
                  </a:lnTo>
                  <a:close/>
                </a:path>
              </a:pathLst>
            </a:custGeom>
            <a:solidFill>
              <a:srgbClr val="66BC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69" name="Freeform 433">
              <a:extLst>
                <a:ext uri="{FF2B5EF4-FFF2-40B4-BE49-F238E27FC236}">
                  <a16:creationId xmlns:a16="http://schemas.microsoft.com/office/drawing/2014/main" id="{28DB84DE-C5F5-3DCA-F321-3EA7D6073F62}"/>
                </a:ext>
              </a:extLst>
            </p:cNvPr>
            <p:cNvSpPr>
              <a:spLocks/>
            </p:cNvSpPr>
            <p:nvPr/>
          </p:nvSpPr>
          <p:spPr bwMode="auto">
            <a:xfrm>
              <a:off x="825" y="2064"/>
              <a:ext cx="2" cy="5"/>
            </a:xfrm>
            <a:custGeom>
              <a:avLst/>
              <a:gdLst>
                <a:gd name="T0" fmla="*/ 2147483647 w 1"/>
                <a:gd name="T1" fmla="*/ 123233661 h 4"/>
                <a:gd name="T2" fmla="*/ 0 w 1"/>
                <a:gd name="T3" fmla="*/ 177184636 h 4"/>
                <a:gd name="T4" fmla="*/ 0 w 1"/>
                <a:gd name="T5" fmla="*/ 123233661 h 4"/>
                <a:gd name="T6" fmla="*/ 2147483647 w 1"/>
                <a:gd name="T7" fmla="*/ 0 h 4"/>
                <a:gd name="T8" fmla="*/ 2147483647 w 1"/>
                <a:gd name="T9" fmla="*/ 123233661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3"/>
                  </a:moveTo>
                  <a:lnTo>
                    <a:pt x="0" y="4"/>
                  </a:lnTo>
                  <a:lnTo>
                    <a:pt x="0" y="3"/>
                  </a:lnTo>
                  <a:lnTo>
                    <a:pt x="1" y="0"/>
                  </a:lnTo>
                  <a:lnTo>
                    <a:pt x="1" y="3"/>
                  </a:lnTo>
                  <a:close/>
                </a:path>
              </a:pathLst>
            </a:custGeom>
            <a:solidFill>
              <a:srgbClr val="66BC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grpSp>
      <p:sp>
        <p:nvSpPr>
          <p:cNvPr id="470" name="Ovale 52">
            <a:extLst>
              <a:ext uri="{FF2B5EF4-FFF2-40B4-BE49-F238E27FC236}">
                <a16:creationId xmlns:a16="http://schemas.microsoft.com/office/drawing/2014/main" id="{9D878879-A75B-D294-9441-6EF55A440709}"/>
              </a:ext>
            </a:extLst>
          </p:cNvPr>
          <p:cNvSpPr/>
          <p:nvPr/>
        </p:nvSpPr>
        <p:spPr>
          <a:xfrm>
            <a:off x="8134007" y="2559327"/>
            <a:ext cx="419100" cy="419100"/>
          </a:xfrm>
          <a:prstGeom prst="ellipse">
            <a:avLst/>
          </a:prstGeom>
          <a:solidFill>
            <a:srgbClr val="447A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dirty="0">
                <a:solidFill>
                  <a:schemeClr val="bg1"/>
                </a:solidFill>
                <a:latin typeface="Calibri" panose="020F0502020204030204" pitchFamily="34" charset="0"/>
                <a:cs typeface="Calibri" panose="020F0502020204030204" pitchFamily="34" charset="0"/>
              </a:rPr>
              <a:t>A</a:t>
            </a:r>
          </a:p>
        </p:txBody>
      </p:sp>
      <p:pic>
        <p:nvPicPr>
          <p:cNvPr id="471" name="Picture 4" descr="pallet epal">
            <a:extLst>
              <a:ext uri="{FF2B5EF4-FFF2-40B4-BE49-F238E27FC236}">
                <a16:creationId xmlns:a16="http://schemas.microsoft.com/office/drawing/2014/main" id="{8F1388CA-F1F7-4A66-D291-9D86D523945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46813" y="2523982"/>
            <a:ext cx="735855" cy="397847"/>
          </a:xfrm>
          <a:prstGeom prst="rect">
            <a:avLst/>
          </a:prstGeom>
          <a:noFill/>
          <a:extLst>
            <a:ext uri="{909E8E84-426E-40DD-AFC4-6F175D3DCCD1}">
              <a14:hiddenFill xmlns:a14="http://schemas.microsoft.com/office/drawing/2010/main">
                <a:solidFill>
                  <a:srgbClr val="FFFFFF"/>
                </a:solidFill>
              </a14:hiddenFill>
            </a:ext>
          </a:extLst>
        </p:spPr>
      </p:pic>
      <p:sp>
        <p:nvSpPr>
          <p:cNvPr id="472" name="Ovale 52">
            <a:extLst>
              <a:ext uri="{FF2B5EF4-FFF2-40B4-BE49-F238E27FC236}">
                <a16:creationId xmlns:a16="http://schemas.microsoft.com/office/drawing/2014/main" id="{566338CA-0BB4-5D2C-190D-34BADDCE04AE}"/>
              </a:ext>
            </a:extLst>
          </p:cNvPr>
          <p:cNvSpPr/>
          <p:nvPr/>
        </p:nvSpPr>
        <p:spPr>
          <a:xfrm>
            <a:off x="8165075" y="3324572"/>
            <a:ext cx="419100" cy="419100"/>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dirty="0">
                <a:solidFill>
                  <a:schemeClr val="bg1"/>
                </a:solidFill>
                <a:latin typeface="Calibri" panose="020F0502020204030204" pitchFamily="34" charset="0"/>
                <a:cs typeface="Calibri" panose="020F0502020204030204" pitchFamily="34" charset="0"/>
              </a:rPr>
              <a:t>B</a:t>
            </a:r>
          </a:p>
        </p:txBody>
      </p:sp>
      <p:grpSp>
        <p:nvGrpSpPr>
          <p:cNvPr id="475" name="Gruppo 474">
            <a:extLst>
              <a:ext uri="{FF2B5EF4-FFF2-40B4-BE49-F238E27FC236}">
                <a16:creationId xmlns:a16="http://schemas.microsoft.com/office/drawing/2014/main" id="{C4288195-7AAD-2A44-A12D-37E2132E0B7D}"/>
              </a:ext>
            </a:extLst>
          </p:cNvPr>
          <p:cNvGrpSpPr/>
          <p:nvPr/>
        </p:nvGrpSpPr>
        <p:grpSpPr>
          <a:xfrm>
            <a:off x="7190679" y="3286759"/>
            <a:ext cx="867662" cy="581382"/>
            <a:chOff x="7190679" y="3286759"/>
            <a:chExt cx="867662" cy="581382"/>
          </a:xfrm>
        </p:grpSpPr>
        <p:pic>
          <p:nvPicPr>
            <p:cNvPr id="306" name="Picture 2" descr="I nostri servizi - Voucher51">
              <a:extLst>
                <a:ext uri="{FF2B5EF4-FFF2-40B4-BE49-F238E27FC236}">
                  <a16:creationId xmlns:a16="http://schemas.microsoft.com/office/drawing/2014/main" id="{140BB98E-56EA-7034-EA39-74DAC25702DF}"/>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48218" t="42821" r="5628" b="10791"/>
            <a:stretch>
              <a:fillRect/>
            </a:stretch>
          </p:blipFill>
          <p:spPr bwMode="auto">
            <a:xfrm>
              <a:off x="7190679" y="3286759"/>
              <a:ext cx="867662" cy="58138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13">
              <p14:nvContentPartPr>
                <p14:cNvPr id="474" name="Input penna 473">
                  <a:extLst>
                    <a:ext uri="{FF2B5EF4-FFF2-40B4-BE49-F238E27FC236}">
                      <a16:creationId xmlns:a16="http://schemas.microsoft.com/office/drawing/2014/main" id="{4B3BF15A-D8AF-6E78-E8B5-D868B8F64C2E}"/>
                    </a:ext>
                  </a:extLst>
                </p14:cNvPr>
                <p14:cNvContentPartPr/>
                <p14:nvPr/>
              </p14:nvContentPartPr>
              <p14:xfrm>
                <a:off x="7247407" y="3327320"/>
                <a:ext cx="169920" cy="12960"/>
              </p14:xfrm>
            </p:contentPart>
          </mc:Choice>
          <mc:Fallback xmlns="">
            <p:pic>
              <p:nvPicPr>
                <p:cNvPr id="474" name="Input penna 473">
                  <a:extLst>
                    <a:ext uri="{FF2B5EF4-FFF2-40B4-BE49-F238E27FC236}">
                      <a16:creationId xmlns:a16="http://schemas.microsoft.com/office/drawing/2014/main" id="{4B3BF15A-D8AF-6E78-E8B5-D868B8F64C2E}"/>
                    </a:ext>
                  </a:extLst>
                </p:cNvPr>
                <p:cNvPicPr/>
                <p:nvPr/>
              </p:nvPicPr>
              <p:blipFill>
                <a:blip r:embed="rId14"/>
                <a:stretch>
                  <a:fillRect/>
                </a:stretch>
              </p:blipFill>
              <p:spPr>
                <a:xfrm>
                  <a:off x="7211407" y="3291680"/>
                  <a:ext cx="241560" cy="84600"/>
                </a:xfrm>
                <a:prstGeom prst="rect">
                  <a:avLst/>
                </a:prstGeom>
              </p:spPr>
            </p:pic>
          </mc:Fallback>
        </mc:AlternateContent>
      </p:grpSp>
      <p:cxnSp>
        <p:nvCxnSpPr>
          <p:cNvPr id="3" name="Connettore 2 61">
            <a:extLst>
              <a:ext uri="{FF2B5EF4-FFF2-40B4-BE49-F238E27FC236}">
                <a16:creationId xmlns:a16="http://schemas.microsoft.com/office/drawing/2014/main" id="{FC7CE1B2-9842-4BDA-BECF-98EC347F80BF}"/>
              </a:ext>
            </a:extLst>
          </p:cNvPr>
          <p:cNvCxnSpPr>
            <a:cxnSpLocks/>
          </p:cNvCxnSpPr>
          <p:nvPr/>
        </p:nvCxnSpPr>
        <p:spPr>
          <a:xfrm flipV="1">
            <a:off x="2328998" y="3272109"/>
            <a:ext cx="0" cy="2520000"/>
          </a:xfrm>
          <a:prstGeom prst="straightConnector1">
            <a:avLst/>
          </a:prstGeom>
          <a:ln w="57150">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41" name="Ovale 52">
            <a:extLst>
              <a:ext uri="{FF2B5EF4-FFF2-40B4-BE49-F238E27FC236}">
                <a16:creationId xmlns:a16="http://schemas.microsoft.com/office/drawing/2014/main" id="{6E9E138A-D5AC-7B07-9FD6-EA13DA9455C2}"/>
              </a:ext>
            </a:extLst>
          </p:cNvPr>
          <p:cNvSpPr/>
          <p:nvPr/>
        </p:nvSpPr>
        <p:spPr>
          <a:xfrm>
            <a:off x="2119448" y="4253612"/>
            <a:ext cx="419100" cy="4191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dirty="0">
                <a:solidFill>
                  <a:schemeClr val="tx1"/>
                </a:solidFill>
                <a:latin typeface="Calibri" panose="020F0502020204030204" pitchFamily="34" charset="0"/>
                <a:cs typeface="Calibri" panose="020F0502020204030204" pitchFamily="34" charset="0"/>
              </a:rPr>
              <a:t>F</a:t>
            </a:r>
          </a:p>
        </p:txBody>
      </p:sp>
      <p:pic>
        <p:nvPicPr>
          <p:cNvPr id="301" name="Picture 4" descr="EUR pallets - Dansk Træemballage A/S">
            <a:extLst>
              <a:ext uri="{FF2B5EF4-FFF2-40B4-BE49-F238E27FC236}">
                <a16:creationId xmlns:a16="http://schemas.microsoft.com/office/drawing/2014/main" id="{22CE8B28-72CD-441B-4222-BB3F21048544}"/>
              </a:ext>
            </a:extLst>
          </p:cNvPr>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a:ext>
            </a:extLst>
          </a:blip>
          <a:srcRect/>
          <a:stretch/>
        </p:blipFill>
        <p:spPr bwMode="auto">
          <a:xfrm>
            <a:off x="1999190" y="4863034"/>
            <a:ext cx="693136" cy="692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26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par>
                                <p:cTn id="25" presetID="10"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9"/>
                                        </p:tgtEl>
                                        <p:attrNameLst>
                                          <p:attrName>style.visibility</p:attrName>
                                        </p:attrNameLst>
                                      </p:cBhvr>
                                      <p:to>
                                        <p:strVal val="visible"/>
                                      </p:to>
                                    </p:set>
                                    <p:animEffect transition="in" filter="fade">
                                      <p:cBhvr>
                                        <p:cTn id="30" dur="500"/>
                                        <p:tgtEl>
                                          <p:spTgt spid="29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par>
                                <p:cTn id="34" presetID="10" presetClass="entr" presetSubtype="0" fill="hold" nodeType="withEffect">
                                  <p:stCondLst>
                                    <p:cond delay="0"/>
                                  </p:stCondLst>
                                  <p:childTnLst>
                                    <p:set>
                                      <p:cBhvr>
                                        <p:cTn id="35" dur="1" fill="hold">
                                          <p:stCondLst>
                                            <p:cond delay="0"/>
                                          </p:stCondLst>
                                        </p:cTn>
                                        <p:tgtEl>
                                          <p:spTgt spid="290"/>
                                        </p:tgtEl>
                                        <p:attrNameLst>
                                          <p:attrName>style.visibility</p:attrName>
                                        </p:attrNameLst>
                                      </p:cBhvr>
                                      <p:to>
                                        <p:strVal val="visible"/>
                                      </p:to>
                                    </p:set>
                                    <p:animEffect transition="in" filter="fade">
                                      <p:cBhvr>
                                        <p:cTn id="36" dur="500"/>
                                        <p:tgtEl>
                                          <p:spTgt spid="29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96"/>
                                        </p:tgtEl>
                                        <p:attrNameLst>
                                          <p:attrName>style.visibility</p:attrName>
                                        </p:attrNameLst>
                                      </p:cBhvr>
                                      <p:to>
                                        <p:strVal val="visible"/>
                                      </p:to>
                                    </p:set>
                                    <p:animEffect transition="in" filter="fade">
                                      <p:cBhvr>
                                        <p:cTn id="39" dur="500"/>
                                        <p:tgtEl>
                                          <p:spTgt spid="29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03"/>
                                        </p:tgtEl>
                                        <p:attrNameLst>
                                          <p:attrName>style.visibility</p:attrName>
                                        </p:attrNameLst>
                                      </p:cBhvr>
                                      <p:to>
                                        <p:strVal val="visible"/>
                                      </p:to>
                                    </p:set>
                                    <p:animEffect transition="in" filter="fade">
                                      <p:cBhvr>
                                        <p:cTn id="42" dur="500"/>
                                        <p:tgtEl>
                                          <p:spTgt spid="30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4"/>
                                        </p:tgtEl>
                                        <p:attrNameLst>
                                          <p:attrName>style.visibility</p:attrName>
                                        </p:attrNameLst>
                                      </p:cBhvr>
                                      <p:to>
                                        <p:strVal val="visible"/>
                                      </p:to>
                                    </p:set>
                                    <p:animEffect transition="in" filter="fade">
                                      <p:cBhvr>
                                        <p:cTn id="47" dur="500"/>
                                        <p:tgtEl>
                                          <p:spTgt spid="30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05"/>
                                        </p:tgtEl>
                                        <p:attrNameLst>
                                          <p:attrName>style.visibility</p:attrName>
                                        </p:attrNameLst>
                                      </p:cBhvr>
                                      <p:to>
                                        <p:strVal val="visible"/>
                                      </p:to>
                                    </p:set>
                                    <p:animEffect transition="in" filter="fade">
                                      <p:cBhvr>
                                        <p:cTn id="50" dur="5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4" grpId="0"/>
      <p:bldP spid="39" grpId="0"/>
      <p:bldP spid="296" grpId="0"/>
      <p:bldP spid="299" grpId="0"/>
      <p:bldP spid="303" grpId="0"/>
      <p:bldP spid="30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065C6-6AFD-1A47-CE95-9963B66ED351}"/>
            </a:ext>
          </a:extLst>
        </p:cNvPr>
        <p:cNvGrpSpPr/>
        <p:nvPr/>
      </p:nvGrpSpPr>
      <p:grpSpPr>
        <a:xfrm>
          <a:off x="0" y="0"/>
          <a:ext cx="0" cy="0"/>
          <a:chOff x="0" y="0"/>
          <a:chExt cx="0" cy="0"/>
        </a:xfrm>
      </p:grpSpPr>
      <p:cxnSp>
        <p:nvCxnSpPr>
          <p:cNvPr id="415" name="Connettore 2 414">
            <a:extLst>
              <a:ext uri="{FF2B5EF4-FFF2-40B4-BE49-F238E27FC236}">
                <a16:creationId xmlns:a16="http://schemas.microsoft.com/office/drawing/2014/main" id="{5F09BC43-3B25-709D-4E81-021B7DD0B419}"/>
              </a:ext>
            </a:extLst>
          </p:cNvPr>
          <p:cNvCxnSpPr>
            <a:cxnSpLocks/>
          </p:cNvCxnSpPr>
          <p:nvPr/>
        </p:nvCxnSpPr>
        <p:spPr>
          <a:xfrm>
            <a:off x="2525830" y="1724144"/>
            <a:ext cx="6464392" cy="0"/>
          </a:xfrm>
          <a:prstGeom prst="straightConnector1">
            <a:avLst/>
          </a:prstGeom>
          <a:ln w="57150">
            <a:solidFill>
              <a:srgbClr val="00B050"/>
            </a:solidFill>
            <a:prstDash val="solid"/>
            <a:tailEnd type="triangle"/>
          </a:ln>
        </p:spPr>
        <p:style>
          <a:lnRef idx="1">
            <a:schemeClr val="dk1"/>
          </a:lnRef>
          <a:fillRef idx="0">
            <a:schemeClr val="dk1"/>
          </a:fillRef>
          <a:effectRef idx="0">
            <a:schemeClr val="dk1"/>
          </a:effectRef>
          <a:fontRef idx="minor">
            <a:schemeClr val="tx1"/>
          </a:fontRef>
        </p:style>
      </p:cxnSp>
      <p:sp>
        <p:nvSpPr>
          <p:cNvPr id="3" name="Titolo 2">
            <a:extLst>
              <a:ext uri="{FF2B5EF4-FFF2-40B4-BE49-F238E27FC236}">
                <a16:creationId xmlns:a16="http://schemas.microsoft.com/office/drawing/2014/main" id="{7E267FA3-ACB5-9AF4-EA74-75FCB2A50B80}"/>
              </a:ext>
            </a:extLst>
          </p:cNvPr>
          <p:cNvSpPr>
            <a:spLocks noGrp="1"/>
          </p:cNvSpPr>
          <p:nvPr>
            <p:ph type="title"/>
          </p:nvPr>
        </p:nvSpPr>
        <p:spPr>
          <a:xfrm>
            <a:off x="228653" y="52987"/>
            <a:ext cx="9604987" cy="577000"/>
          </a:xfrm>
        </p:spPr>
        <p:txBody>
          <a:bodyPr vert="horz" lIns="91440" tIns="45720" rIns="91440" bIns="45720" rtlCol="0" anchor="ctr">
            <a:normAutofit/>
          </a:bodyPr>
          <a:lstStyle/>
          <a:p>
            <a:pPr>
              <a:buSzPct val="90000"/>
              <a:tabLst>
                <a:tab pos="393504" algn="l"/>
              </a:tabLst>
            </a:pPr>
            <a:r>
              <a:rPr lang="it-IT" sz="2880" spc="0" dirty="0"/>
              <a:t>Traccia dell’intervista con gli utilizzatori</a:t>
            </a:r>
          </a:p>
        </p:txBody>
      </p:sp>
      <p:grpSp>
        <p:nvGrpSpPr>
          <p:cNvPr id="4" name="Group 271">
            <a:extLst>
              <a:ext uri="{FF2B5EF4-FFF2-40B4-BE49-F238E27FC236}">
                <a16:creationId xmlns:a16="http://schemas.microsoft.com/office/drawing/2014/main" id="{D6A0F7BE-EF8D-DE30-60CE-FE5F03E9A79E}"/>
              </a:ext>
            </a:extLst>
          </p:cNvPr>
          <p:cNvGrpSpPr>
            <a:grpSpLocks/>
          </p:cNvGrpSpPr>
          <p:nvPr/>
        </p:nvGrpSpPr>
        <p:grpSpPr bwMode="auto">
          <a:xfrm>
            <a:off x="1679522" y="1206395"/>
            <a:ext cx="1020436" cy="919308"/>
            <a:chOff x="156" y="1602"/>
            <a:chExt cx="705" cy="487"/>
          </a:xfrm>
        </p:grpSpPr>
        <p:sp>
          <p:nvSpPr>
            <p:cNvPr id="5" name="Freeform 272">
              <a:extLst>
                <a:ext uri="{FF2B5EF4-FFF2-40B4-BE49-F238E27FC236}">
                  <a16:creationId xmlns:a16="http://schemas.microsoft.com/office/drawing/2014/main" id="{099E4C94-F84F-F4EA-C6A3-8AEA96E9E8E6}"/>
                </a:ext>
              </a:extLst>
            </p:cNvPr>
            <p:cNvSpPr>
              <a:spLocks/>
            </p:cNvSpPr>
            <p:nvPr/>
          </p:nvSpPr>
          <p:spPr bwMode="auto">
            <a:xfrm>
              <a:off x="540" y="1795"/>
              <a:ext cx="321" cy="231"/>
            </a:xfrm>
            <a:custGeom>
              <a:avLst/>
              <a:gdLst>
                <a:gd name="T0" fmla="*/ 2147483647 w 169"/>
                <a:gd name="T1" fmla="*/ 0 h 174"/>
                <a:gd name="T2" fmla="*/ 0 w 169"/>
                <a:gd name="T3" fmla="*/ 2147483647 h 174"/>
                <a:gd name="T4" fmla="*/ 0 w 169"/>
                <a:gd name="T5" fmla="*/ 2147483647 h 174"/>
                <a:gd name="T6" fmla="*/ 2147483647 w 169"/>
                <a:gd name="T7" fmla="*/ 2147483647 h 174"/>
                <a:gd name="T8" fmla="*/ 2147483647 w 169"/>
                <a:gd name="T9" fmla="*/ 0 h 174"/>
                <a:gd name="T10" fmla="*/ 0 60000 65536"/>
                <a:gd name="T11" fmla="*/ 0 60000 65536"/>
                <a:gd name="T12" fmla="*/ 0 60000 65536"/>
                <a:gd name="T13" fmla="*/ 0 60000 65536"/>
                <a:gd name="T14" fmla="*/ 0 60000 65536"/>
                <a:gd name="T15" fmla="*/ 0 w 169"/>
                <a:gd name="T16" fmla="*/ 0 h 174"/>
                <a:gd name="T17" fmla="*/ 169 w 169"/>
                <a:gd name="T18" fmla="*/ 174 h 174"/>
              </a:gdLst>
              <a:ahLst/>
              <a:cxnLst>
                <a:cxn ang="T10">
                  <a:pos x="T0" y="T1"/>
                </a:cxn>
                <a:cxn ang="T11">
                  <a:pos x="T2" y="T3"/>
                </a:cxn>
                <a:cxn ang="T12">
                  <a:pos x="T4" y="T5"/>
                </a:cxn>
                <a:cxn ang="T13">
                  <a:pos x="T6" y="T7"/>
                </a:cxn>
                <a:cxn ang="T14">
                  <a:pos x="T8" y="T9"/>
                </a:cxn>
              </a:cxnLst>
              <a:rect l="T15" t="T16" r="T17" b="T18"/>
              <a:pathLst>
                <a:path w="169" h="174">
                  <a:moveTo>
                    <a:pt x="169" y="0"/>
                  </a:moveTo>
                  <a:lnTo>
                    <a:pt x="0" y="93"/>
                  </a:lnTo>
                  <a:lnTo>
                    <a:pt x="0" y="174"/>
                  </a:lnTo>
                  <a:lnTo>
                    <a:pt x="169" y="81"/>
                  </a:lnTo>
                  <a:lnTo>
                    <a:pt x="169"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6" name="Freeform 273">
              <a:extLst>
                <a:ext uri="{FF2B5EF4-FFF2-40B4-BE49-F238E27FC236}">
                  <a16:creationId xmlns:a16="http://schemas.microsoft.com/office/drawing/2014/main" id="{344B1C9A-A1A8-0E35-8048-5E485D9ADA93}"/>
                </a:ext>
              </a:extLst>
            </p:cNvPr>
            <p:cNvSpPr>
              <a:spLocks/>
            </p:cNvSpPr>
            <p:nvPr/>
          </p:nvSpPr>
          <p:spPr bwMode="auto">
            <a:xfrm>
              <a:off x="156" y="1768"/>
              <a:ext cx="384" cy="258"/>
            </a:xfrm>
            <a:custGeom>
              <a:avLst/>
              <a:gdLst>
                <a:gd name="T0" fmla="*/ 0 w 202"/>
                <a:gd name="T1" fmla="*/ 0 h 194"/>
                <a:gd name="T2" fmla="*/ 2147483647 w 202"/>
                <a:gd name="T3" fmla="*/ 2147483647 h 194"/>
                <a:gd name="T4" fmla="*/ 2147483647 w 202"/>
                <a:gd name="T5" fmla="*/ 2147483647 h 194"/>
                <a:gd name="T6" fmla="*/ 0 w 202"/>
                <a:gd name="T7" fmla="*/ 2147483647 h 194"/>
                <a:gd name="T8" fmla="*/ 0 w 202"/>
                <a:gd name="T9" fmla="*/ 0 h 194"/>
                <a:gd name="T10" fmla="*/ 0 60000 65536"/>
                <a:gd name="T11" fmla="*/ 0 60000 65536"/>
                <a:gd name="T12" fmla="*/ 0 60000 65536"/>
                <a:gd name="T13" fmla="*/ 0 60000 65536"/>
                <a:gd name="T14" fmla="*/ 0 60000 65536"/>
                <a:gd name="T15" fmla="*/ 0 w 202"/>
                <a:gd name="T16" fmla="*/ 0 h 194"/>
                <a:gd name="T17" fmla="*/ 202 w 202"/>
                <a:gd name="T18" fmla="*/ 194 h 194"/>
              </a:gdLst>
              <a:ahLst/>
              <a:cxnLst>
                <a:cxn ang="T10">
                  <a:pos x="T0" y="T1"/>
                </a:cxn>
                <a:cxn ang="T11">
                  <a:pos x="T2" y="T3"/>
                </a:cxn>
                <a:cxn ang="T12">
                  <a:pos x="T4" y="T5"/>
                </a:cxn>
                <a:cxn ang="T13">
                  <a:pos x="T6" y="T7"/>
                </a:cxn>
                <a:cxn ang="T14">
                  <a:pos x="T8" y="T9"/>
                </a:cxn>
              </a:cxnLst>
              <a:rect l="T15" t="T16" r="T17" b="T18"/>
              <a:pathLst>
                <a:path w="202" h="194">
                  <a:moveTo>
                    <a:pt x="0" y="0"/>
                  </a:moveTo>
                  <a:lnTo>
                    <a:pt x="202" y="113"/>
                  </a:lnTo>
                  <a:lnTo>
                    <a:pt x="202" y="194"/>
                  </a:lnTo>
                  <a:lnTo>
                    <a:pt x="0" y="80"/>
                  </a:lnTo>
                  <a:lnTo>
                    <a:pt x="0"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8" name="Freeform 274">
              <a:extLst>
                <a:ext uri="{FF2B5EF4-FFF2-40B4-BE49-F238E27FC236}">
                  <a16:creationId xmlns:a16="http://schemas.microsoft.com/office/drawing/2014/main" id="{60DE1326-5D59-E736-F323-AB0BE69558CF}"/>
                </a:ext>
              </a:extLst>
            </p:cNvPr>
            <p:cNvSpPr>
              <a:spLocks/>
            </p:cNvSpPr>
            <p:nvPr/>
          </p:nvSpPr>
          <p:spPr bwMode="auto">
            <a:xfrm>
              <a:off x="156" y="1645"/>
              <a:ext cx="705" cy="274"/>
            </a:xfrm>
            <a:custGeom>
              <a:avLst/>
              <a:gdLst>
                <a:gd name="T0" fmla="*/ 2147483647 w 371"/>
                <a:gd name="T1" fmla="*/ 2147483647 h 206"/>
                <a:gd name="T2" fmla="*/ 2147483647 w 371"/>
                <a:gd name="T3" fmla="*/ 2147483647 h 206"/>
                <a:gd name="T4" fmla="*/ 0 w 371"/>
                <a:gd name="T5" fmla="*/ 2147483647 h 206"/>
                <a:gd name="T6" fmla="*/ 2147483647 w 371"/>
                <a:gd name="T7" fmla="*/ 0 h 206"/>
                <a:gd name="T8" fmla="*/ 2147483647 w 371"/>
                <a:gd name="T9" fmla="*/ 2147483647 h 206"/>
                <a:gd name="T10" fmla="*/ 0 60000 65536"/>
                <a:gd name="T11" fmla="*/ 0 60000 65536"/>
                <a:gd name="T12" fmla="*/ 0 60000 65536"/>
                <a:gd name="T13" fmla="*/ 0 60000 65536"/>
                <a:gd name="T14" fmla="*/ 0 60000 65536"/>
                <a:gd name="T15" fmla="*/ 0 w 371"/>
                <a:gd name="T16" fmla="*/ 0 h 206"/>
                <a:gd name="T17" fmla="*/ 371 w 371"/>
                <a:gd name="T18" fmla="*/ 206 h 206"/>
              </a:gdLst>
              <a:ahLst/>
              <a:cxnLst>
                <a:cxn ang="T10">
                  <a:pos x="T0" y="T1"/>
                </a:cxn>
                <a:cxn ang="T11">
                  <a:pos x="T2" y="T3"/>
                </a:cxn>
                <a:cxn ang="T12">
                  <a:pos x="T4" y="T5"/>
                </a:cxn>
                <a:cxn ang="T13">
                  <a:pos x="T6" y="T7"/>
                </a:cxn>
                <a:cxn ang="T14">
                  <a:pos x="T8" y="T9"/>
                </a:cxn>
              </a:cxnLst>
              <a:rect l="T15" t="T16" r="T17" b="T18"/>
              <a:pathLst>
                <a:path w="371" h="206">
                  <a:moveTo>
                    <a:pt x="371" y="113"/>
                  </a:moveTo>
                  <a:lnTo>
                    <a:pt x="202" y="206"/>
                  </a:lnTo>
                  <a:lnTo>
                    <a:pt x="0" y="93"/>
                  </a:lnTo>
                  <a:lnTo>
                    <a:pt x="167" y="0"/>
                  </a:lnTo>
                  <a:lnTo>
                    <a:pt x="371" y="113"/>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9" name="Freeform 275">
              <a:extLst>
                <a:ext uri="{FF2B5EF4-FFF2-40B4-BE49-F238E27FC236}">
                  <a16:creationId xmlns:a16="http://schemas.microsoft.com/office/drawing/2014/main" id="{21EE4140-A9C8-8D09-60C4-15CBCE91E5B5}"/>
                </a:ext>
              </a:extLst>
            </p:cNvPr>
            <p:cNvSpPr>
              <a:spLocks/>
            </p:cNvSpPr>
            <p:nvPr/>
          </p:nvSpPr>
          <p:spPr bwMode="auto">
            <a:xfrm>
              <a:off x="399" y="1739"/>
              <a:ext cx="380" cy="124"/>
            </a:xfrm>
            <a:custGeom>
              <a:avLst/>
              <a:gdLst>
                <a:gd name="T0" fmla="*/ 2147483647 w 200"/>
                <a:gd name="T1" fmla="*/ 0 h 93"/>
                <a:gd name="T2" fmla="*/ 0 w 200"/>
                <a:gd name="T3" fmla="*/ 2147483647 h 93"/>
                <a:gd name="T4" fmla="*/ 2147483647 w 200"/>
                <a:gd name="T5" fmla="*/ 2147483647 h 93"/>
                <a:gd name="T6" fmla="*/ 2147483647 w 200"/>
                <a:gd name="T7" fmla="*/ 2147483647 h 93"/>
                <a:gd name="T8" fmla="*/ 2147483647 w 200"/>
                <a:gd name="T9" fmla="*/ 0 h 93"/>
                <a:gd name="T10" fmla="*/ 0 60000 65536"/>
                <a:gd name="T11" fmla="*/ 0 60000 65536"/>
                <a:gd name="T12" fmla="*/ 0 60000 65536"/>
                <a:gd name="T13" fmla="*/ 0 60000 65536"/>
                <a:gd name="T14" fmla="*/ 0 60000 65536"/>
                <a:gd name="T15" fmla="*/ 0 w 200"/>
                <a:gd name="T16" fmla="*/ 0 h 93"/>
                <a:gd name="T17" fmla="*/ 200 w 200"/>
                <a:gd name="T18" fmla="*/ 93 h 93"/>
              </a:gdLst>
              <a:ahLst/>
              <a:cxnLst>
                <a:cxn ang="T10">
                  <a:pos x="T0" y="T1"/>
                </a:cxn>
                <a:cxn ang="T11">
                  <a:pos x="T2" y="T3"/>
                </a:cxn>
                <a:cxn ang="T12">
                  <a:pos x="T4" y="T5"/>
                </a:cxn>
                <a:cxn ang="T13">
                  <a:pos x="T6" y="T7"/>
                </a:cxn>
                <a:cxn ang="T14">
                  <a:pos x="T8" y="T9"/>
                </a:cxn>
              </a:cxnLst>
              <a:rect l="T15" t="T16" r="T17" b="T18"/>
              <a:pathLst>
                <a:path w="200" h="93">
                  <a:moveTo>
                    <a:pt x="167" y="0"/>
                  </a:moveTo>
                  <a:lnTo>
                    <a:pt x="0" y="93"/>
                  </a:lnTo>
                  <a:lnTo>
                    <a:pt x="64" y="93"/>
                  </a:lnTo>
                  <a:lnTo>
                    <a:pt x="200" y="18"/>
                  </a:lnTo>
                  <a:lnTo>
                    <a:pt x="167"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0" name="Freeform 276">
              <a:extLst>
                <a:ext uri="{FF2B5EF4-FFF2-40B4-BE49-F238E27FC236}">
                  <a16:creationId xmlns:a16="http://schemas.microsoft.com/office/drawing/2014/main" id="{700F2EB9-8B6C-FFAB-7090-97A5E5F9CAC9}"/>
                </a:ext>
              </a:extLst>
            </p:cNvPr>
            <p:cNvSpPr>
              <a:spLocks/>
            </p:cNvSpPr>
            <p:nvPr/>
          </p:nvSpPr>
          <p:spPr bwMode="auto">
            <a:xfrm>
              <a:off x="297" y="1779"/>
              <a:ext cx="102" cy="84"/>
            </a:xfrm>
            <a:custGeom>
              <a:avLst/>
              <a:gdLst>
                <a:gd name="T0" fmla="*/ 2147483647 w 54"/>
                <a:gd name="T1" fmla="*/ 0 h 63"/>
                <a:gd name="T2" fmla="*/ 2147483647 w 54"/>
                <a:gd name="T3" fmla="*/ 2147483647 h 63"/>
                <a:gd name="T4" fmla="*/ 0 w 54"/>
                <a:gd name="T5" fmla="*/ 2147483647 h 63"/>
                <a:gd name="T6" fmla="*/ 2147483647 w 54"/>
                <a:gd name="T7" fmla="*/ 0 h 63"/>
                <a:gd name="T8" fmla="*/ 0 60000 65536"/>
                <a:gd name="T9" fmla="*/ 0 60000 65536"/>
                <a:gd name="T10" fmla="*/ 0 60000 65536"/>
                <a:gd name="T11" fmla="*/ 0 60000 65536"/>
                <a:gd name="T12" fmla="*/ 0 w 54"/>
                <a:gd name="T13" fmla="*/ 0 h 63"/>
                <a:gd name="T14" fmla="*/ 54 w 54"/>
                <a:gd name="T15" fmla="*/ 63 h 63"/>
              </a:gdLst>
              <a:ahLst/>
              <a:cxnLst>
                <a:cxn ang="T8">
                  <a:pos x="T0" y="T1"/>
                </a:cxn>
                <a:cxn ang="T9">
                  <a:pos x="T2" y="T3"/>
                </a:cxn>
                <a:cxn ang="T10">
                  <a:pos x="T4" y="T5"/>
                </a:cxn>
                <a:cxn ang="T11">
                  <a:pos x="T6" y="T7"/>
                </a:cxn>
              </a:cxnLst>
              <a:rect l="T12" t="T13" r="T14" b="T15"/>
              <a:pathLst>
                <a:path w="54" h="63">
                  <a:moveTo>
                    <a:pt x="54" y="0"/>
                  </a:moveTo>
                  <a:lnTo>
                    <a:pt x="54" y="63"/>
                  </a:lnTo>
                  <a:lnTo>
                    <a:pt x="0" y="32"/>
                  </a:lnTo>
                  <a:lnTo>
                    <a:pt x="54"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1" name="Freeform 277">
              <a:extLst>
                <a:ext uri="{FF2B5EF4-FFF2-40B4-BE49-F238E27FC236}">
                  <a16:creationId xmlns:a16="http://schemas.microsoft.com/office/drawing/2014/main" id="{91949973-53EF-888A-BB9A-1A88F87D1069}"/>
                </a:ext>
              </a:extLst>
            </p:cNvPr>
            <p:cNvSpPr>
              <a:spLocks/>
            </p:cNvSpPr>
            <p:nvPr/>
          </p:nvSpPr>
          <p:spPr bwMode="auto">
            <a:xfrm>
              <a:off x="565" y="1921"/>
              <a:ext cx="55" cy="72"/>
            </a:xfrm>
            <a:custGeom>
              <a:avLst/>
              <a:gdLst>
                <a:gd name="T0" fmla="*/ 2147483647 w 29"/>
                <a:gd name="T1" fmla="*/ 0 h 54"/>
                <a:gd name="T2" fmla="*/ 0 w 29"/>
                <a:gd name="T3" fmla="*/ 2147483647 h 54"/>
                <a:gd name="T4" fmla="*/ 0 w 29"/>
                <a:gd name="T5" fmla="*/ 2147483647 h 54"/>
                <a:gd name="T6" fmla="*/ 2147483647 w 29"/>
                <a:gd name="T7" fmla="*/ 2147483647 h 54"/>
                <a:gd name="T8" fmla="*/ 2147483647 w 29"/>
                <a:gd name="T9" fmla="*/ 0 h 54"/>
                <a:gd name="T10" fmla="*/ 0 60000 65536"/>
                <a:gd name="T11" fmla="*/ 0 60000 65536"/>
                <a:gd name="T12" fmla="*/ 0 60000 65536"/>
                <a:gd name="T13" fmla="*/ 0 60000 65536"/>
                <a:gd name="T14" fmla="*/ 0 60000 65536"/>
                <a:gd name="T15" fmla="*/ 0 w 29"/>
                <a:gd name="T16" fmla="*/ 0 h 54"/>
                <a:gd name="T17" fmla="*/ 29 w 29"/>
                <a:gd name="T18" fmla="*/ 54 h 54"/>
              </a:gdLst>
              <a:ahLst/>
              <a:cxnLst>
                <a:cxn ang="T10">
                  <a:pos x="T0" y="T1"/>
                </a:cxn>
                <a:cxn ang="T11">
                  <a:pos x="T2" y="T3"/>
                </a:cxn>
                <a:cxn ang="T12">
                  <a:pos x="T4" y="T5"/>
                </a:cxn>
                <a:cxn ang="T13">
                  <a:pos x="T6" y="T7"/>
                </a:cxn>
                <a:cxn ang="T14">
                  <a:pos x="T8" y="T9"/>
                </a:cxn>
              </a:cxnLst>
              <a:rect l="T15" t="T16" r="T17" b="T18"/>
              <a:pathLst>
                <a:path w="29" h="54">
                  <a:moveTo>
                    <a:pt x="29" y="0"/>
                  </a:moveTo>
                  <a:lnTo>
                    <a:pt x="0" y="15"/>
                  </a:lnTo>
                  <a:lnTo>
                    <a:pt x="0" y="54"/>
                  </a:lnTo>
                  <a:lnTo>
                    <a:pt x="29" y="4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2" name="Freeform 278">
              <a:extLst>
                <a:ext uri="{FF2B5EF4-FFF2-40B4-BE49-F238E27FC236}">
                  <a16:creationId xmlns:a16="http://schemas.microsoft.com/office/drawing/2014/main" id="{DC9A7AB5-3ED1-F312-D601-DA3222DFD36D}"/>
                </a:ext>
              </a:extLst>
            </p:cNvPr>
            <p:cNvSpPr>
              <a:spLocks/>
            </p:cNvSpPr>
            <p:nvPr/>
          </p:nvSpPr>
          <p:spPr bwMode="auto">
            <a:xfrm>
              <a:off x="620" y="1917"/>
              <a:ext cx="13" cy="62"/>
            </a:xfrm>
            <a:custGeom>
              <a:avLst/>
              <a:gdLst>
                <a:gd name="T0" fmla="*/ 2147483647 w 7"/>
                <a:gd name="T1" fmla="*/ 0 h 46"/>
                <a:gd name="T2" fmla="*/ 0 w 7"/>
                <a:gd name="T3" fmla="*/ 2147483647 h 46"/>
                <a:gd name="T4" fmla="*/ 0 w 7"/>
                <a:gd name="T5" fmla="*/ 2147483647 h 46"/>
                <a:gd name="T6" fmla="*/ 2147483647 w 7"/>
                <a:gd name="T7" fmla="*/ 2147483647 h 46"/>
                <a:gd name="T8" fmla="*/ 2147483647 w 7"/>
                <a:gd name="T9" fmla="*/ 0 h 46"/>
                <a:gd name="T10" fmla="*/ 0 60000 65536"/>
                <a:gd name="T11" fmla="*/ 0 60000 65536"/>
                <a:gd name="T12" fmla="*/ 0 60000 65536"/>
                <a:gd name="T13" fmla="*/ 0 60000 65536"/>
                <a:gd name="T14" fmla="*/ 0 60000 65536"/>
                <a:gd name="T15" fmla="*/ 0 w 7"/>
                <a:gd name="T16" fmla="*/ 0 h 46"/>
                <a:gd name="T17" fmla="*/ 7 w 7"/>
                <a:gd name="T18" fmla="*/ 46 h 46"/>
              </a:gdLst>
              <a:ahLst/>
              <a:cxnLst>
                <a:cxn ang="T10">
                  <a:pos x="T0" y="T1"/>
                </a:cxn>
                <a:cxn ang="T11">
                  <a:pos x="T2" y="T3"/>
                </a:cxn>
                <a:cxn ang="T12">
                  <a:pos x="T4" y="T5"/>
                </a:cxn>
                <a:cxn ang="T13">
                  <a:pos x="T6" y="T7"/>
                </a:cxn>
                <a:cxn ang="T14">
                  <a:pos x="T8" y="T9"/>
                </a:cxn>
              </a:cxnLst>
              <a:rect l="T15" t="T16" r="T17" b="T18"/>
              <a:pathLst>
                <a:path w="7" h="46">
                  <a:moveTo>
                    <a:pt x="7" y="0"/>
                  </a:moveTo>
                  <a:lnTo>
                    <a:pt x="0" y="3"/>
                  </a:lnTo>
                  <a:lnTo>
                    <a:pt x="0" y="43"/>
                  </a:lnTo>
                  <a:lnTo>
                    <a:pt x="7" y="46"/>
                  </a:lnTo>
                  <a:lnTo>
                    <a:pt x="7" y="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3" name="Freeform 279">
              <a:extLst>
                <a:ext uri="{FF2B5EF4-FFF2-40B4-BE49-F238E27FC236}">
                  <a16:creationId xmlns:a16="http://schemas.microsoft.com/office/drawing/2014/main" id="{F89E4FC6-89B9-2860-F588-EDD4F07BA73A}"/>
                </a:ext>
              </a:extLst>
            </p:cNvPr>
            <p:cNvSpPr>
              <a:spLocks/>
            </p:cNvSpPr>
            <p:nvPr/>
          </p:nvSpPr>
          <p:spPr bwMode="auto">
            <a:xfrm>
              <a:off x="565" y="1975"/>
              <a:ext cx="68" cy="30"/>
            </a:xfrm>
            <a:custGeom>
              <a:avLst/>
              <a:gdLst>
                <a:gd name="T0" fmla="*/ 2147483647 w 36"/>
                <a:gd name="T1" fmla="*/ 0 h 23"/>
                <a:gd name="T2" fmla="*/ 0 w 36"/>
                <a:gd name="T3" fmla="*/ 2147483647 h 23"/>
                <a:gd name="T4" fmla="*/ 0 w 36"/>
                <a:gd name="T5" fmla="*/ 2147483647 h 23"/>
                <a:gd name="T6" fmla="*/ 2147483647 w 36"/>
                <a:gd name="T7" fmla="*/ 2147483647 h 23"/>
                <a:gd name="T8" fmla="*/ 2147483647 w 36"/>
                <a:gd name="T9" fmla="*/ 0 h 23"/>
                <a:gd name="T10" fmla="*/ 0 60000 65536"/>
                <a:gd name="T11" fmla="*/ 0 60000 65536"/>
                <a:gd name="T12" fmla="*/ 0 60000 65536"/>
                <a:gd name="T13" fmla="*/ 0 60000 65536"/>
                <a:gd name="T14" fmla="*/ 0 60000 65536"/>
                <a:gd name="T15" fmla="*/ 0 w 36"/>
                <a:gd name="T16" fmla="*/ 0 h 23"/>
                <a:gd name="T17" fmla="*/ 36 w 36"/>
                <a:gd name="T18" fmla="*/ 23 h 23"/>
              </a:gdLst>
              <a:ahLst/>
              <a:cxnLst>
                <a:cxn ang="T10">
                  <a:pos x="T0" y="T1"/>
                </a:cxn>
                <a:cxn ang="T11">
                  <a:pos x="T2" y="T3"/>
                </a:cxn>
                <a:cxn ang="T12">
                  <a:pos x="T4" y="T5"/>
                </a:cxn>
                <a:cxn ang="T13">
                  <a:pos x="T6" y="T7"/>
                </a:cxn>
                <a:cxn ang="T14">
                  <a:pos x="T8" y="T9"/>
                </a:cxn>
              </a:cxnLst>
              <a:rect l="T15" t="T16" r="T17" b="T18"/>
              <a:pathLst>
                <a:path w="36" h="23">
                  <a:moveTo>
                    <a:pt x="29" y="0"/>
                  </a:moveTo>
                  <a:lnTo>
                    <a:pt x="0" y="14"/>
                  </a:lnTo>
                  <a:lnTo>
                    <a:pt x="0" y="23"/>
                  </a:lnTo>
                  <a:lnTo>
                    <a:pt x="36" y="3"/>
                  </a:lnTo>
                  <a:lnTo>
                    <a:pt x="29" y="0"/>
                  </a:lnTo>
                  <a:close/>
                </a:path>
              </a:pathLst>
            </a:custGeom>
            <a:solidFill>
              <a:srgbClr val="FC67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4" name="Freeform 280">
              <a:extLst>
                <a:ext uri="{FF2B5EF4-FFF2-40B4-BE49-F238E27FC236}">
                  <a16:creationId xmlns:a16="http://schemas.microsoft.com/office/drawing/2014/main" id="{1F711A10-CBE6-36E3-0179-2CDEF1DA82FC}"/>
                </a:ext>
              </a:extLst>
            </p:cNvPr>
            <p:cNvSpPr>
              <a:spLocks/>
            </p:cNvSpPr>
            <p:nvPr/>
          </p:nvSpPr>
          <p:spPr bwMode="auto">
            <a:xfrm>
              <a:off x="188" y="1892"/>
              <a:ext cx="188" cy="123"/>
            </a:xfrm>
            <a:custGeom>
              <a:avLst/>
              <a:gdLst>
                <a:gd name="T0" fmla="*/ 0 w 99"/>
                <a:gd name="T1" fmla="*/ 0 h 92"/>
                <a:gd name="T2" fmla="*/ 2147483647 w 99"/>
                <a:gd name="T3" fmla="*/ 2147483647 h 92"/>
                <a:gd name="T4" fmla="*/ 2147483647 w 99"/>
                <a:gd name="T5" fmla="*/ 2147483647 h 92"/>
                <a:gd name="T6" fmla="*/ 0 w 99"/>
                <a:gd name="T7" fmla="*/ 2147483647 h 92"/>
                <a:gd name="T8" fmla="*/ 0 w 99"/>
                <a:gd name="T9" fmla="*/ 0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0" y="0"/>
                  </a:moveTo>
                  <a:lnTo>
                    <a:pt x="99" y="54"/>
                  </a:lnTo>
                  <a:lnTo>
                    <a:pt x="99" y="92"/>
                  </a:lnTo>
                  <a:lnTo>
                    <a:pt x="0" y="38"/>
                  </a:lnTo>
                  <a:lnTo>
                    <a:pt x="0" y="0"/>
                  </a:lnTo>
                  <a:close/>
                </a:path>
              </a:pathLst>
            </a:custGeom>
            <a:solidFill>
              <a:srgbClr val="FF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5" name="Freeform 281">
              <a:extLst>
                <a:ext uri="{FF2B5EF4-FFF2-40B4-BE49-F238E27FC236}">
                  <a16:creationId xmlns:a16="http://schemas.microsoft.com/office/drawing/2014/main" id="{399CD972-943F-3948-463B-EE80CBB9D41D}"/>
                </a:ext>
              </a:extLst>
            </p:cNvPr>
            <p:cNvSpPr>
              <a:spLocks/>
            </p:cNvSpPr>
            <p:nvPr/>
          </p:nvSpPr>
          <p:spPr bwMode="auto">
            <a:xfrm>
              <a:off x="376" y="1939"/>
              <a:ext cx="69" cy="76"/>
            </a:xfrm>
            <a:custGeom>
              <a:avLst/>
              <a:gdLst>
                <a:gd name="T0" fmla="*/ 2147483647 w 36"/>
                <a:gd name="T1" fmla="*/ 0 h 57"/>
                <a:gd name="T2" fmla="*/ 0 w 36"/>
                <a:gd name="T3" fmla="*/ 2147483647 h 57"/>
                <a:gd name="T4" fmla="*/ 0 w 36"/>
                <a:gd name="T5" fmla="*/ 2147483647 h 57"/>
                <a:gd name="T6" fmla="*/ 2147483647 w 36"/>
                <a:gd name="T7" fmla="*/ 2147483647 h 57"/>
                <a:gd name="T8" fmla="*/ 2147483647 w 36"/>
                <a:gd name="T9" fmla="*/ 0 h 57"/>
                <a:gd name="T10" fmla="*/ 0 60000 65536"/>
                <a:gd name="T11" fmla="*/ 0 60000 65536"/>
                <a:gd name="T12" fmla="*/ 0 60000 65536"/>
                <a:gd name="T13" fmla="*/ 0 60000 65536"/>
                <a:gd name="T14" fmla="*/ 0 60000 65536"/>
                <a:gd name="T15" fmla="*/ 0 w 36"/>
                <a:gd name="T16" fmla="*/ 0 h 57"/>
                <a:gd name="T17" fmla="*/ 36 w 36"/>
                <a:gd name="T18" fmla="*/ 57 h 57"/>
              </a:gdLst>
              <a:ahLst/>
              <a:cxnLst>
                <a:cxn ang="T10">
                  <a:pos x="T0" y="T1"/>
                </a:cxn>
                <a:cxn ang="T11">
                  <a:pos x="T2" y="T3"/>
                </a:cxn>
                <a:cxn ang="T12">
                  <a:pos x="T4" y="T5"/>
                </a:cxn>
                <a:cxn ang="T13">
                  <a:pos x="T6" y="T7"/>
                </a:cxn>
                <a:cxn ang="T14">
                  <a:pos x="T8" y="T9"/>
                </a:cxn>
              </a:cxnLst>
              <a:rect l="T15" t="T16" r="T17" b="T18"/>
              <a:pathLst>
                <a:path w="36" h="57">
                  <a:moveTo>
                    <a:pt x="36" y="0"/>
                  </a:moveTo>
                  <a:lnTo>
                    <a:pt x="0" y="19"/>
                  </a:lnTo>
                  <a:lnTo>
                    <a:pt x="0" y="57"/>
                  </a:lnTo>
                  <a:lnTo>
                    <a:pt x="36" y="38"/>
                  </a:lnTo>
                  <a:lnTo>
                    <a:pt x="36" y="0"/>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6" name="Freeform 282">
              <a:extLst>
                <a:ext uri="{FF2B5EF4-FFF2-40B4-BE49-F238E27FC236}">
                  <a16:creationId xmlns:a16="http://schemas.microsoft.com/office/drawing/2014/main" id="{C10E064D-3152-F856-DC43-0AFD40F5B2AA}"/>
                </a:ext>
              </a:extLst>
            </p:cNvPr>
            <p:cNvSpPr>
              <a:spLocks/>
            </p:cNvSpPr>
            <p:nvPr/>
          </p:nvSpPr>
          <p:spPr bwMode="auto">
            <a:xfrm>
              <a:off x="188" y="1867"/>
              <a:ext cx="257" cy="97"/>
            </a:xfrm>
            <a:custGeom>
              <a:avLst/>
              <a:gdLst>
                <a:gd name="T0" fmla="*/ 2147483647 w 135"/>
                <a:gd name="T1" fmla="*/ 2147483647 h 73"/>
                <a:gd name="T2" fmla="*/ 2147483647 w 135"/>
                <a:gd name="T3" fmla="*/ 2147483647 h 73"/>
                <a:gd name="T4" fmla="*/ 0 w 135"/>
                <a:gd name="T5" fmla="*/ 2147483647 h 73"/>
                <a:gd name="T6" fmla="*/ 2147483647 w 135"/>
                <a:gd name="T7" fmla="*/ 0 h 73"/>
                <a:gd name="T8" fmla="*/ 2147483647 w 135"/>
                <a:gd name="T9" fmla="*/ 2147483647 h 73"/>
                <a:gd name="T10" fmla="*/ 0 60000 65536"/>
                <a:gd name="T11" fmla="*/ 0 60000 65536"/>
                <a:gd name="T12" fmla="*/ 0 60000 65536"/>
                <a:gd name="T13" fmla="*/ 0 60000 65536"/>
                <a:gd name="T14" fmla="*/ 0 60000 65536"/>
                <a:gd name="T15" fmla="*/ 0 w 135"/>
                <a:gd name="T16" fmla="*/ 0 h 73"/>
                <a:gd name="T17" fmla="*/ 135 w 135"/>
                <a:gd name="T18" fmla="*/ 73 h 73"/>
              </a:gdLst>
              <a:ahLst/>
              <a:cxnLst>
                <a:cxn ang="T10">
                  <a:pos x="T0" y="T1"/>
                </a:cxn>
                <a:cxn ang="T11">
                  <a:pos x="T2" y="T3"/>
                </a:cxn>
                <a:cxn ang="T12">
                  <a:pos x="T4" y="T5"/>
                </a:cxn>
                <a:cxn ang="T13">
                  <a:pos x="T6" y="T7"/>
                </a:cxn>
                <a:cxn ang="T14">
                  <a:pos x="T8" y="T9"/>
                </a:cxn>
              </a:cxnLst>
              <a:rect l="T15" t="T16" r="T17" b="T18"/>
              <a:pathLst>
                <a:path w="135" h="73">
                  <a:moveTo>
                    <a:pt x="135" y="54"/>
                  </a:moveTo>
                  <a:lnTo>
                    <a:pt x="99" y="73"/>
                  </a:lnTo>
                  <a:lnTo>
                    <a:pt x="0" y="19"/>
                  </a:lnTo>
                  <a:lnTo>
                    <a:pt x="37" y="0"/>
                  </a:lnTo>
                  <a:lnTo>
                    <a:pt x="135" y="5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7" name="Freeform 283">
              <a:extLst>
                <a:ext uri="{FF2B5EF4-FFF2-40B4-BE49-F238E27FC236}">
                  <a16:creationId xmlns:a16="http://schemas.microsoft.com/office/drawing/2014/main" id="{188DA2EB-3004-09D9-0C0C-E6F653CBB175}"/>
                </a:ext>
              </a:extLst>
            </p:cNvPr>
            <p:cNvSpPr>
              <a:spLocks/>
            </p:cNvSpPr>
            <p:nvPr/>
          </p:nvSpPr>
          <p:spPr bwMode="auto">
            <a:xfrm>
              <a:off x="340" y="1967"/>
              <a:ext cx="16" cy="21"/>
            </a:xfrm>
            <a:custGeom>
              <a:avLst/>
              <a:gdLst>
                <a:gd name="T0" fmla="*/ 2147483647 w 8"/>
                <a:gd name="T1" fmla="*/ 2147483647 h 16"/>
                <a:gd name="T2" fmla="*/ 0 w 8"/>
                <a:gd name="T3" fmla="*/ 2147483647 h 16"/>
                <a:gd name="T4" fmla="*/ 0 w 8"/>
                <a:gd name="T5" fmla="*/ 0 h 16"/>
                <a:gd name="T6" fmla="*/ 2147483647 w 8"/>
                <a:gd name="T7" fmla="*/ 2147483647 h 16"/>
                <a:gd name="T8" fmla="*/ 2147483647 w 8"/>
                <a:gd name="T9" fmla="*/ 2147483647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8" y="16"/>
                  </a:moveTo>
                  <a:lnTo>
                    <a:pt x="0" y="11"/>
                  </a:lnTo>
                  <a:lnTo>
                    <a:pt x="0" y="0"/>
                  </a:lnTo>
                  <a:lnTo>
                    <a:pt x="8" y="4"/>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8" name="Freeform 284">
              <a:extLst>
                <a:ext uri="{FF2B5EF4-FFF2-40B4-BE49-F238E27FC236}">
                  <a16:creationId xmlns:a16="http://schemas.microsoft.com/office/drawing/2014/main" id="{8C9FB6BE-36AC-7AE4-B70B-7B999B5167B6}"/>
                </a:ext>
              </a:extLst>
            </p:cNvPr>
            <p:cNvSpPr>
              <a:spLocks/>
            </p:cNvSpPr>
            <p:nvPr/>
          </p:nvSpPr>
          <p:spPr bwMode="auto">
            <a:xfrm>
              <a:off x="337" y="1964"/>
              <a:ext cx="3" cy="20"/>
            </a:xfrm>
            <a:custGeom>
              <a:avLst/>
              <a:gdLst>
                <a:gd name="T0" fmla="*/ 0 w 2"/>
                <a:gd name="T1" fmla="*/ 2147483647 h 15"/>
                <a:gd name="T2" fmla="*/ 2147483647 w 2"/>
                <a:gd name="T3" fmla="*/ 2147483647 h 15"/>
                <a:gd name="T4" fmla="*/ 2147483647 w 2"/>
                <a:gd name="T5" fmla="*/ 2147483647 h 15"/>
                <a:gd name="T6" fmla="*/ 0 w 2"/>
                <a:gd name="T7" fmla="*/ 0 h 15"/>
                <a:gd name="T8" fmla="*/ 0 w 2"/>
                <a:gd name="T9" fmla="*/ 2147483647 h 15"/>
                <a:gd name="T10" fmla="*/ 0 60000 65536"/>
                <a:gd name="T11" fmla="*/ 0 60000 65536"/>
                <a:gd name="T12" fmla="*/ 0 60000 65536"/>
                <a:gd name="T13" fmla="*/ 0 60000 65536"/>
                <a:gd name="T14" fmla="*/ 0 60000 65536"/>
                <a:gd name="T15" fmla="*/ 0 w 2"/>
                <a:gd name="T16" fmla="*/ 0 h 15"/>
                <a:gd name="T17" fmla="*/ 2 w 2"/>
                <a:gd name="T18" fmla="*/ 15 h 15"/>
              </a:gdLst>
              <a:ahLst/>
              <a:cxnLst>
                <a:cxn ang="T10">
                  <a:pos x="T0" y="T1"/>
                </a:cxn>
                <a:cxn ang="T11">
                  <a:pos x="T2" y="T3"/>
                </a:cxn>
                <a:cxn ang="T12">
                  <a:pos x="T4" y="T5"/>
                </a:cxn>
                <a:cxn ang="T13">
                  <a:pos x="T6" y="T7"/>
                </a:cxn>
                <a:cxn ang="T14">
                  <a:pos x="T8" y="T9"/>
                </a:cxn>
              </a:cxnLst>
              <a:rect l="T15" t="T16" r="T17" b="T18"/>
              <a:pathLst>
                <a:path w="2" h="15">
                  <a:moveTo>
                    <a:pt x="0" y="15"/>
                  </a:moveTo>
                  <a:lnTo>
                    <a:pt x="2" y="13"/>
                  </a:lnTo>
                  <a:lnTo>
                    <a:pt x="2" y="2"/>
                  </a:lnTo>
                  <a:lnTo>
                    <a:pt x="0" y="0"/>
                  </a:lnTo>
                  <a:lnTo>
                    <a:pt x="0" y="15"/>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9" name="Freeform 285">
              <a:extLst>
                <a:ext uri="{FF2B5EF4-FFF2-40B4-BE49-F238E27FC236}">
                  <a16:creationId xmlns:a16="http://schemas.microsoft.com/office/drawing/2014/main" id="{A7BC9BD8-0CA3-60F6-628C-715B9A6CEEB2}"/>
                </a:ext>
              </a:extLst>
            </p:cNvPr>
            <p:cNvSpPr>
              <a:spLocks/>
            </p:cNvSpPr>
            <p:nvPr/>
          </p:nvSpPr>
          <p:spPr bwMode="auto">
            <a:xfrm>
              <a:off x="337" y="1981"/>
              <a:ext cx="19" cy="10"/>
            </a:xfrm>
            <a:custGeom>
              <a:avLst/>
              <a:gdLst>
                <a:gd name="T0" fmla="*/ 0 w 10"/>
                <a:gd name="T1" fmla="*/ 2147483647 h 7"/>
                <a:gd name="T2" fmla="*/ 2147483647 w 10"/>
                <a:gd name="T3" fmla="*/ 0 h 7"/>
                <a:gd name="T4" fmla="*/ 2147483647 w 10"/>
                <a:gd name="T5" fmla="*/ 2147483647 h 7"/>
                <a:gd name="T6" fmla="*/ 2147483647 w 10"/>
                <a:gd name="T7" fmla="*/ 2147483647 h 7"/>
                <a:gd name="T8" fmla="*/ 0 w 10"/>
                <a:gd name="T9" fmla="*/ 2147483647 h 7"/>
                <a:gd name="T10" fmla="*/ 0 60000 65536"/>
                <a:gd name="T11" fmla="*/ 0 60000 65536"/>
                <a:gd name="T12" fmla="*/ 0 60000 65536"/>
                <a:gd name="T13" fmla="*/ 0 60000 65536"/>
                <a:gd name="T14" fmla="*/ 0 60000 65536"/>
                <a:gd name="T15" fmla="*/ 0 w 10"/>
                <a:gd name="T16" fmla="*/ 0 h 7"/>
                <a:gd name="T17" fmla="*/ 10 w 10"/>
                <a:gd name="T18" fmla="*/ 7 h 7"/>
              </a:gdLst>
              <a:ahLst/>
              <a:cxnLst>
                <a:cxn ang="T10">
                  <a:pos x="T0" y="T1"/>
                </a:cxn>
                <a:cxn ang="T11">
                  <a:pos x="T2" y="T3"/>
                </a:cxn>
                <a:cxn ang="T12">
                  <a:pos x="T4" y="T5"/>
                </a:cxn>
                <a:cxn ang="T13">
                  <a:pos x="T6" y="T7"/>
                </a:cxn>
                <a:cxn ang="T14">
                  <a:pos x="T8" y="T9"/>
                </a:cxn>
              </a:cxnLst>
              <a:rect l="T15" t="T16" r="T17" b="T18"/>
              <a:pathLst>
                <a:path w="10" h="7">
                  <a:moveTo>
                    <a:pt x="0" y="2"/>
                  </a:moveTo>
                  <a:lnTo>
                    <a:pt x="2" y="0"/>
                  </a:lnTo>
                  <a:lnTo>
                    <a:pt x="10" y="5"/>
                  </a:lnTo>
                  <a:lnTo>
                    <a:pt x="10" y="7"/>
                  </a:lnTo>
                  <a:lnTo>
                    <a:pt x="0" y="2"/>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0" name="Freeform 286">
              <a:extLst>
                <a:ext uri="{FF2B5EF4-FFF2-40B4-BE49-F238E27FC236}">
                  <a16:creationId xmlns:a16="http://schemas.microsoft.com/office/drawing/2014/main" id="{DF7BF79A-994F-BDD8-9A6A-1005BFCA31AE}"/>
                </a:ext>
              </a:extLst>
            </p:cNvPr>
            <p:cNvSpPr>
              <a:spLocks/>
            </p:cNvSpPr>
            <p:nvPr/>
          </p:nvSpPr>
          <p:spPr bwMode="auto">
            <a:xfrm>
              <a:off x="340" y="1972"/>
              <a:ext cx="16" cy="7"/>
            </a:xfrm>
            <a:custGeom>
              <a:avLst/>
              <a:gdLst>
                <a:gd name="T0" fmla="*/ 2147483647 w 8"/>
                <a:gd name="T1" fmla="*/ 2147483647 h 5"/>
                <a:gd name="T2" fmla="*/ 0 w 8"/>
                <a:gd name="T3" fmla="*/ 2147483647 h 5"/>
                <a:gd name="T4" fmla="*/ 0 w 8"/>
                <a:gd name="T5" fmla="*/ 0 h 5"/>
                <a:gd name="T6" fmla="*/ 2147483647 w 8"/>
                <a:gd name="T7" fmla="*/ 2147483647 h 5"/>
                <a:gd name="T8" fmla="*/ 0 60000 65536"/>
                <a:gd name="T9" fmla="*/ 0 60000 65536"/>
                <a:gd name="T10" fmla="*/ 0 60000 65536"/>
                <a:gd name="T11" fmla="*/ 0 60000 65536"/>
                <a:gd name="T12" fmla="*/ 0 w 8"/>
                <a:gd name="T13" fmla="*/ 0 h 5"/>
                <a:gd name="T14" fmla="*/ 8 w 8"/>
                <a:gd name="T15" fmla="*/ 5 h 5"/>
              </a:gdLst>
              <a:ahLst/>
              <a:cxnLst>
                <a:cxn ang="T8">
                  <a:pos x="T0" y="T1"/>
                </a:cxn>
                <a:cxn ang="T9">
                  <a:pos x="T2" y="T3"/>
                </a:cxn>
                <a:cxn ang="T10">
                  <a:pos x="T4" y="T5"/>
                </a:cxn>
                <a:cxn ang="T11">
                  <a:pos x="T6" y="T7"/>
                </a:cxn>
              </a:cxnLst>
              <a:rect l="T12" t="T13" r="T14" b="T15"/>
              <a:pathLst>
                <a:path w="8" h="5">
                  <a:moveTo>
                    <a:pt x="8" y="5"/>
                  </a:moveTo>
                  <a:lnTo>
                    <a:pt x="0" y="2"/>
                  </a:lnTo>
                  <a:lnTo>
                    <a:pt x="0" y="0"/>
                  </a:lnTo>
                  <a:lnTo>
                    <a:pt x="8" y="5"/>
                  </a:lnTo>
                  <a:close/>
                </a:path>
              </a:pathLst>
            </a:custGeom>
            <a:solidFill>
              <a:srgbClr val="FF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1" name="Freeform 287">
              <a:extLst>
                <a:ext uri="{FF2B5EF4-FFF2-40B4-BE49-F238E27FC236}">
                  <a16:creationId xmlns:a16="http://schemas.microsoft.com/office/drawing/2014/main" id="{6D15CCDF-7879-1CF6-6CC9-2BE33A11286A}"/>
                </a:ext>
              </a:extLst>
            </p:cNvPr>
            <p:cNvSpPr>
              <a:spLocks/>
            </p:cNvSpPr>
            <p:nvPr/>
          </p:nvSpPr>
          <p:spPr bwMode="auto">
            <a:xfrm>
              <a:off x="348" y="1969"/>
              <a:ext cx="2" cy="15"/>
            </a:xfrm>
            <a:custGeom>
              <a:avLst/>
              <a:gdLst>
                <a:gd name="T0" fmla="*/ 0 w 2"/>
                <a:gd name="T1" fmla="*/ 2147483647 h 11"/>
                <a:gd name="T2" fmla="*/ 0 w 2"/>
                <a:gd name="T3" fmla="*/ 2147483647 h 11"/>
                <a:gd name="T4" fmla="*/ 0 w 2"/>
                <a:gd name="T5" fmla="*/ 0 h 11"/>
                <a:gd name="T6" fmla="*/ 0 w 2"/>
                <a:gd name="T7" fmla="*/ 2147483647 h 11"/>
                <a:gd name="T8" fmla="*/ 0 60000 65536"/>
                <a:gd name="T9" fmla="*/ 0 60000 65536"/>
                <a:gd name="T10" fmla="*/ 0 60000 65536"/>
                <a:gd name="T11" fmla="*/ 0 60000 65536"/>
                <a:gd name="T12" fmla="*/ 0 w 2"/>
                <a:gd name="T13" fmla="*/ 0 h 11"/>
                <a:gd name="T14" fmla="*/ 2 w 2"/>
                <a:gd name="T15" fmla="*/ 11 h 11"/>
              </a:gdLst>
              <a:ahLst/>
              <a:cxnLst>
                <a:cxn ang="T8">
                  <a:pos x="T0" y="T1"/>
                </a:cxn>
                <a:cxn ang="T9">
                  <a:pos x="T2" y="T3"/>
                </a:cxn>
                <a:cxn ang="T10">
                  <a:pos x="T4" y="T5"/>
                </a:cxn>
                <a:cxn ang="T11">
                  <a:pos x="T6" y="T7"/>
                </a:cxn>
              </a:cxnLst>
              <a:rect l="T12" t="T13" r="T14" b="T15"/>
              <a:pathLst>
                <a:path w="2" h="11">
                  <a:moveTo>
                    <a:pt x="0" y="11"/>
                  </a:moveTo>
                  <a:lnTo>
                    <a:pt x="0" y="11"/>
                  </a:lnTo>
                  <a:lnTo>
                    <a:pt x="0" y="0"/>
                  </a:lnTo>
                  <a:lnTo>
                    <a:pt x="0" y="11"/>
                  </a:lnTo>
                  <a:close/>
                </a:path>
              </a:pathLst>
            </a:custGeom>
            <a:solidFill>
              <a:srgbClr val="FF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2" name="Freeform 288">
              <a:extLst>
                <a:ext uri="{FF2B5EF4-FFF2-40B4-BE49-F238E27FC236}">
                  <a16:creationId xmlns:a16="http://schemas.microsoft.com/office/drawing/2014/main" id="{123F65B3-895A-73CF-E51A-4C5BDC875284}"/>
                </a:ext>
              </a:extLst>
            </p:cNvPr>
            <p:cNvSpPr>
              <a:spLocks/>
            </p:cNvSpPr>
            <p:nvPr/>
          </p:nvSpPr>
          <p:spPr bwMode="auto">
            <a:xfrm>
              <a:off x="306" y="1953"/>
              <a:ext cx="17" cy="23"/>
            </a:xfrm>
            <a:custGeom>
              <a:avLst/>
              <a:gdLst>
                <a:gd name="T0" fmla="*/ 2147483647 w 9"/>
                <a:gd name="T1" fmla="*/ 2147483647 h 17"/>
                <a:gd name="T2" fmla="*/ 0 w 9"/>
                <a:gd name="T3" fmla="*/ 2147483647 h 17"/>
                <a:gd name="T4" fmla="*/ 0 w 9"/>
                <a:gd name="T5" fmla="*/ 0 h 17"/>
                <a:gd name="T6" fmla="*/ 2147483647 w 9"/>
                <a:gd name="T7" fmla="*/ 2147483647 h 17"/>
                <a:gd name="T8" fmla="*/ 2147483647 w 9"/>
                <a:gd name="T9" fmla="*/ 2147483647 h 17"/>
                <a:gd name="T10" fmla="*/ 0 60000 65536"/>
                <a:gd name="T11" fmla="*/ 0 60000 65536"/>
                <a:gd name="T12" fmla="*/ 0 60000 65536"/>
                <a:gd name="T13" fmla="*/ 0 60000 65536"/>
                <a:gd name="T14" fmla="*/ 0 60000 65536"/>
                <a:gd name="T15" fmla="*/ 0 w 9"/>
                <a:gd name="T16" fmla="*/ 0 h 17"/>
                <a:gd name="T17" fmla="*/ 9 w 9"/>
                <a:gd name="T18" fmla="*/ 17 h 17"/>
              </a:gdLst>
              <a:ahLst/>
              <a:cxnLst>
                <a:cxn ang="T10">
                  <a:pos x="T0" y="T1"/>
                </a:cxn>
                <a:cxn ang="T11">
                  <a:pos x="T2" y="T3"/>
                </a:cxn>
                <a:cxn ang="T12">
                  <a:pos x="T4" y="T5"/>
                </a:cxn>
                <a:cxn ang="T13">
                  <a:pos x="T6" y="T7"/>
                </a:cxn>
                <a:cxn ang="T14">
                  <a:pos x="T8" y="T9"/>
                </a:cxn>
              </a:cxnLst>
              <a:rect l="T15" t="T16" r="T17" b="T18"/>
              <a:pathLst>
                <a:path w="9" h="17">
                  <a:moveTo>
                    <a:pt x="9" y="17"/>
                  </a:moveTo>
                  <a:lnTo>
                    <a:pt x="0" y="12"/>
                  </a:lnTo>
                  <a:lnTo>
                    <a:pt x="0" y="0"/>
                  </a:lnTo>
                  <a:lnTo>
                    <a:pt x="9" y="5"/>
                  </a:lnTo>
                  <a:lnTo>
                    <a:pt x="9"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3" name="Freeform 289">
              <a:extLst>
                <a:ext uri="{FF2B5EF4-FFF2-40B4-BE49-F238E27FC236}">
                  <a16:creationId xmlns:a16="http://schemas.microsoft.com/office/drawing/2014/main" id="{232D46A0-23DD-B421-03AD-68085E5EB6D3}"/>
                </a:ext>
              </a:extLst>
            </p:cNvPr>
            <p:cNvSpPr>
              <a:spLocks/>
            </p:cNvSpPr>
            <p:nvPr/>
          </p:nvSpPr>
          <p:spPr bwMode="auto">
            <a:xfrm>
              <a:off x="302" y="1951"/>
              <a:ext cx="4" cy="20"/>
            </a:xfrm>
            <a:custGeom>
              <a:avLst/>
              <a:gdLst>
                <a:gd name="T0" fmla="*/ 0 w 2"/>
                <a:gd name="T1" fmla="*/ 2147483647 h 15"/>
                <a:gd name="T2" fmla="*/ 2147483647 w 2"/>
                <a:gd name="T3" fmla="*/ 2147483647 h 15"/>
                <a:gd name="T4" fmla="*/ 2147483647 w 2"/>
                <a:gd name="T5" fmla="*/ 2147483647 h 15"/>
                <a:gd name="T6" fmla="*/ 0 w 2"/>
                <a:gd name="T7" fmla="*/ 0 h 15"/>
                <a:gd name="T8" fmla="*/ 0 w 2"/>
                <a:gd name="T9" fmla="*/ 2147483647 h 15"/>
                <a:gd name="T10" fmla="*/ 0 60000 65536"/>
                <a:gd name="T11" fmla="*/ 0 60000 65536"/>
                <a:gd name="T12" fmla="*/ 0 60000 65536"/>
                <a:gd name="T13" fmla="*/ 0 60000 65536"/>
                <a:gd name="T14" fmla="*/ 0 60000 65536"/>
                <a:gd name="T15" fmla="*/ 0 w 2"/>
                <a:gd name="T16" fmla="*/ 0 h 15"/>
                <a:gd name="T17" fmla="*/ 2 w 2"/>
                <a:gd name="T18" fmla="*/ 15 h 15"/>
              </a:gdLst>
              <a:ahLst/>
              <a:cxnLst>
                <a:cxn ang="T10">
                  <a:pos x="T0" y="T1"/>
                </a:cxn>
                <a:cxn ang="T11">
                  <a:pos x="T2" y="T3"/>
                </a:cxn>
                <a:cxn ang="T12">
                  <a:pos x="T4" y="T5"/>
                </a:cxn>
                <a:cxn ang="T13">
                  <a:pos x="T6" y="T7"/>
                </a:cxn>
                <a:cxn ang="T14">
                  <a:pos x="T8" y="T9"/>
                </a:cxn>
              </a:cxnLst>
              <a:rect l="T15" t="T16" r="T17" b="T18"/>
              <a:pathLst>
                <a:path w="2" h="15">
                  <a:moveTo>
                    <a:pt x="0" y="15"/>
                  </a:moveTo>
                  <a:lnTo>
                    <a:pt x="2" y="14"/>
                  </a:lnTo>
                  <a:lnTo>
                    <a:pt x="2" y="2"/>
                  </a:lnTo>
                  <a:lnTo>
                    <a:pt x="0" y="0"/>
                  </a:lnTo>
                  <a:lnTo>
                    <a:pt x="0" y="15"/>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4" name="Freeform 290">
              <a:extLst>
                <a:ext uri="{FF2B5EF4-FFF2-40B4-BE49-F238E27FC236}">
                  <a16:creationId xmlns:a16="http://schemas.microsoft.com/office/drawing/2014/main" id="{D08FAC2C-80CF-1202-41AB-2D2F87A7CB6D}"/>
                </a:ext>
              </a:extLst>
            </p:cNvPr>
            <p:cNvSpPr>
              <a:spLocks/>
            </p:cNvSpPr>
            <p:nvPr/>
          </p:nvSpPr>
          <p:spPr bwMode="auto">
            <a:xfrm>
              <a:off x="302" y="1969"/>
              <a:ext cx="21" cy="10"/>
            </a:xfrm>
            <a:custGeom>
              <a:avLst/>
              <a:gdLst>
                <a:gd name="T0" fmla="*/ 0 w 11"/>
                <a:gd name="T1" fmla="*/ 1 h 7"/>
                <a:gd name="T2" fmla="*/ 2147483647 w 11"/>
                <a:gd name="T3" fmla="*/ 0 h 7"/>
                <a:gd name="T4" fmla="*/ 2147483647 w 11"/>
                <a:gd name="T5" fmla="*/ 2147483647 h 7"/>
                <a:gd name="T6" fmla="*/ 2147483647 w 11"/>
                <a:gd name="T7" fmla="*/ 2147483647 h 7"/>
                <a:gd name="T8" fmla="*/ 0 w 11"/>
                <a:gd name="T9" fmla="*/ 1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0" y="1"/>
                  </a:moveTo>
                  <a:lnTo>
                    <a:pt x="2" y="0"/>
                  </a:lnTo>
                  <a:lnTo>
                    <a:pt x="11" y="5"/>
                  </a:lnTo>
                  <a:lnTo>
                    <a:pt x="11" y="7"/>
                  </a:lnTo>
                  <a:lnTo>
                    <a:pt x="0" y="1"/>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5" name="Freeform 291">
              <a:extLst>
                <a:ext uri="{FF2B5EF4-FFF2-40B4-BE49-F238E27FC236}">
                  <a16:creationId xmlns:a16="http://schemas.microsoft.com/office/drawing/2014/main" id="{5BD1A793-8ED8-1E29-E9F2-C11F7FF3541B}"/>
                </a:ext>
              </a:extLst>
            </p:cNvPr>
            <p:cNvSpPr>
              <a:spLocks/>
            </p:cNvSpPr>
            <p:nvPr/>
          </p:nvSpPr>
          <p:spPr bwMode="auto">
            <a:xfrm>
              <a:off x="306" y="1960"/>
              <a:ext cx="17" cy="8"/>
            </a:xfrm>
            <a:custGeom>
              <a:avLst/>
              <a:gdLst>
                <a:gd name="T0" fmla="*/ 2147483647 w 9"/>
                <a:gd name="T1" fmla="*/ 2147483647 h 6"/>
                <a:gd name="T2" fmla="*/ 0 w 9"/>
                <a:gd name="T3" fmla="*/ 1 h 6"/>
                <a:gd name="T4" fmla="*/ 0 w 9"/>
                <a:gd name="T5" fmla="*/ 0 h 6"/>
                <a:gd name="T6" fmla="*/ 2147483647 w 9"/>
                <a:gd name="T7" fmla="*/ 2147483647 h 6"/>
                <a:gd name="T8" fmla="*/ 2147483647 w 9"/>
                <a:gd name="T9" fmla="*/ 2147483647 h 6"/>
                <a:gd name="T10" fmla="*/ 0 60000 65536"/>
                <a:gd name="T11" fmla="*/ 0 60000 65536"/>
                <a:gd name="T12" fmla="*/ 0 60000 65536"/>
                <a:gd name="T13" fmla="*/ 0 60000 65536"/>
                <a:gd name="T14" fmla="*/ 0 60000 65536"/>
                <a:gd name="T15" fmla="*/ 0 w 9"/>
                <a:gd name="T16" fmla="*/ 0 h 6"/>
                <a:gd name="T17" fmla="*/ 9 w 9"/>
                <a:gd name="T18" fmla="*/ 6 h 6"/>
              </a:gdLst>
              <a:ahLst/>
              <a:cxnLst>
                <a:cxn ang="T10">
                  <a:pos x="T0" y="T1"/>
                </a:cxn>
                <a:cxn ang="T11">
                  <a:pos x="T2" y="T3"/>
                </a:cxn>
                <a:cxn ang="T12">
                  <a:pos x="T4" y="T5"/>
                </a:cxn>
                <a:cxn ang="T13">
                  <a:pos x="T6" y="T7"/>
                </a:cxn>
                <a:cxn ang="T14">
                  <a:pos x="T8" y="T9"/>
                </a:cxn>
              </a:cxnLst>
              <a:rect l="T15" t="T16" r="T17" b="T18"/>
              <a:pathLst>
                <a:path w="9" h="6">
                  <a:moveTo>
                    <a:pt x="9" y="6"/>
                  </a:moveTo>
                  <a:lnTo>
                    <a:pt x="0" y="1"/>
                  </a:lnTo>
                  <a:lnTo>
                    <a:pt x="0" y="0"/>
                  </a:lnTo>
                  <a:lnTo>
                    <a:pt x="9" y="5"/>
                  </a:lnTo>
                  <a:lnTo>
                    <a:pt x="9" y="6"/>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6" name="Rectangle 292">
              <a:extLst>
                <a:ext uri="{FF2B5EF4-FFF2-40B4-BE49-F238E27FC236}">
                  <a16:creationId xmlns:a16="http://schemas.microsoft.com/office/drawing/2014/main" id="{80BBFC8A-1BAE-595D-6B2B-2A32E2592D05}"/>
                </a:ext>
              </a:extLst>
            </p:cNvPr>
            <p:cNvSpPr>
              <a:spLocks noChangeArrowheads="1"/>
            </p:cNvSpPr>
            <p:nvPr/>
          </p:nvSpPr>
          <p:spPr bwMode="auto">
            <a:xfrm>
              <a:off x="314" y="1956"/>
              <a:ext cx="4" cy="16"/>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3519" tIns="41759" rIns="83519" bIns="41759"/>
            <a:lstStyle>
              <a:lvl1pPr>
                <a:defRPr sz="1600">
                  <a:solidFill>
                    <a:srgbClr val="000000"/>
                  </a:solidFill>
                  <a:latin typeface="Calibri" panose="020F0502020204030204" pitchFamily="34" charset="0"/>
                </a:defRPr>
              </a:lvl1pPr>
              <a:lvl2pPr marL="742950" indent="-285750">
                <a:defRPr sz="1600">
                  <a:solidFill>
                    <a:srgbClr val="000000"/>
                  </a:solidFill>
                  <a:latin typeface="Calibri" panose="020F0502020204030204" pitchFamily="34" charset="0"/>
                </a:defRPr>
              </a:lvl2pPr>
              <a:lvl3pPr marL="1143000" indent="-228600">
                <a:defRPr sz="1600">
                  <a:solidFill>
                    <a:srgbClr val="000000"/>
                  </a:solidFill>
                  <a:latin typeface="Calibri" panose="020F0502020204030204" pitchFamily="34" charset="0"/>
                </a:defRPr>
              </a:lvl3pPr>
              <a:lvl4pPr marL="1600200" indent="-228600">
                <a:defRPr sz="1600">
                  <a:solidFill>
                    <a:srgbClr val="000000"/>
                  </a:solidFill>
                  <a:latin typeface="Calibri" panose="020F0502020204030204" pitchFamily="34" charset="0"/>
                </a:defRPr>
              </a:lvl4pPr>
              <a:lvl5pPr marL="2057400" indent="-228600">
                <a:defRPr sz="1600">
                  <a:solidFill>
                    <a:srgbClr val="000000"/>
                  </a:solidFill>
                  <a:latin typeface="Calibri" panose="020F0502020204030204" pitchFamily="34" charset="0"/>
                </a:defRPr>
              </a:lvl5pPr>
              <a:lvl6pPr marL="2514600" indent="-228600" algn="ctr" eaLnBrk="0" fontAlgn="base" hangingPunct="0">
                <a:spcBef>
                  <a:spcPct val="50000"/>
                </a:spcBef>
                <a:spcAft>
                  <a:spcPct val="0"/>
                </a:spcAft>
                <a:buFont typeface="Wingdings" panose="05000000000000000000" pitchFamily="2" charset="2"/>
                <a:defRPr sz="1600">
                  <a:solidFill>
                    <a:srgbClr val="000000"/>
                  </a:solidFill>
                  <a:latin typeface="Calibri" panose="020F0502020204030204" pitchFamily="34" charset="0"/>
                </a:defRPr>
              </a:lvl6pPr>
              <a:lvl7pPr marL="2971800" indent="-228600" algn="ctr" eaLnBrk="0" fontAlgn="base" hangingPunct="0">
                <a:spcBef>
                  <a:spcPct val="50000"/>
                </a:spcBef>
                <a:spcAft>
                  <a:spcPct val="0"/>
                </a:spcAft>
                <a:buFont typeface="Wingdings" panose="05000000000000000000" pitchFamily="2" charset="2"/>
                <a:defRPr sz="1600">
                  <a:solidFill>
                    <a:srgbClr val="000000"/>
                  </a:solidFill>
                  <a:latin typeface="Calibri" panose="020F0502020204030204" pitchFamily="34" charset="0"/>
                </a:defRPr>
              </a:lvl7pPr>
              <a:lvl8pPr marL="3429000" indent="-228600" algn="ctr" eaLnBrk="0" fontAlgn="base" hangingPunct="0">
                <a:spcBef>
                  <a:spcPct val="50000"/>
                </a:spcBef>
                <a:spcAft>
                  <a:spcPct val="0"/>
                </a:spcAft>
                <a:buFont typeface="Wingdings" panose="05000000000000000000" pitchFamily="2" charset="2"/>
                <a:defRPr sz="1600">
                  <a:solidFill>
                    <a:srgbClr val="000000"/>
                  </a:solidFill>
                  <a:latin typeface="Calibri" panose="020F0502020204030204" pitchFamily="34" charset="0"/>
                </a:defRPr>
              </a:lvl8pPr>
              <a:lvl9pPr marL="3886200" indent="-228600" algn="ctr" eaLnBrk="0" fontAlgn="base" hangingPunct="0">
                <a:spcBef>
                  <a:spcPct val="50000"/>
                </a:spcBef>
                <a:spcAft>
                  <a:spcPct val="0"/>
                </a:spcAft>
                <a:buFont typeface="Wingdings" panose="05000000000000000000" pitchFamily="2" charset="2"/>
                <a:defRPr sz="1600">
                  <a:solidFill>
                    <a:srgbClr val="000000"/>
                  </a:solidFill>
                  <a:latin typeface="Calibri" panose="020F0502020204030204" pitchFamily="34" charset="0"/>
                </a:defRPr>
              </a:lvl9pPr>
            </a:lstStyle>
            <a:p>
              <a:pPr algn="ctr"/>
              <a:endParaRPr lang="en-GB" altLang="it-IT" sz="1462"/>
            </a:p>
          </p:txBody>
        </p:sp>
        <p:sp>
          <p:nvSpPr>
            <p:cNvPr id="27" name="Freeform 293">
              <a:extLst>
                <a:ext uri="{FF2B5EF4-FFF2-40B4-BE49-F238E27FC236}">
                  <a16:creationId xmlns:a16="http://schemas.microsoft.com/office/drawing/2014/main" id="{D38F14C4-F598-CAC3-FC97-3D171BBE43A4}"/>
                </a:ext>
              </a:extLst>
            </p:cNvPr>
            <p:cNvSpPr>
              <a:spLocks/>
            </p:cNvSpPr>
            <p:nvPr/>
          </p:nvSpPr>
          <p:spPr bwMode="auto">
            <a:xfrm>
              <a:off x="274" y="1940"/>
              <a:ext cx="17" cy="39"/>
            </a:xfrm>
            <a:custGeom>
              <a:avLst/>
              <a:gdLst>
                <a:gd name="T0" fmla="*/ 2147483647 w 9"/>
                <a:gd name="T1" fmla="*/ 2147483647 h 29"/>
                <a:gd name="T2" fmla="*/ 0 w 9"/>
                <a:gd name="T3" fmla="*/ 2147483647 h 29"/>
                <a:gd name="T4" fmla="*/ 0 w 9"/>
                <a:gd name="T5" fmla="*/ 0 h 29"/>
                <a:gd name="T6" fmla="*/ 2147483647 w 9"/>
                <a:gd name="T7" fmla="*/ 2147483647 h 29"/>
                <a:gd name="T8" fmla="*/ 2147483647 w 9"/>
                <a:gd name="T9" fmla="*/ 2147483647 h 29"/>
                <a:gd name="T10" fmla="*/ 0 60000 65536"/>
                <a:gd name="T11" fmla="*/ 0 60000 65536"/>
                <a:gd name="T12" fmla="*/ 0 60000 65536"/>
                <a:gd name="T13" fmla="*/ 0 60000 65536"/>
                <a:gd name="T14" fmla="*/ 0 60000 65536"/>
                <a:gd name="T15" fmla="*/ 0 w 9"/>
                <a:gd name="T16" fmla="*/ 0 h 29"/>
                <a:gd name="T17" fmla="*/ 9 w 9"/>
                <a:gd name="T18" fmla="*/ 29 h 29"/>
              </a:gdLst>
              <a:ahLst/>
              <a:cxnLst>
                <a:cxn ang="T10">
                  <a:pos x="T0" y="T1"/>
                </a:cxn>
                <a:cxn ang="T11">
                  <a:pos x="T2" y="T3"/>
                </a:cxn>
                <a:cxn ang="T12">
                  <a:pos x="T4" y="T5"/>
                </a:cxn>
                <a:cxn ang="T13">
                  <a:pos x="T6" y="T7"/>
                </a:cxn>
                <a:cxn ang="T14">
                  <a:pos x="T8" y="T9"/>
                </a:cxn>
              </a:cxnLst>
              <a:rect l="T15" t="T16" r="T17" b="T18"/>
              <a:pathLst>
                <a:path w="9" h="29">
                  <a:moveTo>
                    <a:pt x="9" y="29"/>
                  </a:moveTo>
                  <a:lnTo>
                    <a:pt x="0" y="24"/>
                  </a:lnTo>
                  <a:lnTo>
                    <a:pt x="0" y="0"/>
                  </a:lnTo>
                  <a:lnTo>
                    <a:pt x="9" y="5"/>
                  </a:lnTo>
                  <a:lnTo>
                    <a:pt x="9"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8" name="Freeform 294">
              <a:extLst>
                <a:ext uri="{FF2B5EF4-FFF2-40B4-BE49-F238E27FC236}">
                  <a16:creationId xmlns:a16="http://schemas.microsoft.com/office/drawing/2014/main" id="{DB06532E-84B3-8ACC-EDE2-5CDE75DACF05}"/>
                </a:ext>
              </a:extLst>
            </p:cNvPr>
            <p:cNvSpPr>
              <a:spLocks/>
            </p:cNvSpPr>
            <p:nvPr/>
          </p:nvSpPr>
          <p:spPr bwMode="auto">
            <a:xfrm>
              <a:off x="270" y="1939"/>
              <a:ext cx="4" cy="36"/>
            </a:xfrm>
            <a:custGeom>
              <a:avLst/>
              <a:gdLst>
                <a:gd name="T0" fmla="*/ 0 w 2"/>
                <a:gd name="T1" fmla="*/ 2147483647 h 27"/>
                <a:gd name="T2" fmla="*/ 2147483647 w 2"/>
                <a:gd name="T3" fmla="*/ 2147483647 h 27"/>
                <a:gd name="T4" fmla="*/ 2147483647 w 2"/>
                <a:gd name="T5" fmla="*/ 1 h 27"/>
                <a:gd name="T6" fmla="*/ 0 w 2"/>
                <a:gd name="T7" fmla="*/ 0 h 27"/>
                <a:gd name="T8" fmla="*/ 0 w 2"/>
                <a:gd name="T9" fmla="*/ 2147483647 h 27"/>
                <a:gd name="T10" fmla="*/ 0 60000 65536"/>
                <a:gd name="T11" fmla="*/ 0 60000 65536"/>
                <a:gd name="T12" fmla="*/ 0 60000 65536"/>
                <a:gd name="T13" fmla="*/ 0 60000 65536"/>
                <a:gd name="T14" fmla="*/ 0 60000 65536"/>
                <a:gd name="T15" fmla="*/ 0 w 2"/>
                <a:gd name="T16" fmla="*/ 0 h 27"/>
                <a:gd name="T17" fmla="*/ 2 w 2"/>
                <a:gd name="T18" fmla="*/ 27 h 27"/>
              </a:gdLst>
              <a:ahLst/>
              <a:cxnLst>
                <a:cxn ang="T10">
                  <a:pos x="T0" y="T1"/>
                </a:cxn>
                <a:cxn ang="T11">
                  <a:pos x="T2" y="T3"/>
                </a:cxn>
                <a:cxn ang="T12">
                  <a:pos x="T4" y="T5"/>
                </a:cxn>
                <a:cxn ang="T13">
                  <a:pos x="T6" y="T7"/>
                </a:cxn>
                <a:cxn ang="T14">
                  <a:pos x="T8" y="T9"/>
                </a:cxn>
              </a:cxnLst>
              <a:rect l="T15" t="T16" r="T17" b="T18"/>
              <a:pathLst>
                <a:path w="2" h="27">
                  <a:moveTo>
                    <a:pt x="0" y="27"/>
                  </a:moveTo>
                  <a:lnTo>
                    <a:pt x="2" y="25"/>
                  </a:lnTo>
                  <a:lnTo>
                    <a:pt x="2" y="1"/>
                  </a:lnTo>
                  <a:lnTo>
                    <a:pt x="0" y="0"/>
                  </a:lnTo>
                  <a:lnTo>
                    <a:pt x="0" y="27"/>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9" name="Freeform 295">
              <a:extLst>
                <a:ext uri="{FF2B5EF4-FFF2-40B4-BE49-F238E27FC236}">
                  <a16:creationId xmlns:a16="http://schemas.microsoft.com/office/drawing/2014/main" id="{F6DE8F58-7CB2-2414-1164-A72F1C7EC2E9}"/>
                </a:ext>
              </a:extLst>
            </p:cNvPr>
            <p:cNvSpPr>
              <a:spLocks/>
            </p:cNvSpPr>
            <p:nvPr/>
          </p:nvSpPr>
          <p:spPr bwMode="auto">
            <a:xfrm>
              <a:off x="270" y="1972"/>
              <a:ext cx="21" cy="9"/>
            </a:xfrm>
            <a:custGeom>
              <a:avLst/>
              <a:gdLst>
                <a:gd name="T0" fmla="*/ 0 w 11"/>
                <a:gd name="T1" fmla="*/ 943711889 h 7"/>
                <a:gd name="T2" fmla="*/ 2147483647 w 11"/>
                <a:gd name="T3" fmla="*/ 0 h 7"/>
                <a:gd name="T4" fmla="*/ 2147483647 w 11"/>
                <a:gd name="T5" fmla="*/ 2005732171 h 7"/>
                <a:gd name="T6" fmla="*/ 2147483647 w 11"/>
                <a:gd name="T7" fmla="*/ 2147483647 h 7"/>
                <a:gd name="T8" fmla="*/ 0 w 11"/>
                <a:gd name="T9" fmla="*/ 943711889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0" y="2"/>
                  </a:moveTo>
                  <a:lnTo>
                    <a:pt x="2" y="0"/>
                  </a:lnTo>
                  <a:lnTo>
                    <a:pt x="11" y="5"/>
                  </a:lnTo>
                  <a:lnTo>
                    <a:pt x="11" y="7"/>
                  </a:lnTo>
                  <a:lnTo>
                    <a:pt x="0" y="2"/>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0" name="Freeform 296">
              <a:extLst>
                <a:ext uri="{FF2B5EF4-FFF2-40B4-BE49-F238E27FC236}">
                  <a16:creationId xmlns:a16="http://schemas.microsoft.com/office/drawing/2014/main" id="{5A93DD67-2FBB-EE69-303C-5B8256994B4D}"/>
                </a:ext>
              </a:extLst>
            </p:cNvPr>
            <p:cNvSpPr>
              <a:spLocks/>
            </p:cNvSpPr>
            <p:nvPr/>
          </p:nvSpPr>
          <p:spPr bwMode="auto">
            <a:xfrm>
              <a:off x="274" y="1947"/>
              <a:ext cx="17" cy="8"/>
            </a:xfrm>
            <a:custGeom>
              <a:avLst/>
              <a:gdLst>
                <a:gd name="T0" fmla="*/ 2147483647 w 9"/>
                <a:gd name="T1" fmla="*/ 2147483647 h 6"/>
                <a:gd name="T2" fmla="*/ 0 w 9"/>
                <a:gd name="T3" fmla="*/ 1 h 6"/>
                <a:gd name="T4" fmla="*/ 0 w 9"/>
                <a:gd name="T5" fmla="*/ 0 h 6"/>
                <a:gd name="T6" fmla="*/ 2147483647 w 9"/>
                <a:gd name="T7" fmla="*/ 2147483647 h 6"/>
                <a:gd name="T8" fmla="*/ 2147483647 w 9"/>
                <a:gd name="T9" fmla="*/ 2147483647 h 6"/>
                <a:gd name="T10" fmla="*/ 0 60000 65536"/>
                <a:gd name="T11" fmla="*/ 0 60000 65536"/>
                <a:gd name="T12" fmla="*/ 0 60000 65536"/>
                <a:gd name="T13" fmla="*/ 0 60000 65536"/>
                <a:gd name="T14" fmla="*/ 0 60000 65536"/>
                <a:gd name="T15" fmla="*/ 0 w 9"/>
                <a:gd name="T16" fmla="*/ 0 h 6"/>
                <a:gd name="T17" fmla="*/ 9 w 9"/>
                <a:gd name="T18" fmla="*/ 6 h 6"/>
              </a:gdLst>
              <a:ahLst/>
              <a:cxnLst>
                <a:cxn ang="T10">
                  <a:pos x="T0" y="T1"/>
                </a:cxn>
                <a:cxn ang="T11">
                  <a:pos x="T2" y="T3"/>
                </a:cxn>
                <a:cxn ang="T12">
                  <a:pos x="T4" y="T5"/>
                </a:cxn>
                <a:cxn ang="T13">
                  <a:pos x="T6" y="T7"/>
                </a:cxn>
                <a:cxn ang="T14">
                  <a:pos x="T8" y="T9"/>
                </a:cxn>
              </a:cxnLst>
              <a:rect l="T15" t="T16" r="T17" b="T18"/>
              <a:pathLst>
                <a:path w="9" h="6">
                  <a:moveTo>
                    <a:pt x="9" y="6"/>
                  </a:moveTo>
                  <a:lnTo>
                    <a:pt x="0" y="1"/>
                  </a:lnTo>
                  <a:lnTo>
                    <a:pt x="0" y="0"/>
                  </a:lnTo>
                  <a:lnTo>
                    <a:pt x="9" y="5"/>
                  </a:lnTo>
                  <a:lnTo>
                    <a:pt x="9" y="6"/>
                  </a:lnTo>
                  <a:close/>
                </a:path>
              </a:pathLst>
            </a:custGeom>
            <a:solidFill>
              <a:srgbClr val="FF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1" name="Freeform 297">
              <a:extLst>
                <a:ext uri="{FF2B5EF4-FFF2-40B4-BE49-F238E27FC236}">
                  <a16:creationId xmlns:a16="http://schemas.microsoft.com/office/drawing/2014/main" id="{FE452098-A4C8-CE1A-4B4F-D8082423087D}"/>
                </a:ext>
              </a:extLst>
            </p:cNvPr>
            <p:cNvSpPr>
              <a:spLocks/>
            </p:cNvSpPr>
            <p:nvPr/>
          </p:nvSpPr>
          <p:spPr bwMode="auto">
            <a:xfrm>
              <a:off x="243" y="1927"/>
              <a:ext cx="16" cy="22"/>
            </a:xfrm>
            <a:custGeom>
              <a:avLst/>
              <a:gdLst>
                <a:gd name="T0" fmla="*/ 2147483647 w 8"/>
                <a:gd name="T1" fmla="*/ 2147483647 h 17"/>
                <a:gd name="T2" fmla="*/ 0 w 8"/>
                <a:gd name="T3" fmla="*/ 2147483647 h 17"/>
                <a:gd name="T4" fmla="*/ 0 w 8"/>
                <a:gd name="T5" fmla="*/ 0 h 17"/>
                <a:gd name="T6" fmla="*/ 2147483647 w 8"/>
                <a:gd name="T7" fmla="*/ 2147483647 h 17"/>
                <a:gd name="T8" fmla="*/ 2147483647 w 8"/>
                <a:gd name="T9" fmla="*/ 2147483647 h 17"/>
                <a:gd name="T10" fmla="*/ 0 60000 65536"/>
                <a:gd name="T11" fmla="*/ 0 60000 65536"/>
                <a:gd name="T12" fmla="*/ 0 60000 65536"/>
                <a:gd name="T13" fmla="*/ 0 60000 65536"/>
                <a:gd name="T14" fmla="*/ 0 60000 65536"/>
                <a:gd name="T15" fmla="*/ 0 w 8"/>
                <a:gd name="T16" fmla="*/ 0 h 17"/>
                <a:gd name="T17" fmla="*/ 8 w 8"/>
                <a:gd name="T18" fmla="*/ 17 h 17"/>
              </a:gdLst>
              <a:ahLst/>
              <a:cxnLst>
                <a:cxn ang="T10">
                  <a:pos x="T0" y="T1"/>
                </a:cxn>
                <a:cxn ang="T11">
                  <a:pos x="T2" y="T3"/>
                </a:cxn>
                <a:cxn ang="T12">
                  <a:pos x="T4" y="T5"/>
                </a:cxn>
                <a:cxn ang="T13">
                  <a:pos x="T6" y="T7"/>
                </a:cxn>
                <a:cxn ang="T14">
                  <a:pos x="T8" y="T9"/>
                </a:cxn>
              </a:cxnLst>
              <a:rect l="T15" t="T16" r="T17" b="T18"/>
              <a:pathLst>
                <a:path w="8" h="17">
                  <a:moveTo>
                    <a:pt x="8" y="17"/>
                  </a:moveTo>
                  <a:lnTo>
                    <a:pt x="0" y="12"/>
                  </a:lnTo>
                  <a:lnTo>
                    <a:pt x="0" y="0"/>
                  </a:lnTo>
                  <a:lnTo>
                    <a:pt x="8" y="5"/>
                  </a:lnTo>
                  <a:lnTo>
                    <a:pt x="8"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2" name="Freeform 298">
              <a:extLst>
                <a:ext uri="{FF2B5EF4-FFF2-40B4-BE49-F238E27FC236}">
                  <a16:creationId xmlns:a16="http://schemas.microsoft.com/office/drawing/2014/main" id="{F006FFE8-711C-A7CD-74B1-47CFCE8BB2B1}"/>
                </a:ext>
              </a:extLst>
            </p:cNvPr>
            <p:cNvSpPr>
              <a:spLocks/>
            </p:cNvSpPr>
            <p:nvPr/>
          </p:nvSpPr>
          <p:spPr bwMode="auto">
            <a:xfrm>
              <a:off x="240" y="1927"/>
              <a:ext cx="3" cy="18"/>
            </a:xfrm>
            <a:custGeom>
              <a:avLst/>
              <a:gdLst>
                <a:gd name="T0" fmla="*/ 0 w 2"/>
                <a:gd name="T1" fmla="*/ 2147483647 h 14"/>
                <a:gd name="T2" fmla="*/ 2147483647 w 2"/>
                <a:gd name="T3" fmla="*/ 2147483647 h 14"/>
                <a:gd name="T4" fmla="*/ 2147483647 w 2"/>
                <a:gd name="T5" fmla="*/ 0 h 14"/>
                <a:gd name="T6" fmla="*/ 0 w 2"/>
                <a:gd name="T7" fmla="*/ 0 h 14"/>
                <a:gd name="T8" fmla="*/ 0 w 2"/>
                <a:gd name="T9" fmla="*/ 2147483647 h 14"/>
                <a:gd name="T10" fmla="*/ 0 60000 65536"/>
                <a:gd name="T11" fmla="*/ 0 60000 65536"/>
                <a:gd name="T12" fmla="*/ 0 60000 65536"/>
                <a:gd name="T13" fmla="*/ 0 60000 65536"/>
                <a:gd name="T14" fmla="*/ 0 60000 65536"/>
                <a:gd name="T15" fmla="*/ 0 w 2"/>
                <a:gd name="T16" fmla="*/ 0 h 14"/>
                <a:gd name="T17" fmla="*/ 2 w 2"/>
                <a:gd name="T18" fmla="*/ 14 h 14"/>
              </a:gdLst>
              <a:ahLst/>
              <a:cxnLst>
                <a:cxn ang="T10">
                  <a:pos x="T0" y="T1"/>
                </a:cxn>
                <a:cxn ang="T11">
                  <a:pos x="T2" y="T3"/>
                </a:cxn>
                <a:cxn ang="T12">
                  <a:pos x="T4" y="T5"/>
                </a:cxn>
                <a:cxn ang="T13">
                  <a:pos x="T6" y="T7"/>
                </a:cxn>
                <a:cxn ang="T14">
                  <a:pos x="T8" y="T9"/>
                </a:cxn>
              </a:cxnLst>
              <a:rect l="T15" t="T16" r="T17" b="T18"/>
              <a:pathLst>
                <a:path w="2" h="14">
                  <a:moveTo>
                    <a:pt x="0" y="14"/>
                  </a:moveTo>
                  <a:lnTo>
                    <a:pt x="2" y="12"/>
                  </a:lnTo>
                  <a:lnTo>
                    <a:pt x="2" y="0"/>
                  </a:lnTo>
                  <a:lnTo>
                    <a:pt x="0" y="0"/>
                  </a:lnTo>
                  <a:lnTo>
                    <a:pt x="0" y="14"/>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3" name="Freeform 299">
              <a:extLst>
                <a:ext uri="{FF2B5EF4-FFF2-40B4-BE49-F238E27FC236}">
                  <a16:creationId xmlns:a16="http://schemas.microsoft.com/office/drawing/2014/main" id="{93D44DF7-0FBE-7B1B-AC33-28529D204D97}"/>
                </a:ext>
              </a:extLst>
            </p:cNvPr>
            <p:cNvSpPr>
              <a:spLocks/>
            </p:cNvSpPr>
            <p:nvPr/>
          </p:nvSpPr>
          <p:spPr bwMode="auto">
            <a:xfrm>
              <a:off x="240" y="1943"/>
              <a:ext cx="19" cy="10"/>
            </a:xfrm>
            <a:custGeom>
              <a:avLst/>
              <a:gdLst>
                <a:gd name="T0" fmla="*/ 0 w 10"/>
                <a:gd name="T1" fmla="*/ 100799592 h 8"/>
                <a:gd name="T2" fmla="*/ 2147483647 w 10"/>
                <a:gd name="T3" fmla="*/ 0 h 8"/>
                <a:gd name="T4" fmla="*/ 2147483647 w 10"/>
                <a:gd name="T5" fmla="*/ 221128295 h 8"/>
                <a:gd name="T6" fmla="*/ 2147483647 w 10"/>
                <a:gd name="T7" fmla="*/ 371277743 h 8"/>
                <a:gd name="T8" fmla="*/ 0 w 10"/>
                <a:gd name="T9" fmla="*/ 100799592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0" y="2"/>
                  </a:moveTo>
                  <a:lnTo>
                    <a:pt x="2" y="0"/>
                  </a:lnTo>
                  <a:lnTo>
                    <a:pt x="10" y="5"/>
                  </a:lnTo>
                  <a:lnTo>
                    <a:pt x="10" y="8"/>
                  </a:lnTo>
                  <a:lnTo>
                    <a:pt x="0" y="2"/>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4" name="Freeform 300">
              <a:extLst>
                <a:ext uri="{FF2B5EF4-FFF2-40B4-BE49-F238E27FC236}">
                  <a16:creationId xmlns:a16="http://schemas.microsoft.com/office/drawing/2014/main" id="{7D3E507C-4318-6C77-D4E6-153B64C42BDF}"/>
                </a:ext>
              </a:extLst>
            </p:cNvPr>
            <p:cNvSpPr>
              <a:spLocks/>
            </p:cNvSpPr>
            <p:nvPr/>
          </p:nvSpPr>
          <p:spPr bwMode="auto">
            <a:xfrm>
              <a:off x="243" y="1933"/>
              <a:ext cx="16" cy="8"/>
            </a:xfrm>
            <a:custGeom>
              <a:avLst/>
              <a:gdLst>
                <a:gd name="T0" fmla="*/ 2147483647 w 8"/>
                <a:gd name="T1" fmla="*/ 2147483647 h 6"/>
                <a:gd name="T2" fmla="*/ 0 w 8"/>
                <a:gd name="T3" fmla="*/ 1 h 6"/>
                <a:gd name="T4" fmla="*/ 0 w 8"/>
                <a:gd name="T5" fmla="*/ 0 h 6"/>
                <a:gd name="T6" fmla="*/ 2147483647 w 8"/>
                <a:gd name="T7" fmla="*/ 2147483647 h 6"/>
                <a:gd name="T8" fmla="*/ 2147483647 w 8"/>
                <a:gd name="T9" fmla="*/ 2147483647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8" y="6"/>
                  </a:moveTo>
                  <a:lnTo>
                    <a:pt x="0" y="1"/>
                  </a:lnTo>
                  <a:lnTo>
                    <a:pt x="0" y="0"/>
                  </a:lnTo>
                  <a:lnTo>
                    <a:pt x="8" y="5"/>
                  </a:lnTo>
                  <a:lnTo>
                    <a:pt x="8" y="6"/>
                  </a:lnTo>
                  <a:close/>
                </a:path>
              </a:pathLst>
            </a:custGeom>
            <a:solidFill>
              <a:srgbClr val="FF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5" name="Freeform 301">
              <a:extLst>
                <a:ext uri="{FF2B5EF4-FFF2-40B4-BE49-F238E27FC236}">
                  <a16:creationId xmlns:a16="http://schemas.microsoft.com/office/drawing/2014/main" id="{4099E1E0-05E5-53DC-2CFC-10ADD3231F7D}"/>
                </a:ext>
              </a:extLst>
            </p:cNvPr>
            <p:cNvSpPr>
              <a:spLocks/>
            </p:cNvSpPr>
            <p:nvPr/>
          </p:nvSpPr>
          <p:spPr bwMode="auto">
            <a:xfrm>
              <a:off x="251" y="1931"/>
              <a:ext cx="2" cy="17"/>
            </a:xfrm>
            <a:custGeom>
              <a:avLst/>
              <a:gdLst>
                <a:gd name="T0" fmla="*/ 0 w 2"/>
                <a:gd name="T1" fmla="*/ 2147483647 h 13"/>
                <a:gd name="T2" fmla="*/ 0 w 2"/>
                <a:gd name="T3" fmla="*/ 2147483647 h 13"/>
                <a:gd name="T4" fmla="*/ 0 w 2"/>
                <a:gd name="T5" fmla="*/ 0 h 13"/>
                <a:gd name="T6" fmla="*/ 0 w 2"/>
                <a:gd name="T7" fmla="*/ 2147483647 h 13"/>
                <a:gd name="T8" fmla="*/ 0 60000 65536"/>
                <a:gd name="T9" fmla="*/ 0 60000 65536"/>
                <a:gd name="T10" fmla="*/ 0 60000 65536"/>
                <a:gd name="T11" fmla="*/ 0 60000 65536"/>
                <a:gd name="T12" fmla="*/ 0 w 2"/>
                <a:gd name="T13" fmla="*/ 0 h 13"/>
                <a:gd name="T14" fmla="*/ 2 w 2"/>
                <a:gd name="T15" fmla="*/ 13 h 13"/>
              </a:gdLst>
              <a:ahLst/>
              <a:cxnLst>
                <a:cxn ang="T8">
                  <a:pos x="T0" y="T1"/>
                </a:cxn>
                <a:cxn ang="T9">
                  <a:pos x="T2" y="T3"/>
                </a:cxn>
                <a:cxn ang="T10">
                  <a:pos x="T4" y="T5"/>
                </a:cxn>
                <a:cxn ang="T11">
                  <a:pos x="T6" y="T7"/>
                </a:cxn>
              </a:cxnLst>
              <a:rect l="T12" t="T13" r="T14" b="T15"/>
              <a:pathLst>
                <a:path w="2" h="13">
                  <a:moveTo>
                    <a:pt x="0" y="13"/>
                  </a:moveTo>
                  <a:lnTo>
                    <a:pt x="0" y="12"/>
                  </a:lnTo>
                  <a:lnTo>
                    <a:pt x="0" y="0"/>
                  </a:lnTo>
                  <a:lnTo>
                    <a:pt x="0" y="13"/>
                  </a:lnTo>
                  <a:close/>
                </a:path>
              </a:pathLst>
            </a:custGeom>
            <a:solidFill>
              <a:srgbClr val="FF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6" name="Freeform 302">
              <a:extLst>
                <a:ext uri="{FF2B5EF4-FFF2-40B4-BE49-F238E27FC236}">
                  <a16:creationId xmlns:a16="http://schemas.microsoft.com/office/drawing/2014/main" id="{EE71C8AE-40F5-DCE4-2367-ABF4A89B15E2}"/>
                </a:ext>
              </a:extLst>
            </p:cNvPr>
            <p:cNvSpPr>
              <a:spLocks/>
            </p:cNvSpPr>
            <p:nvPr/>
          </p:nvSpPr>
          <p:spPr bwMode="auto">
            <a:xfrm>
              <a:off x="211" y="1915"/>
              <a:ext cx="13" cy="21"/>
            </a:xfrm>
            <a:custGeom>
              <a:avLst/>
              <a:gdLst>
                <a:gd name="T0" fmla="*/ 2147483647 w 7"/>
                <a:gd name="T1" fmla="*/ 2147483647 h 16"/>
                <a:gd name="T2" fmla="*/ 0 w 7"/>
                <a:gd name="T3" fmla="*/ 2147483647 h 16"/>
                <a:gd name="T4" fmla="*/ 0 w 7"/>
                <a:gd name="T5" fmla="*/ 0 h 16"/>
                <a:gd name="T6" fmla="*/ 2147483647 w 7"/>
                <a:gd name="T7" fmla="*/ 2147483647 h 16"/>
                <a:gd name="T8" fmla="*/ 2147483647 w 7"/>
                <a:gd name="T9" fmla="*/ 2147483647 h 16"/>
                <a:gd name="T10" fmla="*/ 0 60000 65536"/>
                <a:gd name="T11" fmla="*/ 0 60000 65536"/>
                <a:gd name="T12" fmla="*/ 0 60000 65536"/>
                <a:gd name="T13" fmla="*/ 0 60000 65536"/>
                <a:gd name="T14" fmla="*/ 0 60000 65536"/>
                <a:gd name="T15" fmla="*/ 0 w 7"/>
                <a:gd name="T16" fmla="*/ 0 h 16"/>
                <a:gd name="T17" fmla="*/ 7 w 7"/>
                <a:gd name="T18" fmla="*/ 16 h 16"/>
              </a:gdLst>
              <a:ahLst/>
              <a:cxnLst>
                <a:cxn ang="T10">
                  <a:pos x="T0" y="T1"/>
                </a:cxn>
                <a:cxn ang="T11">
                  <a:pos x="T2" y="T3"/>
                </a:cxn>
                <a:cxn ang="T12">
                  <a:pos x="T4" y="T5"/>
                </a:cxn>
                <a:cxn ang="T13">
                  <a:pos x="T6" y="T7"/>
                </a:cxn>
                <a:cxn ang="T14">
                  <a:pos x="T8" y="T9"/>
                </a:cxn>
              </a:cxnLst>
              <a:rect l="T15" t="T16" r="T17" b="T18"/>
              <a:pathLst>
                <a:path w="7" h="16">
                  <a:moveTo>
                    <a:pt x="7" y="16"/>
                  </a:moveTo>
                  <a:lnTo>
                    <a:pt x="0" y="12"/>
                  </a:lnTo>
                  <a:lnTo>
                    <a:pt x="0" y="0"/>
                  </a:lnTo>
                  <a:lnTo>
                    <a:pt x="7" y="5"/>
                  </a:lnTo>
                  <a:lnTo>
                    <a:pt x="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7" name="Freeform 303">
              <a:extLst>
                <a:ext uri="{FF2B5EF4-FFF2-40B4-BE49-F238E27FC236}">
                  <a16:creationId xmlns:a16="http://schemas.microsoft.com/office/drawing/2014/main" id="{1DD3C465-FBC9-0139-1614-D9134DA4DD37}"/>
                </a:ext>
              </a:extLst>
            </p:cNvPr>
            <p:cNvSpPr>
              <a:spLocks/>
            </p:cNvSpPr>
            <p:nvPr/>
          </p:nvSpPr>
          <p:spPr bwMode="auto">
            <a:xfrm>
              <a:off x="204" y="1913"/>
              <a:ext cx="7" cy="19"/>
            </a:xfrm>
            <a:custGeom>
              <a:avLst/>
              <a:gdLst>
                <a:gd name="T0" fmla="*/ 0 w 4"/>
                <a:gd name="T1" fmla="*/ 2147483647 h 14"/>
                <a:gd name="T2" fmla="*/ 2147483647 w 4"/>
                <a:gd name="T3" fmla="*/ 2147483647 h 14"/>
                <a:gd name="T4" fmla="*/ 2147483647 w 4"/>
                <a:gd name="T5" fmla="*/ 1 h 14"/>
                <a:gd name="T6" fmla="*/ 0 w 4"/>
                <a:gd name="T7" fmla="*/ 0 h 14"/>
                <a:gd name="T8" fmla="*/ 0 w 4"/>
                <a:gd name="T9" fmla="*/ 2147483647 h 14"/>
                <a:gd name="T10" fmla="*/ 0 60000 65536"/>
                <a:gd name="T11" fmla="*/ 0 60000 65536"/>
                <a:gd name="T12" fmla="*/ 0 60000 65536"/>
                <a:gd name="T13" fmla="*/ 0 60000 65536"/>
                <a:gd name="T14" fmla="*/ 0 60000 65536"/>
                <a:gd name="T15" fmla="*/ 0 w 4"/>
                <a:gd name="T16" fmla="*/ 0 h 14"/>
                <a:gd name="T17" fmla="*/ 4 w 4"/>
                <a:gd name="T18" fmla="*/ 14 h 14"/>
              </a:gdLst>
              <a:ahLst/>
              <a:cxnLst>
                <a:cxn ang="T10">
                  <a:pos x="T0" y="T1"/>
                </a:cxn>
                <a:cxn ang="T11">
                  <a:pos x="T2" y="T3"/>
                </a:cxn>
                <a:cxn ang="T12">
                  <a:pos x="T4" y="T5"/>
                </a:cxn>
                <a:cxn ang="T13">
                  <a:pos x="T6" y="T7"/>
                </a:cxn>
                <a:cxn ang="T14">
                  <a:pos x="T8" y="T9"/>
                </a:cxn>
              </a:cxnLst>
              <a:rect l="T15" t="T16" r="T17" b="T18"/>
              <a:pathLst>
                <a:path w="4" h="14">
                  <a:moveTo>
                    <a:pt x="0" y="14"/>
                  </a:moveTo>
                  <a:lnTo>
                    <a:pt x="4" y="13"/>
                  </a:lnTo>
                  <a:lnTo>
                    <a:pt x="4" y="1"/>
                  </a:lnTo>
                  <a:lnTo>
                    <a:pt x="0" y="0"/>
                  </a:lnTo>
                  <a:lnTo>
                    <a:pt x="0" y="14"/>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8" name="Freeform 304">
              <a:extLst>
                <a:ext uri="{FF2B5EF4-FFF2-40B4-BE49-F238E27FC236}">
                  <a16:creationId xmlns:a16="http://schemas.microsoft.com/office/drawing/2014/main" id="{3C22340A-280E-3106-F94E-C637B0BA0DD5}"/>
                </a:ext>
              </a:extLst>
            </p:cNvPr>
            <p:cNvSpPr>
              <a:spLocks/>
            </p:cNvSpPr>
            <p:nvPr/>
          </p:nvSpPr>
          <p:spPr bwMode="auto">
            <a:xfrm>
              <a:off x="204" y="1931"/>
              <a:ext cx="20" cy="9"/>
            </a:xfrm>
            <a:custGeom>
              <a:avLst/>
              <a:gdLst>
                <a:gd name="T0" fmla="*/ 0 w 11"/>
                <a:gd name="T1" fmla="*/ 1 h 7"/>
                <a:gd name="T2" fmla="*/ 2147483647 w 11"/>
                <a:gd name="T3" fmla="*/ 0 h 7"/>
                <a:gd name="T4" fmla="*/ 2147483647 w 11"/>
                <a:gd name="T5" fmla="*/ 1560013618 h 7"/>
                <a:gd name="T6" fmla="*/ 2147483647 w 11"/>
                <a:gd name="T7" fmla="*/ 2147483647 h 7"/>
                <a:gd name="T8" fmla="*/ 0 w 11"/>
                <a:gd name="T9" fmla="*/ 1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0" y="1"/>
                  </a:moveTo>
                  <a:lnTo>
                    <a:pt x="4" y="0"/>
                  </a:lnTo>
                  <a:lnTo>
                    <a:pt x="11" y="4"/>
                  </a:lnTo>
                  <a:lnTo>
                    <a:pt x="11" y="7"/>
                  </a:lnTo>
                  <a:lnTo>
                    <a:pt x="0" y="1"/>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9" name="Freeform 305">
              <a:extLst>
                <a:ext uri="{FF2B5EF4-FFF2-40B4-BE49-F238E27FC236}">
                  <a16:creationId xmlns:a16="http://schemas.microsoft.com/office/drawing/2014/main" id="{22F893BB-26E9-291D-F280-11D915601170}"/>
                </a:ext>
              </a:extLst>
            </p:cNvPr>
            <p:cNvSpPr>
              <a:spLocks/>
            </p:cNvSpPr>
            <p:nvPr/>
          </p:nvSpPr>
          <p:spPr bwMode="auto">
            <a:xfrm>
              <a:off x="211" y="1921"/>
              <a:ext cx="13" cy="7"/>
            </a:xfrm>
            <a:custGeom>
              <a:avLst/>
              <a:gdLst>
                <a:gd name="T0" fmla="*/ 2147483647 w 7"/>
                <a:gd name="T1" fmla="*/ 2147483647 h 5"/>
                <a:gd name="T2" fmla="*/ 0 w 7"/>
                <a:gd name="T3" fmla="*/ 2147483647 h 5"/>
                <a:gd name="T4" fmla="*/ 0 w 7"/>
                <a:gd name="T5" fmla="*/ 0 h 5"/>
                <a:gd name="T6" fmla="*/ 2147483647 w 7"/>
                <a:gd name="T7" fmla="*/ 2147483647 h 5"/>
                <a:gd name="T8" fmla="*/ 2147483647 w 7"/>
                <a:gd name="T9" fmla="*/ 2147483647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7" y="5"/>
                  </a:moveTo>
                  <a:lnTo>
                    <a:pt x="0" y="2"/>
                  </a:lnTo>
                  <a:lnTo>
                    <a:pt x="0" y="0"/>
                  </a:lnTo>
                  <a:lnTo>
                    <a:pt x="7" y="4"/>
                  </a:lnTo>
                  <a:lnTo>
                    <a:pt x="7" y="5"/>
                  </a:lnTo>
                  <a:close/>
                </a:path>
              </a:pathLst>
            </a:custGeom>
            <a:solidFill>
              <a:srgbClr val="FF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0" name="Freeform 306">
              <a:extLst>
                <a:ext uri="{FF2B5EF4-FFF2-40B4-BE49-F238E27FC236}">
                  <a16:creationId xmlns:a16="http://schemas.microsoft.com/office/drawing/2014/main" id="{C430F721-9BCE-8F3A-A285-0FADB28F22C6}"/>
                </a:ext>
              </a:extLst>
            </p:cNvPr>
            <p:cNvSpPr>
              <a:spLocks/>
            </p:cNvSpPr>
            <p:nvPr/>
          </p:nvSpPr>
          <p:spPr bwMode="auto">
            <a:xfrm>
              <a:off x="219" y="1919"/>
              <a:ext cx="2" cy="14"/>
            </a:xfrm>
            <a:custGeom>
              <a:avLst/>
              <a:gdLst>
                <a:gd name="T0" fmla="*/ 0 w 2"/>
                <a:gd name="T1" fmla="*/ 2090511938 h 11"/>
                <a:gd name="T2" fmla="*/ 0 w 2"/>
                <a:gd name="T3" fmla="*/ 2090511938 h 11"/>
                <a:gd name="T4" fmla="*/ 0 w 2"/>
                <a:gd name="T5" fmla="*/ 0 h 11"/>
                <a:gd name="T6" fmla="*/ 0 w 2"/>
                <a:gd name="T7" fmla="*/ 2090511938 h 11"/>
                <a:gd name="T8" fmla="*/ 0 60000 65536"/>
                <a:gd name="T9" fmla="*/ 0 60000 65536"/>
                <a:gd name="T10" fmla="*/ 0 60000 65536"/>
                <a:gd name="T11" fmla="*/ 0 60000 65536"/>
                <a:gd name="T12" fmla="*/ 0 w 2"/>
                <a:gd name="T13" fmla="*/ 0 h 11"/>
                <a:gd name="T14" fmla="*/ 2 w 2"/>
                <a:gd name="T15" fmla="*/ 11 h 11"/>
              </a:gdLst>
              <a:ahLst/>
              <a:cxnLst>
                <a:cxn ang="T8">
                  <a:pos x="T0" y="T1"/>
                </a:cxn>
                <a:cxn ang="T9">
                  <a:pos x="T2" y="T3"/>
                </a:cxn>
                <a:cxn ang="T10">
                  <a:pos x="T4" y="T5"/>
                </a:cxn>
                <a:cxn ang="T11">
                  <a:pos x="T6" y="T7"/>
                </a:cxn>
              </a:cxnLst>
              <a:rect l="T12" t="T13" r="T14" b="T15"/>
              <a:pathLst>
                <a:path w="2" h="11">
                  <a:moveTo>
                    <a:pt x="0" y="11"/>
                  </a:moveTo>
                  <a:lnTo>
                    <a:pt x="0" y="11"/>
                  </a:lnTo>
                  <a:lnTo>
                    <a:pt x="0" y="0"/>
                  </a:lnTo>
                  <a:lnTo>
                    <a:pt x="0" y="11"/>
                  </a:lnTo>
                  <a:close/>
                </a:path>
              </a:pathLst>
            </a:custGeom>
            <a:solidFill>
              <a:srgbClr val="FF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1" name="Freeform 307">
              <a:extLst>
                <a:ext uri="{FF2B5EF4-FFF2-40B4-BE49-F238E27FC236}">
                  <a16:creationId xmlns:a16="http://schemas.microsoft.com/office/drawing/2014/main" id="{DBE9421F-2B65-CF45-AC4C-F8EB64E050C4}"/>
                </a:ext>
              </a:extLst>
            </p:cNvPr>
            <p:cNvSpPr>
              <a:spLocks/>
            </p:cNvSpPr>
            <p:nvPr/>
          </p:nvSpPr>
          <p:spPr bwMode="auto">
            <a:xfrm>
              <a:off x="215" y="1875"/>
              <a:ext cx="203" cy="80"/>
            </a:xfrm>
            <a:custGeom>
              <a:avLst/>
              <a:gdLst>
                <a:gd name="T0" fmla="*/ 2147483647 w 107"/>
                <a:gd name="T1" fmla="*/ 2147483647 h 60"/>
                <a:gd name="T2" fmla="*/ 2147483647 w 107"/>
                <a:gd name="T3" fmla="*/ 2147483647 h 60"/>
                <a:gd name="T4" fmla="*/ 0 w 107"/>
                <a:gd name="T5" fmla="*/ 2147483647 h 60"/>
                <a:gd name="T6" fmla="*/ 2147483647 w 107"/>
                <a:gd name="T7" fmla="*/ 0 h 60"/>
                <a:gd name="T8" fmla="*/ 2147483647 w 107"/>
                <a:gd name="T9" fmla="*/ 2147483647 h 60"/>
                <a:gd name="T10" fmla="*/ 0 60000 65536"/>
                <a:gd name="T11" fmla="*/ 0 60000 65536"/>
                <a:gd name="T12" fmla="*/ 0 60000 65536"/>
                <a:gd name="T13" fmla="*/ 0 60000 65536"/>
                <a:gd name="T14" fmla="*/ 0 60000 65536"/>
                <a:gd name="T15" fmla="*/ 0 w 107"/>
                <a:gd name="T16" fmla="*/ 0 h 60"/>
                <a:gd name="T17" fmla="*/ 107 w 107"/>
                <a:gd name="T18" fmla="*/ 60 h 60"/>
              </a:gdLst>
              <a:ahLst/>
              <a:cxnLst>
                <a:cxn ang="T10">
                  <a:pos x="T0" y="T1"/>
                </a:cxn>
                <a:cxn ang="T11">
                  <a:pos x="T2" y="T3"/>
                </a:cxn>
                <a:cxn ang="T12">
                  <a:pos x="T4" y="T5"/>
                </a:cxn>
                <a:cxn ang="T13">
                  <a:pos x="T6" y="T7"/>
                </a:cxn>
                <a:cxn ang="T14">
                  <a:pos x="T8" y="T9"/>
                </a:cxn>
              </a:cxnLst>
              <a:rect l="T15" t="T16" r="T17" b="T18"/>
              <a:pathLst>
                <a:path w="107" h="60">
                  <a:moveTo>
                    <a:pt x="107" y="44"/>
                  </a:moveTo>
                  <a:lnTo>
                    <a:pt x="78" y="60"/>
                  </a:lnTo>
                  <a:lnTo>
                    <a:pt x="0" y="16"/>
                  </a:lnTo>
                  <a:lnTo>
                    <a:pt x="28" y="0"/>
                  </a:lnTo>
                  <a:lnTo>
                    <a:pt x="107" y="44"/>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2" name="Freeform 308">
              <a:extLst>
                <a:ext uri="{FF2B5EF4-FFF2-40B4-BE49-F238E27FC236}">
                  <a16:creationId xmlns:a16="http://schemas.microsoft.com/office/drawing/2014/main" id="{D77A3457-3F7B-4D04-5BF0-D5E048C12391}"/>
                </a:ext>
              </a:extLst>
            </p:cNvPr>
            <p:cNvSpPr>
              <a:spLocks/>
            </p:cNvSpPr>
            <p:nvPr/>
          </p:nvSpPr>
          <p:spPr bwMode="auto">
            <a:xfrm>
              <a:off x="259" y="1683"/>
              <a:ext cx="378" cy="124"/>
            </a:xfrm>
            <a:custGeom>
              <a:avLst/>
              <a:gdLst>
                <a:gd name="T0" fmla="*/ 2147483647 w 199"/>
                <a:gd name="T1" fmla="*/ 0 h 93"/>
                <a:gd name="T2" fmla="*/ 0 w 199"/>
                <a:gd name="T3" fmla="*/ 2147483647 h 93"/>
                <a:gd name="T4" fmla="*/ 2147483647 w 199"/>
                <a:gd name="T5" fmla="*/ 2147483647 h 93"/>
                <a:gd name="T6" fmla="*/ 2147483647 w 199"/>
                <a:gd name="T7" fmla="*/ 2147483647 h 93"/>
                <a:gd name="T8" fmla="*/ 2147483647 w 199"/>
                <a:gd name="T9" fmla="*/ 0 h 93"/>
                <a:gd name="T10" fmla="*/ 0 60000 65536"/>
                <a:gd name="T11" fmla="*/ 0 60000 65536"/>
                <a:gd name="T12" fmla="*/ 0 60000 65536"/>
                <a:gd name="T13" fmla="*/ 0 60000 65536"/>
                <a:gd name="T14" fmla="*/ 0 60000 65536"/>
                <a:gd name="T15" fmla="*/ 0 w 199"/>
                <a:gd name="T16" fmla="*/ 0 h 93"/>
                <a:gd name="T17" fmla="*/ 199 w 199"/>
                <a:gd name="T18" fmla="*/ 93 h 93"/>
              </a:gdLst>
              <a:ahLst/>
              <a:cxnLst>
                <a:cxn ang="T10">
                  <a:pos x="T0" y="T1"/>
                </a:cxn>
                <a:cxn ang="T11">
                  <a:pos x="T2" y="T3"/>
                </a:cxn>
                <a:cxn ang="T12">
                  <a:pos x="T4" y="T5"/>
                </a:cxn>
                <a:cxn ang="T13">
                  <a:pos x="T6" y="T7"/>
                </a:cxn>
                <a:cxn ang="T14">
                  <a:pos x="T8" y="T9"/>
                </a:cxn>
              </a:cxnLst>
              <a:rect l="T15" t="T16" r="T17" b="T18"/>
              <a:pathLst>
                <a:path w="199" h="93">
                  <a:moveTo>
                    <a:pt x="166" y="0"/>
                  </a:moveTo>
                  <a:lnTo>
                    <a:pt x="0" y="93"/>
                  </a:lnTo>
                  <a:lnTo>
                    <a:pt x="63" y="93"/>
                  </a:lnTo>
                  <a:lnTo>
                    <a:pt x="199" y="18"/>
                  </a:lnTo>
                  <a:lnTo>
                    <a:pt x="166"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3" name="Freeform 309">
              <a:extLst>
                <a:ext uri="{FF2B5EF4-FFF2-40B4-BE49-F238E27FC236}">
                  <a16:creationId xmlns:a16="http://schemas.microsoft.com/office/drawing/2014/main" id="{ABA099ED-BE2D-F137-079B-EE5A1677BAA0}"/>
                </a:ext>
              </a:extLst>
            </p:cNvPr>
            <p:cNvSpPr>
              <a:spLocks/>
            </p:cNvSpPr>
            <p:nvPr/>
          </p:nvSpPr>
          <p:spPr bwMode="auto">
            <a:xfrm>
              <a:off x="399" y="1739"/>
              <a:ext cx="380" cy="124"/>
            </a:xfrm>
            <a:custGeom>
              <a:avLst/>
              <a:gdLst>
                <a:gd name="T0" fmla="*/ 2147483647 w 200"/>
                <a:gd name="T1" fmla="*/ 0 h 93"/>
                <a:gd name="T2" fmla="*/ 0 w 200"/>
                <a:gd name="T3" fmla="*/ 2147483647 h 93"/>
                <a:gd name="T4" fmla="*/ 2147483647 w 200"/>
                <a:gd name="T5" fmla="*/ 2147483647 h 93"/>
                <a:gd name="T6" fmla="*/ 2147483647 w 200"/>
                <a:gd name="T7" fmla="*/ 2147483647 h 93"/>
                <a:gd name="T8" fmla="*/ 2147483647 w 200"/>
                <a:gd name="T9" fmla="*/ 0 h 93"/>
                <a:gd name="T10" fmla="*/ 0 60000 65536"/>
                <a:gd name="T11" fmla="*/ 0 60000 65536"/>
                <a:gd name="T12" fmla="*/ 0 60000 65536"/>
                <a:gd name="T13" fmla="*/ 0 60000 65536"/>
                <a:gd name="T14" fmla="*/ 0 60000 65536"/>
                <a:gd name="T15" fmla="*/ 0 w 200"/>
                <a:gd name="T16" fmla="*/ 0 h 93"/>
                <a:gd name="T17" fmla="*/ 200 w 200"/>
                <a:gd name="T18" fmla="*/ 93 h 93"/>
              </a:gdLst>
              <a:ahLst/>
              <a:cxnLst>
                <a:cxn ang="T10">
                  <a:pos x="T0" y="T1"/>
                </a:cxn>
                <a:cxn ang="T11">
                  <a:pos x="T2" y="T3"/>
                </a:cxn>
                <a:cxn ang="T12">
                  <a:pos x="T4" y="T5"/>
                </a:cxn>
                <a:cxn ang="T13">
                  <a:pos x="T6" y="T7"/>
                </a:cxn>
                <a:cxn ang="T14">
                  <a:pos x="T8" y="T9"/>
                </a:cxn>
              </a:cxnLst>
              <a:rect l="T15" t="T16" r="T17" b="T18"/>
              <a:pathLst>
                <a:path w="200" h="93">
                  <a:moveTo>
                    <a:pt x="167" y="0"/>
                  </a:moveTo>
                  <a:lnTo>
                    <a:pt x="0" y="93"/>
                  </a:lnTo>
                  <a:lnTo>
                    <a:pt x="64" y="93"/>
                  </a:lnTo>
                  <a:lnTo>
                    <a:pt x="200" y="18"/>
                  </a:lnTo>
                  <a:lnTo>
                    <a:pt x="167"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4" name="Freeform 310">
              <a:extLst>
                <a:ext uri="{FF2B5EF4-FFF2-40B4-BE49-F238E27FC236}">
                  <a16:creationId xmlns:a16="http://schemas.microsoft.com/office/drawing/2014/main" id="{305E49B7-9694-CC46-E2D1-69B158D71C8D}"/>
                </a:ext>
              </a:extLst>
            </p:cNvPr>
            <p:cNvSpPr>
              <a:spLocks/>
            </p:cNvSpPr>
            <p:nvPr/>
          </p:nvSpPr>
          <p:spPr bwMode="auto">
            <a:xfrm>
              <a:off x="665" y="1879"/>
              <a:ext cx="59" cy="76"/>
            </a:xfrm>
            <a:custGeom>
              <a:avLst/>
              <a:gdLst>
                <a:gd name="T0" fmla="*/ 2147483647 w 31"/>
                <a:gd name="T1" fmla="*/ 0 h 57"/>
                <a:gd name="T2" fmla="*/ 0 w 31"/>
                <a:gd name="T3" fmla="*/ 2147483647 h 57"/>
                <a:gd name="T4" fmla="*/ 0 w 31"/>
                <a:gd name="T5" fmla="*/ 2147483647 h 57"/>
                <a:gd name="T6" fmla="*/ 2147483647 w 31"/>
                <a:gd name="T7" fmla="*/ 2147483647 h 57"/>
                <a:gd name="T8" fmla="*/ 2147483647 w 31"/>
                <a:gd name="T9" fmla="*/ 0 h 57"/>
                <a:gd name="T10" fmla="*/ 0 60000 65536"/>
                <a:gd name="T11" fmla="*/ 0 60000 65536"/>
                <a:gd name="T12" fmla="*/ 0 60000 65536"/>
                <a:gd name="T13" fmla="*/ 0 60000 65536"/>
                <a:gd name="T14" fmla="*/ 0 60000 65536"/>
                <a:gd name="T15" fmla="*/ 0 w 31"/>
                <a:gd name="T16" fmla="*/ 0 h 57"/>
                <a:gd name="T17" fmla="*/ 31 w 31"/>
                <a:gd name="T18" fmla="*/ 57 h 57"/>
              </a:gdLst>
              <a:ahLst/>
              <a:cxnLst>
                <a:cxn ang="T10">
                  <a:pos x="T0" y="T1"/>
                </a:cxn>
                <a:cxn ang="T11">
                  <a:pos x="T2" y="T3"/>
                </a:cxn>
                <a:cxn ang="T12">
                  <a:pos x="T4" y="T5"/>
                </a:cxn>
                <a:cxn ang="T13">
                  <a:pos x="T6" y="T7"/>
                </a:cxn>
                <a:cxn ang="T14">
                  <a:pos x="T8" y="T9"/>
                </a:cxn>
              </a:cxnLst>
              <a:rect l="T15" t="T16" r="T17" b="T18"/>
              <a:pathLst>
                <a:path w="31" h="57">
                  <a:moveTo>
                    <a:pt x="31" y="0"/>
                  </a:moveTo>
                  <a:lnTo>
                    <a:pt x="0" y="18"/>
                  </a:lnTo>
                  <a:lnTo>
                    <a:pt x="0" y="57"/>
                  </a:lnTo>
                  <a:lnTo>
                    <a:pt x="31" y="41"/>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5" name="Freeform 311">
              <a:extLst>
                <a:ext uri="{FF2B5EF4-FFF2-40B4-BE49-F238E27FC236}">
                  <a16:creationId xmlns:a16="http://schemas.microsoft.com/office/drawing/2014/main" id="{A33A1A64-4210-0480-5A5C-05AF5F5FDF88}"/>
                </a:ext>
              </a:extLst>
            </p:cNvPr>
            <p:cNvSpPr>
              <a:spLocks/>
            </p:cNvSpPr>
            <p:nvPr/>
          </p:nvSpPr>
          <p:spPr bwMode="auto">
            <a:xfrm>
              <a:off x="724" y="1875"/>
              <a:ext cx="10" cy="64"/>
            </a:xfrm>
            <a:custGeom>
              <a:avLst/>
              <a:gdLst>
                <a:gd name="T0" fmla="*/ 2147483647 w 5"/>
                <a:gd name="T1" fmla="*/ 0 h 48"/>
                <a:gd name="T2" fmla="*/ 0 w 5"/>
                <a:gd name="T3" fmla="*/ 2147483647 h 48"/>
                <a:gd name="T4" fmla="*/ 0 w 5"/>
                <a:gd name="T5" fmla="*/ 2147483647 h 48"/>
                <a:gd name="T6" fmla="*/ 2147483647 w 5"/>
                <a:gd name="T7" fmla="*/ 2147483647 h 48"/>
                <a:gd name="T8" fmla="*/ 2147483647 w 5"/>
                <a:gd name="T9" fmla="*/ 0 h 48"/>
                <a:gd name="T10" fmla="*/ 0 60000 65536"/>
                <a:gd name="T11" fmla="*/ 0 60000 65536"/>
                <a:gd name="T12" fmla="*/ 0 60000 65536"/>
                <a:gd name="T13" fmla="*/ 0 60000 65536"/>
                <a:gd name="T14" fmla="*/ 0 60000 65536"/>
                <a:gd name="T15" fmla="*/ 0 w 5"/>
                <a:gd name="T16" fmla="*/ 0 h 48"/>
                <a:gd name="T17" fmla="*/ 5 w 5"/>
                <a:gd name="T18" fmla="*/ 48 h 48"/>
              </a:gdLst>
              <a:ahLst/>
              <a:cxnLst>
                <a:cxn ang="T10">
                  <a:pos x="T0" y="T1"/>
                </a:cxn>
                <a:cxn ang="T11">
                  <a:pos x="T2" y="T3"/>
                </a:cxn>
                <a:cxn ang="T12">
                  <a:pos x="T4" y="T5"/>
                </a:cxn>
                <a:cxn ang="T13">
                  <a:pos x="T6" y="T7"/>
                </a:cxn>
                <a:cxn ang="T14">
                  <a:pos x="T8" y="T9"/>
                </a:cxn>
              </a:cxnLst>
              <a:rect l="T15" t="T16" r="T17" b="T18"/>
              <a:pathLst>
                <a:path w="5" h="48">
                  <a:moveTo>
                    <a:pt x="5" y="0"/>
                  </a:moveTo>
                  <a:lnTo>
                    <a:pt x="0" y="3"/>
                  </a:lnTo>
                  <a:lnTo>
                    <a:pt x="0" y="44"/>
                  </a:lnTo>
                  <a:lnTo>
                    <a:pt x="5" y="48"/>
                  </a:lnTo>
                  <a:lnTo>
                    <a:pt x="5" y="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6" name="Freeform 312">
              <a:extLst>
                <a:ext uri="{FF2B5EF4-FFF2-40B4-BE49-F238E27FC236}">
                  <a16:creationId xmlns:a16="http://schemas.microsoft.com/office/drawing/2014/main" id="{1BAAC4AE-32A5-3767-7A73-AF96028FAB85}"/>
                </a:ext>
              </a:extLst>
            </p:cNvPr>
            <p:cNvSpPr>
              <a:spLocks/>
            </p:cNvSpPr>
            <p:nvPr/>
          </p:nvSpPr>
          <p:spPr bwMode="auto">
            <a:xfrm>
              <a:off x="665" y="1933"/>
              <a:ext cx="69" cy="31"/>
            </a:xfrm>
            <a:custGeom>
              <a:avLst/>
              <a:gdLst>
                <a:gd name="T0" fmla="*/ 2147483647 w 36"/>
                <a:gd name="T1" fmla="*/ 0 h 23"/>
                <a:gd name="T2" fmla="*/ 0 w 36"/>
                <a:gd name="T3" fmla="*/ 2147483647 h 23"/>
                <a:gd name="T4" fmla="*/ 0 w 36"/>
                <a:gd name="T5" fmla="*/ 2147483647 h 23"/>
                <a:gd name="T6" fmla="*/ 2147483647 w 36"/>
                <a:gd name="T7" fmla="*/ 2147483647 h 23"/>
                <a:gd name="T8" fmla="*/ 2147483647 w 36"/>
                <a:gd name="T9" fmla="*/ 0 h 23"/>
                <a:gd name="T10" fmla="*/ 0 60000 65536"/>
                <a:gd name="T11" fmla="*/ 0 60000 65536"/>
                <a:gd name="T12" fmla="*/ 0 60000 65536"/>
                <a:gd name="T13" fmla="*/ 0 60000 65536"/>
                <a:gd name="T14" fmla="*/ 0 60000 65536"/>
                <a:gd name="T15" fmla="*/ 0 w 36"/>
                <a:gd name="T16" fmla="*/ 0 h 23"/>
                <a:gd name="T17" fmla="*/ 36 w 36"/>
                <a:gd name="T18" fmla="*/ 23 h 23"/>
              </a:gdLst>
              <a:ahLst/>
              <a:cxnLst>
                <a:cxn ang="T10">
                  <a:pos x="T0" y="T1"/>
                </a:cxn>
                <a:cxn ang="T11">
                  <a:pos x="T2" y="T3"/>
                </a:cxn>
                <a:cxn ang="T12">
                  <a:pos x="T4" y="T5"/>
                </a:cxn>
                <a:cxn ang="T13">
                  <a:pos x="T6" y="T7"/>
                </a:cxn>
                <a:cxn ang="T14">
                  <a:pos x="T8" y="T9"/>
                </a:cxn>
              </a:cxnLst>
              <a:rect l="T15" t="T16" r="T17" b="T18"/>
              <a:pathLst>
                <a:path w="36" h="23">
                  <a:moveTo>
                    <a:pt x="31" y="0"/>
                  </a:moveTo>
                  <a:lnTo>
                    <a:pt x="0" y="16"/>
                  </a:lnTo>
                  <a:lnTo>
                    <a:pt x="0" y="23"/>
                  </a:lnTo>
                  <a:lnTo>
                    <a:pt x="36" y="4"/>
                  </a:lnTo>
                  <a:lnTo>
                    <a:pt x="31" y="0"/>
                  </a:lnTo>
                  <a:close/>
                </a:path>
              </a:pathLst>
            </a:custGeom>
            <a:solidFill>
              <a:srgbClr val="FC67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7" name="Freeform 313">
              <a:extLst>
                <a:ext uri="{FF2B5EF4-FFF2-40B4-BE49-F238E27FC236}">
                  <a16:creationId xmlns:a16="http://schemas.microsoft.com/office/drawing/2014/main" id="{BB0091C0-F662-C4B0-53BD-BA4E0DE32F6F}"/>
                </a:ext>
              </a:extLst>
            </p:cNvPr>
            <p:cNvSpPr>
              <a:spLocks/>
            </p:cNvSpPr>
            <p:nvPr/>
          </p:nvSpPr>
          <p:spPr bwMode="auto">
            <a:xfrm>
              <a:off x="772" y="1840"/>
              <a:ext cx="53" cy="75"/>
            </a:xfrm>
            <a:custGeom>
              <a:avLst/>
              <a:gdLst>
                <a:gd name="T0" fmla="*/ 2147483647 w 28"/>
                <a:gd name="T1" fmla="*/ 0 h 56"/>
                <a:gd name="T2" fmla="*/ 0 w 28"/>
                <a:gd name="T3" fmla="*/ 2147483647 h 56"/>
                <a:gd name="T4" fmla="*/ 0 w 28"/>
                <a:gd name="T5" fmla="*/ 2147483647 h 56"/>
                <a:gd name="T6" fmla="*/ 2147483647 w 28"/>
                <a:gd name="T7" fmla="*/ 2147483647 h 56"/>
                <a:gd name="T8" fmla="*/ 2147483647 w 28"/>
                <a:gd name="T9" fmla="*/ 0 h 56"/>
                <a:gd name="T10" fmla="*/ 0 60000 65536"/>
                <a:gd name="T11" fmla="*/ 0 60000 65536"/>
                <a:gd name="T12" fmla="*/ 0 60000 65536"/>
                <a:gd name="T13" fmla="*/ 0 60000 65536"/>
                <a:gd name="T14" fmla="*/ 0 60000 65536"/>
                <a:gd name="T15" fmla="*/ 0 w 28"/>
                <a:gd name="T16" fmla="*/ 0 h 56"/>
                <a:gd name="T17" fmla="*/ 28 w 28"/>
                <a:gd name="T18" fmla="*/ 56 h 56"/>
              </a:gdLst>
              <a:ahLst/>
              <a:cxnLst>
                <a:cxn ang="T10">
                  <a:pos x="T0" y="T1"/>
                </a:cxn>
                <a:cxn ang="T11">
                  <a:pos x="T2" y="T3"/>
                </a:cxn>
                <a:cxn ang="T12">
                  <a:pos x="T4" y="T5"/>
                </a:cxn>
                <a:cxn ang="T13">
                  <a:pos x="T6" y="T7"/>
                </a:cxn>
                <a:cxn ang="T14">
                  <a:pos x="T8" y="T9"/>
                </a:cxn>
              </a:cxnLst>
              <a:rect l="T15" t="T16" r="T17" b="T18"/>
              <a:pathLst>
                <a:path w="28" h="56">
                  <a:moveTo>
                    <a:pt x="28" y="0"/>
                  </a:moveTo>
                  <a:lnTo>
                    <a:pt x="0" y="17"/>
                  </a:lnTo>
                  <a:lnTo>
                    <a:pt x="0" y="56"/>
                  </a:lnTo>
                  <a:lnTo>
                    <a:pt x="28" y="4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8" name="Freeform 314">
              <a:extLst>
                <a:ext uri="{FF2B5EF4-FFF2-40B4-BE49-F238E27FC236}">
                  <a16:creationId xmlns:a16="http://schemas.microsoft.com/office/drawing/2014/main" id="{D257A54B-7F05-1CC4-A27D-97741B8C6A0A}"/>
                </a:ext>
              </a:extLst>
            </p:cNvPr>
            <p:cNvSpPr>
              <a:spLocks/>
            </p:cNvSpPr>
            <p:nvPr/>
          </p:nvSpPr>
          <p:spPr bwMode="auto">
            <a:xfrm>
              <a:off x="825" y="1835"/>
              <a:ext cx="11" cy="64"/>
            </a:xfrm>
            <a:custGeom>
              <a:avLst/>
              <a:gdLst>
                <a:gd name="T0" fmla="*/ 2147483647 w 6"/>
                <a:gd name="T1" fmla="*/ 0 h 48"/>
                <a:gd name="T2" fmla="*/ 0 w 6"/>
                <a:gd name="T3" fmla="*/ 2147483647 h 48"/>
                <a:gd name="T4" fmla="*/ 0 w 6"/>
                <a:gd name="T5" fmla="*/ 2147483647 h 48"/>
                <a:gd name="T6" fmla="*/ 2147483647 w 6"/>
                <a:gd name="T7" fmla="*/ 2147483647 h 48"/>
                <a:gd name="T8" fmla="*/ 2147483647 w 6"/>
                <a:gd name="T9" fmla="*/ 0 h 48"/>
                <a:gd name="T10" fmla="*/ 0 60000 65536"/>
                <a:gd name="T11" fmla="*/ 0 60000 65536"/>
                <a:gd name="T12" fmla="*/ 0 60000 65536"/>
                <a:gd name="T13" fmla="*/ 0 60000 65536"/>
                <a:gd name="T14" fmla="*/ 0 60000 65536"/>
                <a:gd name="T15" fmla="*/ 0 w 6"/>
                <a:gd name="T16" fmla="*/ 0 h 48"/>
                <a:gd name="T17" fmla="*/ 6 w 6"/>
                <a:gd name="T18" fmla="*/ 48 h 48"/>
              </a:gdLst>
              <a:ahLst/>
              <a:cxnLst>
                <a:cxn ang="T10">
                  <a:pos x="T0" y="T1"/>
                </a:cxn>
                <a:cxn ang="T11">
                  <a:pos x="T2" y="T3"/>
                </a:cxn>
                <a:cxn ang="T12">
                  <a:pos x="T4" y="T5"/>
                </a:cxn>
                <a:cxn ang="T13">
                  <a:pos x="T6" y="T7"/>
                </a:cxn>
                <a:cxn ang="T14">
                  <a:pos x="T8" y="T9"/>
                </a:cxn>
              </a:cxnLst>
              <a:rect l="T15" t="T16" r="T17" b="T18"/>
              <a:pathLst>
                <a:path w="6" h="48">
                  <a:moveTo>
                    <a:pt x="6" y="0"/>
                  </a:moveTo>
                  <a:lnTo>
                    <a:pt x="0" y="4"/>
                  </a:lnTo>
                  <a:lnTo>
                    <a:pt x="0" y="44"/>
                  </a:lnTo>
                  <a:lnTo>
                    <a:pt x="6" y="48"/>
                  </a:lnTo>
                  <a:lnTo>
                    <a:pt x="6" y="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9" name="Freeform 315">
              <a:extLst>
                <a:ext uri="{FF2B5EF4-FFF2-40B4-BE49-F238E27FC236}">
                  <a16:creationId xmlns:a16="http://schemas.microsoft.com/office/drawing/2014/main" id="{48EF4178-CE98-B570-E403-0E0E7026672B}"/>
                </a:ext>
              </a:extLst>
            </p:cNvPr>
            <p:cNvSpPr>
              <a:spLocks/>
            </p:cNvSpPr>
            <p:nvPr/>
          </p:nvSpPr>
          <p:spPr bwMode="auto">
            <a:xfrm>
              <a:off x="772" y="1894"/>
              <a:ext cx="64" cy="31"/>
            </a:xfrm>
            <a:custGeom>
              <a:avLst/>
              <a:gdLst>
                <a:gd name="T0" fmla="*/ 2147483647 w 34"/>
                <a:gd name="T1" fmla="*/ 0 h 24"/>
                <a:gd name="T2" fmla="*/ 0 w 34"/>
                <a:gd name="T3" fmla="*/ 2147483647 h 24"/>
                <a:gd name="T4" fmla="*/ 0 w 34"/>
                <a:gd name="T5" fmla="*/ 2147483647 h 24"/>
                <a:gd name="T6" fmla="*/ 2147483647 w 34"/>
                <a:gd name="T7" fmla="*/ 2147483647 h 24"/>
                <a:gd name="T8" fmla="*/ 2147483647 w 34"/>
                <a:gd name="T9" fmla="*/ 0 h 24"/>
                <a:gd name="T10" fmla="*/ 0 60000 65536"/>
                <a:gd name="T11" fmla="*/ 0 60000 65536"/>
                <a:gd name="T12" fmla="*/ 0 60000 65536"/>
                <a:gd name="T13" fmla="*/ 0 60000 65536"/>
                <a:gd name="T14" fmla="*/ 0 60000 65536"/>
                <a:gd name="T15" fmla="*/ 0 w 34"/>
                <a:gd name="T16" fmla="*/ 0 h 24"/>
                <a:gd name="T17" fmla="*/ 34 w 34"/>
                <a:gd name="T18" fmla="*/ 24 h 24"/>
              </a:gdLst>
              <a:ahLst/>
              <a:cxnLst>
                <a:cxn ang="T10">
                  <a:pos x="T0" y="T1"/>
                </a:cxn>
                <a:cxn ang="T11">
                  <a:pos x="T2" y="T3"/>
                </a:cxn>
                <a:cxn ang="T12">
                  <a:pos x="T4" y="T5"/>
                </a:cxn>
                <a:cxn ang="T13">
                  <a:pos x="T6" y="T7"/>
                </a:cxn>
                <a:cxn ang="T14">
                  <a:pos x="T8" y="T9"/>
                </a:cxn>
              </a:cxnLst>
              <a:rect l="T15" t="T16" r="T17" b="T18"/>
              <a:pathLst>
                <a:path w="34" h="24">
                  <a:moveTo>
                    <a:pt x="28" y="0"/>
                  </a:moveTo>
                  <a:lnTo>
                    <a:pt x="0" y="16"/>
                  </a:lnTo>
                  <a:lnTo>
                    <a:pt x="0" y="24"/>
                  </a:lnTo>
                  <a:lnTo>
                    <a:pt x="34" y="4"/>
                  </a:lnTo>
                  <a:lnTo>
                    <a:pt x="28" y="0"/>
                  </a:lnTo>
                  <a:close/>
                </a:path>
              </a:pathLst>
            </a:custGeom>
            <a:solidFill>
              <a:srgbClr val="FC67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50" name="Freeform 316">
              <a:extLst>
                <a:ext uri="{FF2B5EF4-FFF2-40B4-BE49-F238E27FC236}">
                  <a16:creationId xmlns:a16="http://schemas.microsoft.com/office/drawing/2014/main" id="{82E3314A-6601-339C-D754-D728F27EE4ED}"/>
                </a:ext>
              </a:extLst>
            </p:cNvPr>
            <p:cNvSpPr>
              <a:spLocks/>
            </p:cNvSpPr>
            <p:nvPr/>
          </p:nvSpPr>
          <p:spPr bwMode="auto">
            <a:xfrm>
              <a:off x="156" y="1725"/>
              <a:ext cx="103" cy="82"/>
            </a:xfrm>
            <a:custGeom>
              <a:avLst/>
              <a:gdLst>
                <a:gd name="T0" fmla="*/ 2147483647 w 54"/>
                <a:gd name="T1" fmla="*/ 0 h 62"/>
                <a:gd name="T2" fmla="*/ 2147483647 w 54"/>
                <a:gd name="T3" fmla="*/ 2147483647 h 62"/>
                <a:gd name="T4" fmla="*/ 0 w 54"/>
                <a:gd name="T5" fmla="*/ 2147483647 h 62"/>
                <a:gd name="T6" fmla="*/ 2147483647 w 54"/>
                <a:gd name="T7" fmla="*/ 0 h 62"/>
                <a:gd name="T8" fmla="*/ 0 60000 65536"/>
                <a:gd name="T9" fmla="*/ 0 60000 65536"/>
                <a:gd name="T10" fmla="*/ 0 60000 65536"/>
                <a:gd name="T11" fmla="*/ 0 60000 65536"/>
                <a:gd name="T12" fmla="*/ 0 w 54"/>
                <a:gd name="T13" fmla="*/ 0 h 62"/>
                <a:gd name="T14" fmla="*/ 54 w 54"/>
                <a:gd name="T15" fmla="*/ 62 h 62"/>
              </a:gdLst>
              <a:ahLst/>
              <a:cxnLst>
                <a:cxn ang="T8">
                  <a:pos x="T0" y="T1"/>
                </a:cxn>
                <a:cxn ang="T9">
                  <a:pos x="T2" y="T3"/>
                </a:cxn>
                <a:cxn ang="T10">
                  <a:pos x="T4" y="T5"/>
                </a:cxn>
                <a:cxn ang="T11">
                  <a:pos x="T6" y="T7"/>
                </a:cxn>
              </a:cxnLst>
              <a:rect l="T12" t="T13" r="T14" b="T15"/>
              <a:pathLst>
                <a:path w="54" h="62">
                  <a:moveTo>
                    <a:pt x="54" y="0"/>
                  </a:moveTo>
                  <a:lnTo>
                    <a:pt x="54" y="62"/>
                  </a:lnTo>
                  <a:lnTo>
                    <a:pt x="0" y="33"/>
                  </a:lnTo>
                  <a:lnTo>
                    <a:pt x="54"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51" name="Freeform 317">
              <a:extLst>
                <a:ext uri="{FF2B5EF4-FFF2-40B4-BE49-F238E27FC236}">
                  <a16:creationId xmlns:a16="http://schemas.microsoft.com/office/drawing/2014/main" id="{3818408B-71B7-ADAA-B31D-6E989F122F7C}"/>
                </a:ext>
              </a:extLst>
            </p:cNvPr>
            <p:cNvSpPr>
              <a:spLocks/>
            </p:cNvSpPr>
            <p:nvPr/>
          </p:nvSpPr>
          <p:spPr bwMode="auto">
            <a:xfrm>
              <a:off x="259" y="1602"/>
              <a:ext cx="315" cy="205"/>
            </a:xfrm>
            <a:custGeom>
              <a:avLst/>
              <a:gdLst>
                <a:gd name="T0" fmla="*/ 2147483647 w 166"/>
                <a:gd name="T1" fmla="*/ 2147483647 h 154"/>
                <a:gd name="T2" fmla="*/ 0 w 166"/>
                <a:gd name="T3" fmla="*/ 2147483647 h 154"/>
                <a:gd name="T4" fmla="*/ 0 w 166"/>
                <a:gd name="T5" fmla="*/ 2147483647 h 154"/>
                <a:gd name="T6" fmla="*/ 2147483647 w 166"/>
                <a:gd name="T7" fmla="*/ 0 h 154"/>
                <a:gd name="T8" fmla="*/ 2147483647 w 166"/>
                <a:gd name="T9" fmla="*/ 2147483647 h 154"/>
                <a:gd name="T10" fmla="*/ 0 60000 65536"/>
                <a:gd name="T11" fmla="*/ 0 60000 65536"/>
                <a:gd name="T12" fmla="*/ 0 60000 65536"/>
                <a:gd name="T13" fmla="*/ 0 60000 65536"/>
                <a:gd name="T14" fmla="*/ 0 60000 65536"/>
                <a:gd name="T15" fmla="*/ 0 w 166"/>
                <a:gd name="T16" fmla="*/ 0 h 154"/>
                <a:gd name="T17" fmla="*/ 166 w 166"/>
                <a:gd name="T18" fmla="*/ 154 h 154"/>
              </a:gdLst>
              <a:ahLst/>
              <a:cxnLst>
                <a:cxn ang="T10">
                  <a:pos x="T0" y="T1"/>
                </a:cxn>
                <a:cxn ang="T11">
                  <a:pos x="T2" y="T3"/>
                </a:cxn>
                <a:cxn ang="T12">
                  <a:pos x="T4" y="T5"/>
                </a:cxn>
                <a:cxn ang="T13">
                  <a:pos x="T6" y="T7"/>
                </a:cxn>
                <a:cxn ang="T14">
                  <a:pos x="T8" y="T9"/>
                </a:cxn>
              </a:cxnLst>
              <a:rect l="T15" t="T16" r="T17" b="T18"/>
              <a:pathLst>
                <a:path w="166" h="154">
                  <a:moveTo>
                    <a:pt x="166" y="61"/>
                  </a:moveTo>
                  <a:lnTo>
                    <a:pt x="0" y="154"/>
                  </a:lnTo>
                  <a:lnTo>
                    <a:pt x="0" y="92"/>
                  </a:lnTo>
                  <a:lnTo>
                    <a:pt x="166" y="0"/>
                  </a:lnTo>
                  <a:lnTo>
                    <a:pt x="166" y="61"/>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52" name="Freeform 318">
              <a:extLst>
                <a:ext uri="{FF2B5EF4-FFF2-40B4-BE49-F238E27FC236}">
                  <a16:creationId xmlns:a16="http://schemas.microsoft.com/office/drawing/2014/main" id="{71D8546D-02E5-4757-BEF4-D651B8177893}"/>
                </a:ext>
              </a:extLst>
            </p:cNvPr>
            <p:cNvSpPr>
              <a:spLocks/>
            </p:cNvSpPr>
            <p:nvPr/>
          </p:nvSpPr>
          <p:spPr bwMode="auto">
            <a:xfrm>
              <a:off x="297" y="1779"/>
              <a:ext cx="102" cy="84"/>
            </a:xfrm>
            <a:custGeom>
              <a:avLst/>
              <a:gdLst>
                <a:gd name="T0" fmla="*/ 2147483647 w 54"/>
                <a:gd name="T1" fmla="*/ 0 h 63"/>
                <a:gd name="T2" fmla="*/ 2147483647 w 54"/>
                <a:gd name="T3" fmla="*/ 2147483647 h 63"/>
                <a:gd name="T4" fmla="*/ 0 w 54"/>
                <a:gd name="T5" fmla="*/ 2147483647 h 63"/>
                <a:gd name="T6" fmla="*/ 2147483647 w 54"/>
                <a:gd name="T7" fmla="*/ 0 h 63"/>
                <a:gd name="T8" fmla="*/ 0 60000 65536"/>
                <a:gd name="T9" fmla="*/ 0 60000 65536"/>
                <a:gd name="T10" fmla="*/ 0 60000 65536"/>
                <a:gd name="T11" fmla="*/ 0 60000 65536"/>
                <a:gd name="T12" fmla="*/ 0 w 54"/>
                <a:gd name="T13" fmla="*/ 0 h 63"/>
                <a:gd name="T14" fmla="*/ 54 w 54"/>
                <a:gd name="T15" fmla="*/ 63 h 63"/>
              </a:gdLst>
              <a:ahLst/>
              <a:cxnLst>
                <a:cxn ang="T8">
                  <a:pos x="T0" y="T1"/>
                </a:cxn>
                <a:cxn ang="T9">
                  <a:pos x="T2" y="T3"/>
                </a:cxn>
                <a:cxn ang="T10">
                  <a:pos x="T4" y="T5"/>
                </a:cxn>
                <a:cxn ang="T11">
                  <a:pos x="T6" y="T7"/>
                </a:cxn>
              </a:cxnLst>
              <a:rect l="T12" t="T13" r="T14" b="T15"/>
              <a:pathLst>
                <a:path w="54" h="63">
                  <a:moveTo>
                    <a:pt x="54" y="0"/>
                  </a:moveTo>
                  <a:lnTo>
                    <a:pt x="54" y="63"/>
                  </a:lnTo>
                  <a:lnTo>
                    <a:pt x="0" y="32"/>
                  </a:lnTo>
                  <a:lnTo>
                    <a:pt x="54"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53" name="Freeform 319">
              <a:extLst>
                <a:ext uri="{FF2B5EF4-FFF2-40B4-BE49-F238E27FC236}">
                  <a16:creationId xmlns:a16="http://schemas.microsoft.com/office/drawing/2014/main" id="{6578C92D-D3B8-03DD-358B-5196C114AC4D}"/>
                </a:ext>
              </a:extLst>
            </p:cNvPr>
            <p:cNvSpPr>
              <a:spLocks/>
            </p:cNvSpPr>
            <p:nvPr/>
          </p:nvSpPr>
          <p:spPr bwMode="auto">
            <a:xfrm>
              <a:off x="399" y="1657"/>
              <a:ext cx="318" cy="206"/>
            </a:xfrm>
            <a:custGeom>
              <a:avLst/>
              <a:gdLst>
                <a:gd name="T0" fmla="*/ 2147483647 w 167"/>
                <a:gd name="T1" fmla="*/ 2147483647 h 155"/>
                <a:gd name="T2" fmla="*/ 0 w 167"/>
                <a:gd name="T3" fmla="*/ 2147483647 h 155"/>
                <a:gd name="T4" fmla="*/ 0 w 167"/>
                <a:gd name="T5" fmla="*/ 2147483647 h 155"/>
                <a:gd name="T6" fmla="*/ 2147483647 w 167"/>
                <a:gd name="T7" fmla="*/ 0 h 155"/>
                <a:gd name="T8" fmla="*/ 2147483647 w 167"/>
                <a:gd name="T9" fmla="*/ 2147483647 h 155"/>
                <a:gd name="T10" fmla="*/ 0 60000 65536"/>
                <a:gd name="T11" fmla="*/ 0 60000 65536"/>
                <a:gd name="T12" fmla="*/ 0 60000 65536"/>
                <a:gd name="T13" fmla="*/ 0 60000 65536"/>
                <a:gd name="T14" fmla="*/ 0 60000 65536"/>
                <a:gd name="T15" fmla="*/ 0 w 167"/>
                <a:gd name="T16" fmla="*/ 0 h 155"/>
                <a:gd name="T17" fmla="*/ 167 w 167"/>
                <a:gd name="T18" fmla="*/ 155 h 155"/>
              </a:gdLst>
              <a:ahLst/>
              <a:cxnLst>
                <a:cxn ang="T10">
                  <a:pos x="T0" y="T1"/>
                </a:cxn>
                <a:cxn ang="T11">
                  <a:pos x="T2" y="T3"/>
                </a:cxn>
                <a:cxn ang="T12">
                  <a:pos x="T4" y="T5"/>
                </a:cxn>
                <a:cxn ang="T13">
                  <a:pos x="T6" y="T7"/>
                </a:cxn>
                <a:cxn ang="T14">
                  <a:pos x="T8" y="T9"/>
                </a:cxn>
              </a:cxnLst>
              <a:rect l="T15" t="T16" r="T17" b="T18"/>
              <a:pathLst>
                <a:path w="167" h="155">
                  <a:moveTo>
                    <a:pt x="167" y="62"/>
                  </a:moveTo>
                  <a:lnTo>
                    <a:pt x="0" y="155"/>
                  </a:lnTo>
                  <a:lnTo>
                    <a:pt x="0" y="92"/>
                  </a:lnTo>
                  <a:lnTo>
                    <a:pt x="167" y="0"/>
                  </a:lnTo>
                  <a:lnTo>
                    <a:pt x="167" y="62"/>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dirty="0">
                <a:latin typeface="Calibri" panose="020F0502020204030204" pitchFamily="34" charset="0"/>
              </a:endParaRPr>
            </a:p>
          </p:txBody>
        </p:sp>
        <p:sp>
          <p:nvSpPr>
            <p:cNvPr id="54" name="Freeform 320">
              <a:extLst>
                <a:ext uri="{FF2B5EF4-FFF2-40B4-BE49-F238E27FC236}">
                  <a16:creationId xmlns:a16="http://schemas.microsoft.com/office/drawing/2014/main" id="{EAA297EF-6D05-C6F2-A8EA-1CEF3F8DF130}"/>
                </a:ext>
              </a:extLst>
            </p:cNvPr>
            <p:cNvSpPr>
              <a:spLocks/>
            </p:cNvSpPr>
            <p:nvPr/>
          </p:nvSpPr>
          <p:spPr bwMode="auto">
            <a:xfrm>
              <a:off x="439" y="1835"/>
              <a:ext cx="105" cy="84"/>
            </a:xfrm>
            <a:custGeom>
              <a:avLst/>
              <a:gdLst>
                <a:gd name="T0" fmla="*/ 2147483647 w 55"/>
                <a:gd name="T1" fmla="*/ 0 h 63"/>
                <a:gd name="T2" fmla="*/ 2147483647 w 55"/>
                <a:gd name="T3" fmla="*/ 2147483647 h 63"/>
                <a:gd name="T4" fmla="*/ 0 w 55"/>
                <a:gd name="T5" fmla="*/ 2147483647 h 63"/>
                <a:gd name="T6" fmla="*/ 2147483647 w 55"/>
                <a:gd name="T7" fmla="*/ 0 h 63"/>
                <a:gd name="T8" fmla="*/ 0 60000 65536"/>
                <a:gd name="T9" fmla="*/ 0 60000 65536"/>
                <a:gd name="T10" fmla="*/ 0 60000 65536"/>
                <a:gd name="T11" fmla="*/ 0 60000 65536"/>
                <a:gd name="T12" fmla="*/ 0 w 55"/>
                <a:gd name="T13" fmla="*/ 0 h 63"/>
                <a:gd name="T14" fmla="*/ 55 w 55"/>
                <a:gd name="T15" fmla="*/ 63 h 63"/>
              </a:gdLst>
              <a:ahLst/>
              <a:cxnLst>
                <a:cxn ang="T8">
                  <a:pos x="T0" y="T1"/>
                </a:cxn>
                <a:cxn ang="T9">
                  <a:pos x="T2" y="T3"/>
                </a:cxn>
                <a:cxn ang="T10">
                  <a:pos x="T4" y="T5"/>
                </a:cxn>
                <a:cxn ang="T11">
                  <a:pos x="T6" y="T7"/>
                </a:cxn>
              </a:cxnLst>
              <a:rect l="T12" t="T13" r="T14" b="T15"/>
              <a:pathLst>
                <a:path w="55" h="63">
                  <a:moveTo>
                    <a:pt x="55" y="0"/>
                  </a:moveTo>
                  <a:lnTo>
                    <a:pt x="53" y="63"/>
                  </a:lnTo>
                  <a:lnTo>
                    <a:pt x="0" y="32"/>
                  </a:lnTo>
                  <a:lnTo>
                    <a:pt x="55"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55" name="Freeform 321">
              <a:extLst>
                <a:ext uri="{FF2B5EF4-FFF2-40B4-BE49-F238E27FC236}">
                  <a16:creationId xmlns:a16="http://schemas.microsoft.com/office/drawing/2014/main" id="{5E9D64E6-4505-7795-7D43-28EECC135B00}"/>
                </a:ext>
              </a:extLst>
            </p:cNvPr>
            <p:cNvSpPr>
              <a:spLocks/>
            </p:cNvSpPr>
            <p:nvPr/>
          </p:nvSpPr>
          <p:spPr bwMode="auto">
            <a:xfrm>
              <a:off x="540" y="1713"/>
              <a:ext cx="321" cy="206"/>
            </a:xfrm>
            <a:custGeom>
              <a:avLst/>
              <a:gdLst>
                <a:gd name="T0" fmla="*/ 2147483647 w 169"/>
                <a:gd name="T1" fmla="*/ 2147483647 h 155"/>
                <a:gd name="T2" fmla="*/ 0 w 169"/>
                <a:gd name="T3" fmla="*/ 2147483647 h 155"/>
                <a:gd name="T4" fmla="*/ 2147483647 w 169"/>
                <a:gd name="T5" fmla="*/ 2147483647 h 155"/>
                <a:gd name="T6" fmla="*/ 2147483647 w 169"/>
                <a:gd name="T7" fmla="*/ 0 h 155"/>
                <a:gd name="T8" fmla="*/ 2147483647 w 169"/>
                <a:gd name="T9" fmla="*/ 2147483647 h 155"/>
                <a:gd name="T10" fmla="*/ 0 60000 65536"/>
                <a:gd name="T11" fmla="*/ 0 60000 65536"/>
                <a:gd name="T12" fmla="*/ 0 60000 65536"/>
                <a:gd name="T13" fmla="*/ 0 60000 65536"/>
                <a:gd name="T14" fmla="*/ 0 60000 65536"/>
                <a:gd name="T15" fmla="*/ 0 w 169"/>
                <a:gd name="T16" fmla="*/ 0 h 155"/>
                <a:gd name="T17" fmla="*/ 169 w 169"/>
                <a:gd name="T18" fmla="*/ 155 h 155"/>
              </a:gdLst>
              <a:ahLst/>
              <a:cxnLst>
                <a:cxn ang="T10">
                  <a:pos x="T0" y="T1"/>
                </a:cxn>
                <a:cxn ang="T11">
                  <a:pos x="T2" y="T3"/>
                </a:cxn>
                <a:cxn ang="T12">
                  <a:pos x="T4" y="T5"/>
                </a:cxn>
                <a:cxn ang="T13">
                  <a:pos x="T6" y="T7"/>
                </a:cxn>
                <a:cxn ang="T14">
                  <a:pos x="T8" y="T9"/>
                </a:cxn>
              </a:cxnLst>
              <a:rect l="T15" t="T16" r="T17" b="T18"/>
              <a:pathLst>
                <a:path w="169" h="155">
                  <a:moveTo>
                    <a:pt x="169" y="62"/>
                  </a:moveTo>
                  <a:lnTo>
                    <a:pt x="0" y="155"/>
                  </a:lnTo>
                  <a:lnTo>
                    <a:pt x="2" y="92"/>
                  </a:lnTo>
                  <a:lnTo>
                    <a:pt x="169" y="0"/>
                  </a:lnTo>
                  <a:lnTo>
                    <a:pt x="169" y="62"/>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56" name="Freeform 322">
              <a:extLst>
                <a:ext uri="{FF2B5EF4-FFF2-40B4-BE49-F238E27FC236}">
                  <a16:creationId xmlns:a16="http://schemas.microsoft.com/office/drawing/2014/main" id="{B99F7EE8-0F34-C03A-6E4E-419C152E09BB}"/>
                </a:ext>
              </a:extLst>
            </p:cNvPr>
            <p:cNvSpPr>
              <a:spLocks/>
            </p:cNvSpPr>
            <p:nvPr/>
          </p:nvSpPr>
          <p:spPr bwMode="auto">
            <a:xfrm>
              <a:off x="411" y="1812"/>
              <a:ext cx="24" cy="42"/>
            </a:xfrm>
            <a:custGeom>
              <a:avLst/>
              <a:gdLst>
                <a:gd name="T0" fmla="*/ 2147483647 w 13"/>
                <a:gd name="T1" fmla="*/ 2147483647 h 31"/>
                <a:gd name="T2" fmla="*/ 2147483647 w 13"/>
                <a:gd name="T3" fmla="*/ 0 h 31"/>
                <a:gd name="T4" fmla="*/ 0 w 13"/>
                <a:gd name="T5" fmla="*/ 2147483647 h 31"/>
                <a:gd name="T6" fmla="*/ 0 w 13"/>
                <a:gd name="T7" fmla="*/ 2147483647 h 31"/>
                <a:gd name="T8" fmla="*/ 2147483647 w 13"/>
                <a:gd name="T9" fmla="*/ 2147483647 h 31"/>
                <a:gd name="T10" fmla="*/ 0 60000 65536"/>
                <a:gd name="T11" fmla="*/ 0 60000 65536"/>
                <a:gd name="T12" fmla="*/ 0 60000 65536"/>
                <a:gd name="T13" fmla="*/ 0 60000 65536"/>
                <a:gd name="T14" fmla="*/ 0 60000 65536"/>
                <a:gd name="T15" fmla="*/ 0 w 13"/>
                <a:gd name="T16" fmla="*/ 0 h 31"/>
                <a:gd name="T17" fmla="*/ 13 w 13"/>
                <a:gd name="T18" fmla="*/ 31 h 31"/>
              </a:gdLst>
              <a:ahLst/>
              <a:cxnLst>
                <a:cxn ang="T10">
                  <a:pos x="T0" y="T1"/>
                </a:cxn>
                <a:cxn ang="T11">
                  <a:pos x="T2" y="T3"/>
                </a:cxn>
                <a:cxn ang="T12">
                  <a:pos x="T4" y="T5"/>
                </a:cxn>
                <a:cxn ang="T13">
                  <a:pos x="T6" y="T7"/>
                </a:cxn>
                <a:cxn ang="T14">
                  <a:pos x="T8" y="T9"/>
                </a:cxn>
              </a:cxnLst>
              <a:rect l="T15" t="T16" r="T17" b="T18"/>
              <a:pathLst>
                <a:path w="13" h="31">
                  <a:moveTo>
                    <a:pt x="13" y="22"/>
                  </a:moveTo>
                  <a:lnTo>
                    <a:pt x="13" y="0"/>
                  </a:lnTo>
                  <a:lnTo>
                    <a:pt x="0" y="7"/>
                  </a:lnTo>
                  <a:lnTo>
                    <a:pt x="0" y="31"/>
                  </a:lnTo>
                  <a:lnTo>
                    <a:pt x="13" y="22"/>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57" name="Freeform 323">
              <a:extLst>
                <a:ext uri="{FF2B5EF4-FFF2-40B4-BE49-F238E27FC236}">
                  <a16:creationId xmlns:a16="http://schemas.microsoft.com/office/drawing/2014/main" id="{9519D604-D772-FE43-0B73-7C26D5BDA520}"/>
                </a:ext>
              </a:extLst>
            </p:cNvPr>
            <p:cNvSpPr>
              <a:spLocks/>
            </p:cNvSpPr>
            <p:nvPr/>
          </p:nvSpPr>
          <p:spPr bwMode="auto">
            <a:xfrm>
              <a:off x="411" y="1774"/>
              <a:ext cx="24" cy="40"/>
            </a:xfrm>
            <a:custGeom>
              <a:avLst/>
              <a:gdLst>
                <a:gd name="T0" fmla="*/ 2147483647 w 13"/>
                <a:gd name="T1" fmla="*/ 2147483647 h 30"/>
                <a:gd name="T2" fmla="*/ 2147483647 w 13"/>
                <a:gd name="T3" fmla="*/ 0 h 30"/>
                <a:gd name="T4" fmla="*/ 0 w 13"/>
                <a:gd name="T5" fmla="*/ 2147483647 h 30"/>
                <a:gd name="T6" fmla="*/ 0 w 13"/>
                <a:gd name="T7" fmla="*/ 2147483647 h 30"/>
                <a:gd name="T8" fmla="*/ 2147483647 w 13"/>
                <a:gd name="T9" fmla="*/ 2147483647 h 30"/>
                <a:gd name="T10" fmla="*/ 0 60000 65536"/>
                <a:gd name="T11" fmla="*/ 0 60000 65536"/>
                <a:gd name="T12" fmla="*/ 0 60000 65536"/>
                <a:gd name="T13" fmla="*/ 0 60000 65536"/>
                <a:gd name="T14" fmla="*/ 0 60000 65536"/>
                <a:gd name="T15" fmla="*/ 0 w 13"/>
                <a:gd name="T16" fmla="*/ 0 h 30"/>
                <a:gd name="T17" fmla="*/ 13 w 13"/>
                <a:gd name="T18" fmla="*/ 30 h 30"/>
              </a:gdLst>
              <a:ahLst/>
              <a:cxnLst>
                <a:cxn ang="T10">
                  <a:pos x="T0" y="T1"/>
                </a:cxn>
                <a:cxn ang="T11">
                  <a:pos x="T2" y="T3"/>
                </a:cxn>
                <a:cxn ang="T12">
                  <a:pos x="T4" y="T5"/>
                </a:cxn>
                <a:cxn ang="T13">
                  <a:pos x="T6" y="T7"/>
                </a:cxn>
                <a:cxn ang="T14">
                  <a:pos x="T8" y="T9"/>
                </a:cxn>
              </a:cxnLst>
              <a:rect l="T15" t="T16" r="T17" b="T18"/>
              <a:pathLst>
                <a:path w="13" h="30">
                  <a:moveTo>
                    <a:pt x="13" y="23"/>
                  </a:moveTo>
                  <a:lnTo>
                    <a:pt x="13" y="0"/>
                  </a:lnTo>
                  <a:lnTo>
                    <a:pt x="0" y="7"/>
                  </a:lnTo>
                  <a:lnTo>
                    <a:pt x="0" y="30"/>
                  </a:lnTo>
                  <a:lnTo>
                    <a:pt x="13" y="23"/>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58" name="Freeform 324">
              <a:extLst>
                <a:ext uri="{FF2B5EF4-FFF2-40B4-BE49-F238E27FC236}">
                  <a16:creationId xmlns:a16="http://schemas.microsoft.com/office/drawing/2014/main" id="{05171930-BDB3-238B-5B7A-C45CEF419031}"/>
                </a:ext>
              </a:extLst>
            </p:cNvPr>
            <p:cNvSpPr>
              <a:spLocks/>
            </p:cNvSpPr>
            <p:nvPr/>
          </p:nvSpPr>
          <p:spPr bwMode="auto">
            <a:xfrm>
              <a:off x="441" y="1798"/>
              <a:ext cx="27" cy="41"/>
            </a:xfrm>
            <a:custGeom>
              <a:avLst/>
              <a:gdLst>
                <a:gd name="T0" fmla="*/ 2147483647 w 14"/>
                <a:gd name="T1" fmla="*/ 2147483647 h 31"/>
                <a:gd name="T2" fmla="*/ 2147483647 w 14"/>
                <a:gd name="T3" fmla="*/ 0 h 31"/>
                <a:gd name="T4" fmla="*/ 0 w 14"/>
                <a:gd name="T5" fmla="*/ 2147483647 h 31"/>
                <a:gd name="T6" fmla="*/ 0 w 14"/>
                <a:gd name="T7" fmla="*/ 2147483647 h 31"/>
                <a:gd name="T8" fmla="*/ 2147483647 w 14"/>
                <a:gd name="T9" fmla="*/ 2147483647 h 31"/>
                <a:gd name="T10" fmla="*/ 0 60000 65536"/>
                <a:gd name="T11" fmla="*/ 0 60000 65536"/>
                <a:gd name="T12" fmla="*/ 0 60000 65536"/>
                <a:gd name="T13" fmla="*/ 0 60000 65536"/>
                <a:gd name="T14" fmla="*/ 0 60000 65536"/>
                <a:gd name="T15" fmla="*/ 0 w 14"/>
                <a:gd name="T16" fmla="*/ 0 h 31"/>
                <a:gd name="T17" fmla="*/ 14 w 14"/>
                <a:gd name="T18" fmla="*/ 31 h 31"/>
              </a:gdLst>
              <a:ahLst/>
              <a:cxnLst>
                <a:cxn ang="T10">
                  <a:pos x="T0" y="T1"/>
                </a:cxn>
                <a:cxn ang="T11">
                  <a:pos x="T2" y="T3"/>
                </a:cxn>
                <a:cxn ang="T12">
                  <a:pos x="T4" y="T5"/>
                </a:cxn>
                <a:cxn ang="T13">
                  <a:pos x="T6" y="T7"/>
                </a:cxn>
                <a:cxn ang="T14">
                  <a:pos x="T8" y="T9"/>
                </a:cxn>
              </a:cxnLst>
              <a:rect l="T15" t="T16" r="T17" b="T18"/>
              <a:pathLst>
                <a:path w="14" h="31">
                  <a:moveTo>
                    <a:pt x="14" y="23"/>
                  </a:moveTo>
                  <a:lnTo>
                    <a:pt x="14" y="0"/>
                  </a:lnTo>
                  <a:lnTo>
                    <a:pt x="0" y="9"/>
                  </a:lnTo>
                  <a:lnTo>
                    <a:pt x="0" y="31"/>
                  </a:lnTo>
                  <a:lnTo>
                    <a:pt x="14" y="23"/>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59" name="Freeform 325">
              <a:extLst>
                <a:ext uri="{FF2B5EF4-FFF2-40B4-BE49-F238E27FC236}">
                  <a16:creationId xmlns:a16="http://schemas.microsoft.com/office/drawing/2014/main" id="{9178217C-70C0-3B90-A191-F5FE3C3FB6E6}"/>
                </a:ext>
              </a:extLst>
            </p:cNvPr>
            <p:cNvSpPr>
              <a:spLocks/>
            </p:cNvSpPr>
            <p:nvPr/>
          </p:nvSpPr>
          <p:spPr bwMode="auto">
            <a:xfrm>
              <a:off x="441" y="1762"/>
              <a:ext cx="27" cy="38"/>
            </a:xfrm>
            <a:custGeom>
              <a:avLst/>
              <a:gdLst>
                <a:gd name="T0" fmla="*/ 2147483647 w 14"/>
                <a:gd name="T1" fmla="*/ 2147483647 h 29"/>
                <a:gd name="T2" fmla="*/ 2147483647 w 14"/>
                <a:gd name="T3" fmla="*/ 0 h 29"/>
                <a:gd name="T4" fmla="*/ 0 w 14"/>
                <a:gd name="T5" fmla="*/ 2147483647 h 29"/>
                <a:gd name="T6" fmla="*/ 0 w 14"/>
                <a:gd name="T7" fmla="*/ 2147483647 h 29"/>
                <a:gd name="T8" fmla="*/ 2147483647 w 14"/>
                <a:gd name="T9" fmla="*/ 2147483647 h 29"/>
                <a:gd name="T10" fmla="*/ 0 60000 65536"/>
                <a:gd name="T11" fmla="*/ 0 60000 65536"/>
                <a:gd name="T12" fmla="*/ 0 60000 65536"/>
                <a:gd name="T13" fmla="*/ 0 60000 65536"/>
                <a:gd name="T14" fmla="*/ 0 60000 65536"/>
                <a:gd name="T15" fmla="*/ 0 w 14"/>
                <a:gd name="T16" fmla="*/ 0 h 29"/>
                <a:gd name="T17" fmla="*/ 14 w 14"/>
                <a:gd name="T18" fmla="*/ 29 h 29"/>
              </a:gdLst>
              <a:ahLst/>
              <a:cxnLst>
                <a:cxn ang="T10">
                  <a:pos x="T0" y="T1"/>
                </a:cxn>
                <a:cxn ang="T11">
                  <a:pos x="T2" y="T3"/>
                </a:cxn>
                <a:cxn ang="T12">
                  <a:pos x="T4" y="T5"/>
                </a:cxn>
                <a:cxn ang="T13">
                  <a:pos x="T6" y="T7"/>
                </a:cxn>
                <a:cxn ang="T14">
                  <a:pos x="T8" y="T9"/>
                </a:cxn>
              </a:cxnLst>
              <a:rect l="T15" t="T16" r="T17" b="T18"/>
              <a:pathLst>
                <a:path w="14" h="29">
                  <a:moveTo>
                    <a:pt x="14" y="22"/>
                  </a:moveTo>
                  <a:lnTo>
                    <a:pt x="14" y="0"/>
                  </a:lnTo>
                  <a:lnTo>
                    <a:pt x="0" y="6"/>
                  </a:lnTo>
                  <a:lnTo>
                    <a:pt x="0" y="29"/>
                  </a:lnTo>
                  <a:lnTo>
                    <a:pt x="14" y="22"/>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60" name="Freeform 326">
              <a:extLst>
                <a:ext uri="{FF2B5EF4-FFF2-40B4-BE49-F238E27FC236}">
                  <a16:creationId xmlns:a16="http://schemas.microsoft.com/office/drawing/2014/main" id="{A5B2804F-4B28-57F4-71CF-3A8A644553EA}"/>
                </a:ext>
              </a:extLst>
            </p:cNvPr>
            <p:cNvSpPr>
              <a:spLocks/>
            </p:cNvSpPr>
            <p:nvPr/>
          </p:nvSpPr>
          <p:spPr bwMode="auto">
            <a:xfrm>
              <a:off x="475" y="1784"/>
              <a:ext cx="25" cy="42"/>
            </a:xfrm>
            <a:custGeom>
              <a:avLst/>
              <a:gdLst>
                <a:gd name="T0" fmla="*/ 2147483647 w 13"/>
                <a:gd name="T1" fmla="*/ 2147483647 h 31"/>
                <a:gd name="T2" fmla="*/ 2147483647 w 13"/>
                <a:gd name="T3" fmla="*/ 0 h 31"/>
                <a:gd name="T4" fmla="*/ 0 w 13"/>
                <a:gd name="T5" fmla="*/ 2147483647 h 31"/>
                <a:gd name="T6" fmla="*/ 0 w 13"/>
                <a:gd name="T7" fmla="*/ 2147483647 h 31"/>
                <a:gd name="T8" fmla="*/ 2147483647 w 13"/>
                <a:gd name="T9" fmla="*/ 2147483647 h 31"/>
                <a:gd name="T10" fmla="*/ 0 60000 65536"/>
                <a:gd name="T11" fmla="*/ 0 60000 65536"/>
                <a:gd name="T12" fmla="*/ 0 60000 65536"/>
                <a:gd name="T13" fmla="*/ 0 60000 65536"/>
                <a:gd name="T14" fmla="*/ 0 60000 65536"/>
                <a:gd name="T15" fmla="*/ 0 w 13"/>
                <a:gd name="T16" fmla="*/ 0 h 31"/>
                <a:gd name="T17" fmla="*/ 13 w 13"/>
                <a:gd name="T18" fmla="*/ 31 h 31"/>
              </a:gdLst>
              <a:ahLst/>
              <a:cxnLst>
                <a:cxn ang="T10">
                  <a:pos x="T0" y="T1"/>
                </a:cxn>
                <a:cxn ang="T11">
                  <a:pos x="T2" y="T3"/>
                </a:cxn>
                <a:cxn ang="T12">
                  <a:pos x="T4" y="T5"/>
                </a:cxn>
                <a:cxn ang="T13">
                  <a:pos x="T6" y="T7"/>
                </a:cxn>
                <a:cxn ang="T14">
                  <a:pos x="T8" y="T9"/>
                </a:cxn>
              </a:cxnLst>
              <a:rect l="T15" t="T16" r="T17" b="T18"/>
              <a:pathLst>
                <a:path w="13" h="31">
                  <a:moveTo>
                    <a:pt x="13" y="25"/>
                  </a:moveTo>
                  <a:lnTo>
                    <a:pt x="13" y="0"/>
                  </a:lnTo>
                  <a:lnTo>
                    <a:pt x="0" y="9"/>
                  </a:lnTo>
                  <a:lnTo>
                    <a:pt x="0" y="31"/>
                  </a:lnTo>
                  <a:lnTo>
                    <a:pt x="13" y="25"/>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61" name="Freeform 327">
              <a:extLst>
                <a:ext uri="{FF2B5EF4-FFF2-40B4-BE49-F238E27FC236}">
                  <a16:creationId xmlns:a16="http://schemas.microsoft.com/office/drawing/2014/main" id="{75B0CE35-C035-4017-2EE5-462B511CBB77}"/>
                </a:ext>
              </a:extLst>
            </p:cNvPr>
            <p:cNvSpPr>
              <a:spLocks/>
            </p:cNvSpPr>
            <p:nvPr/>
          </p:nvSpPr>
          <p:spPr bwMode="auto">
            <a:xfrm>
              <a:off x="475" y="1749"/>
              <a:ext cx="25" cy="39"/>
            </a:xfrm>
            <a:custGeom>
              <a:avLst/>
              <a:gdLst>
                <a:gd name="T0" fmla="*/ 2147483647 w 13"/>
                <a:gd name="T1" fmla="*/ 2147483647 h 30"/>
                <a:gd name="T2" fmla="*/ 2147483647 w 13"/>
                <a:gd name="T3" fmla="*/ 0 h 30"/>
                <a:gd name="T4" fmla="*/ 0 w 13"/>
                <a:gd name="T5" fmla="*/ 2147483647 h 30"/>
                <a:gd name="T6" fmla="*/ 0 w 13"/>
                <a:gd name="T7" fmla="*/ 2147483647 h 30"/>
                <a:gd name="T8" fmla="*/ 2147483647 w 13"/>
                <a:gd name="T9" fmla="*/ 2147483647 h 30"/>
                <a:gd name="T10" fmla="*/ 0 60000 65536"/>
                <a:gd name="T11" fmla="*/ 0 60000 65536"/>
                <a:gd name="T12" fmla="*/ 0 60000 65536"/>
                <a:gd name="T13" fmla="*/ 0 60000 65536"/>
                <a:gd name="T14" fmla="*/ 0 60000 65536"/>
                <a:gd name="T15" fmla="*/ 0 w 13"/>
                <a:gd name="T16" fmla="*/ 0 h 30"/>
                <a:gd name="T17" fmla="*/ 13 w 13"/>
                <a:gd name="T18" fmla="*/ 30 h 30"/>
              </a:gdLst>
              <a:ahLst/>
              <a:cxnLst>
                <a:cxn ang="T10">
                  <a:pos x="T0" y="T1"/>
                </a:cxn>
                <a:cxn ang="T11">
                  <a:pos x="T2" y="T3"/>
                </a:cxn>
                <a:cxn ang="T12">
                  <a:pos x="T4" y="T5"/>
                </a:cxn>
                <a:cxn ang="T13">
                  <a:pos x="T6" y="T7"/>
                </a:cxn>
                <a:cxn ang="T14">
                  <a:pos x="T8" y="T9"/>
                </a:cxn>
              </a:cxnLst>
              <a:rect l="T15" t="T16" r="T17" b="T18"/>
              <a:pathLst>
                <a:path w="13" h="30">
                  <a:moveTo>
                    <a:pt x="13" y="22"/>
                  </a:moveTo>
                  <a:lnTo>
                    <a:pt x="13" y="0"/>
                  </a:lnTo>
                  <a:lnTo>
                    <a:pt x="0" y="8"/>
                  </a:lnTo>
                  <a:lnTo>
                    <a:pt x="0" y="30"/>
                  </a:lnTo>
                  <a:lnTo>
                    <a:pt x="13" y="22"/>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62" name="Freeform 328">
              <a:extLst>
                <a:ext uri="{FF2B5EF4-FFF2-40B4-BE49-F238E27FC236}">
                  <a16:creationId xmlns:a16="http://schemas.microsoft.com/office/drawing/2014/main" id="{282EDC81-2C96-58FC-97A7-8FEF78B57315}"/>
                </a:ext>
              </a:extLst>
            </p:cNvPr>
            <p:cNvSpPr>
              <a:spLocks/>
            </p:cNvSpPr>
            <p:nvPr/>
          </p:nvSpPr>
          <p:spPr bwMode="auto">
            <a:xfrm>
              <a:off x="509" y="1771"/>
              <a:ext cx="27" cy="43"/>
            </a:xfrm>
            <a:custGeom>
              <a:avLst/>
              <a:gdLst>
                <a:gd name="T0" fmla="*/ 2147483647 w 14"/>
                <a:gd name="T1" fmla="*/ 2147483647 h 32"/>
                <a:gd name="T2" fmla="*/ 2147483647 w 14"/>
                <a:gd name="T3" fmla="*/ 0 h 32"/>
                <a:gd name="T4" fmla="*/ 0 w 14"/>
                <a:gd name="T5" fmla="*/ 2147483647 h 32"/>
                <a:gd name="T6" fmla="*/ 0 w 14"/>
                <a:gd name="T7" fmla="*/ 2147483647 h 32"/>
                <a:gd name="T8" fmla="*/ 2147483647 w 14"/>
                <a:gd name="T9" fmla="*/ 2147483647 h 32"/>
                <a:gd name="T10" fmla="*/ 0 60000 65536"/>
                <a:gd name="T11" fmla="*/ 0 60000 65536"/>
                <a:gd name="T12" fmla="*/ 0 60000 65536"/>
                <a:gd name="T13" fmla="*/ 0 60000 65536"/>
                <a:gd name="T14" fmla="*/ 0 60000 65536"/>
                <a:gd name="T15" fmla="*/ 0 w 14"/>
                <a:gd name="T16" fmla="*/ 0 h 32"/>
                <a:gd name="T17" fmla="*/ 14 w 14"/>
                <a:gd name="T18" fmla="*/ 32 h 32"/>
              </a:gdLst>
              <a:ahLst/>
              <a:cxnLst>
                <a:cxn ang="T10">
                  <a:pos x="T0" y="T1"/>
                </a:cxn>
                <a:cxn ang="T11">
                  <a:pos x="T2" y="T3"/>
                </a:cxn>
                <a:cxn ang="T12">
                  <a:pos x="T4" y="T5"/>
                </a:cxn>
                <a:cxn ang="T13">
                  <a:pos x="T6" y="T7"/>
                </a:cxn>
                <a:cxn ang="T14">
                  <a:pos x="T8" y="T9"/>
                </a:cxn>
              </a:cxnLst>
              <a:rect l="T15" t="T16" r="T17" b="T18"/>
              <a:pathLst>
                <a:path w="14" h="32">
                  <a:moveTo>
                    <a:pt x="14" y="24"/>
                  </a:moveTo>
                  <a:lnTo>
                    <a:pt x="14" y="0"/>
                  </a:lnTo>
                  <a:lnTo>
                    <a:pt x="0" y="9"/>
                  </a:lnTo>
                  <a:lnTo>
                    <a:pt x="0" y="32"/>
                  </a:lnTo>
                  <a:lnTo>
                    <a:pt x="14" y="24"/>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63" name="Freeform 329">
              <a:extLst>
                <a:ext uri="{FF2B5EF4-FFF2-40B4-BE49-F238E27FC236}">
                  <a16:creationId xmlns:a16="http://schemas.microsoft.com/office/drawing/2014/main" id="{FE71C62B-587B-9EC5-64EA-33D2BA8D4828}"/>
                </a:ext>
              </a:extLst>
            </p:cNvPr>
            <p:cNvSpPr>
              <a:spLocks/>
            </p:cNvSpPr>
            <p:nvPr/>
          </p:nvSpPr>
          <p:spPr bwMode="auto">
            <a:xfrm>
              <a:off x="509" y="1734"/>
              <a:ext cx="27" cy="41"/>
            </a:xfrm>
            <a:custGeom>
              <a:avLst/>
              <a:gdLst>
                <a:gd name="T0" fmla="*/ 2147483647 w 14"/>
                <a:gd name="T1" fmla="*/ 2147483647 h 31"/>
                <a:gd name="T2" fmla="*/ 2147483647 w 14"/>
                <a:gd name="T3" fmla="*/ 0 h 31"/>
                <a:gd name="T4" fmla="*/ 0 w 14"/>
                <a:gd name="T5" fmla="*/ 2147483647 h 31"/>
                <a:gd name="T6" fmla="*/ 0 w 14"/>
                <a:gd name="T7" fmla="*/ 2147483647 h 31"/>
                <a:gd name="T8" fmla="*/ 2147483647 w 14"/>
                <a:gd name="T9" fmla="*/ 2147483647 h 31"/>
                <a:gd name="T10" fmla="*/ 0 60000 65536"/>
                <a:gd name="T11" fmla="*/ 0 60000 65536"/>
                <a:gd name="T12" fmla="*/ 0 60000 65536"/>
                <a:gd name="T13" fmla="*/ 0 60000 65536"/>
                <a:gd name="T14" fmla="*/ 0 60000 65536"/>
                <a:gd name="T15" fmla="*/ 0 w 14"/>
                <a:gd name="T16" fmla="*/ 0 h 31"/>
                <a:gd name="T17" fmla="*/ 14 w 14"/>
                <a:gd name="T18" fmla="*/ 31 h 31"/>
              </a:gdLst>
              <a:ahLst/>
              <a:cxnLst>
                <a:cxn ang="T10">
                  <a:pos x="T0" y="T1"/>
                </a:cxn>
                <a:cxn ang="T11">
                  <a:pos x="T2" y="T3"/>
                </a:cxn>
                <a:cxn ang="T12">
                  <a:pos x="T4" y="T5"/>
                </a:cxn>
                <a:cxn ang="T13">
                  <a:pos x="T6" y="T7"/>
                </a:cxn>
                <a:cxn ang="T14">
                  <a:pos x="T8" y="T9"/>
                </a:cxn>
              </a:cxnLst>
              <a:rect l="T15" t="T16" r="T17" b="T18"/>
              <a:pathLst>
                <a:path w="14" h="31">
                  <a:moveTo>
                    <a:pt x="14" y="25"/>
                  </a:moveTo>
                  <a:lnTo>
                    <a:pt x="14" y="0"/>
                  </a:lnTo>
                  <a:lnTo>
                    <a:pt x="0" y="7"/>
                  </a:lnTo>
                  <a:lnTo>
                    <a:pt x="0" y="31"/>
                  </a:lnTo>
                  <a:lnTo>
                    <a:pt x="14" y="25"/>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64" name="Freeform 330">
              <a:extLst>
                <a:ext uri="{FF2B5EF4-FFF2-40B4-BE49-F238E27FC236}">
                  <a16:creationId xmlns:a16="http://schemas.microsoft.com/office/drawing/2014/main" id="{7F0A19C0-3C04-4FD3-A5C9-7AD93EEF9F95}"/>
                </a:ext>
              </a:extLst>
            </p:cNvPr>
            <p:cNvSpPr>
              <a:spLocks/>
            </p:cNvSpPr>
            <p:nvPr/>
          </p:nvSpPr>
          <p:spPr bwMode="auto">
            <a:xfrm>
              <a:off x="544" y="1761"/>
              <a:ext cx="26" cy="39"/>
            </a:xfrm>
            <a:custGeom>
              <a:avLst/>
              <a:gdLst>
                <a:gd name="T0" fmla="*/ 2147483647 w 14"/>
                <a:gd name="T1" fmla="*/ 2147483647 h 30"/>
                <a:gd name="T2" fmla="*/ 2147483647 w 14"/>
                <a:gd name="T3" fmla="*/ 0 h 30"/>
                <a:gd name="T4" fmla="*/ 0 w 14"/>
                <a:gd name="T5" fmla="*/ 2147483647 h 30"/>
                <a:gd name="T6" fmla="*/ 0 w 14"/>
                <a:gd name="T7" fmla="*/ 2147483647 h 30"/>
                <a:gd name="T8" fmla="*/ 2147483647 w 14"/>
                <a:gd name="T9" fmla="*/ 2147483647 h 30"/>
                <a:gd name="T10" fmla="*/ 0 60000 65536"/>
                <a:gd name="T11" fmla="*/ 0 60000 65536"/>
                <a:gd name="T12" fmla="*/ 0 60000 65536"/>
                <a:gd name="T13" fmla="*/ 0 60000 65536"/>
                <a:gd name="T14" fmla="*/ 0 60000 65536"/>
                <a:gd name="T15" fmla="*/ 0 w 14"/>
                <a:gd name="T16" fmla="*/ 0 h 30"/>
                <a:gd name="T17" fmla="*/ 14 w 14"/>
                <a:gd name="T18" fmla="*/ 30 h 30"/>
              </a:gdLst>
              <a:ahLst/>
              <a:cxnLst>
                <a:cxn ang="T10">
                  <a:pos x="T0" y="T1"/>
                </a:cxn>
                <a:cxn ang="T11">
                  <a:pos x="T2" y="T3"/>
                </a:cxn>
                <a:cxn ang="T12">
                  <a:pos x="T4" y="T5"/>
                </a:cxn>
                <a:cxn ang="T13">
                  <a:pos x="T6" y="T7"/>
                </a:cxn>
                <a:cxn ang="T14">
                  <a:pos x="T8" y="T9"/>
                </a:cxn>
              </a:cxnLst>
              <a:rect l="T15" t="T16" r="T17" b="T18"/>
              <a:pathLst>
                <a:path w="14" h="30">
                  <a:moveTo>
                    <a:pt x="14" y="22"/>
                  </a:moveTo>
                  <a:lnTo>
                    <a:pt x="14" y="0"/>
                  </a:lnTo>
                  <a:lnTo>
                    <a:pt x="0" y="7"/>
                  </a:lnTo>
                  <a:lnTo>
                    <a:pt x="0" y="30"/>
                  </a:lnTo>
                  <a:lnTo>
                    <a:pt x="14" y="22"/>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65" name="Freeform 331">
              <a:extLst>
                <a:ext uri="{FF2B5EF4-FFF2-40B4-BE49-F238E27FC236}">
                  <a16:creationId xmlns:a16="http://schemas.microsoft.com/office/drawing/2014/main" id="{37F2A704-352B-3EED-420F-BFCE0FBABEB5}"/>
                </a:ext>
              </a:extLst>
            </p:cNvPr>
            <p:cNvSpPr>
              <a:spLocks/>
            </p:cNvSpPr>
            <p:nvPr/>
          </p:nvSpPr>
          <p:spPr bwMode="auto">
            <a:xfrm>
              <a:off x="544" y="1721"/>
              <a:ext cx="26" cy="42"/>
            </a:xfrm>
            <a:custGeom>
              <a:avLst/>
              <a:gdLst>
                <a:gd name="T0" fmla="*/ 2147483647 w 14"/>
                <a:gd name="T1" fmla="*/ 2147483647 h 32"/>
                <a:gd name="T2" fmla="*/ 2147483647 w 14"/>
                <a:gd name="T3" fmla="*/ 0 h 32"/>
                <a:gd name="T4" fmla="*/ 0 w 14"/>
                <a:gd name="T5" fmla="*/ 2147483647 h 32"/>
                <a:gd name="T6" fmla="*/ 0 w 14"/>
                <a:gd name="T7" fmla="*/ 2147483647 h 32"/>
                <a:gd name="T8" fmla="*/ 2147483647 w 14"/>
                <a:gd name="T9" fmla="*/ 2147483647 h 32"/>
                <a:gd name="T10" fmla="*/ 0 60000 65536"/>
                <a:gd name="T11" fmla="*/ 0 60000 65536"/>
                <a:gd name="T12" fmla="*/ 0 60000 65536"/>
                <a:gd name="T13" fmla="*/ 0 60000 65536"/>
                <a:gd name="T14" fmla="*/ 0 60000 65536"/>
                <a:gd name="T15" fmla="*/ 0 w 14"/>
                <a:gd name="T16" fmla="*/ 0 h 32"/>
                <a:gd name="T17" fmla="*/ 14 w 14"/>
                <a:gd name="T18" fmla="*/ 32 h 32"/>
              </a:gdLst>
              <a:ahLst/>
              <a:cxnLst>
                <a:cxn ang="T10">
                  <a:pos x="T0" y="T1"/>
                </a:cxn>
                <a:cxn ang="T11">
                  <a:pos x="T2" y="T3"/>
                </a:cxn>
                <a:cxn ang="T12">
                  <a:pos x="T4" y="T5"/>
                </a:cxn>
                <a:cxn ang="T13">
                  <a:pos x="T6" y="T7"/>
                </a:cxn>
                <a:cxn ang="T14">
                  <a:pos x="T8" y="T9"/>
                </a:cxn>
              </a:cxnLst>
              <a:rect l="T15" t="T16" r="T17" b="T18"/>
              <a:pathLst>
                <a:path w="14" h="32">
                  <a:moveTo>
                    <a:pt x="14" y="25"/>
                  </a:moveTo>
                  <a:lnTo>
                    <a:pt x="14" y="0"/>
                  </a:lnTo>
                  <a:lnTo>
                    <a:pt x="0" y="8"/>
                  </a:lnTo>
                  <a:lnTo>
                    <a:pt x="0" y="32"/>
                  </a:lnTo>
                  <a:lnTo>
                    <a:pt x="14" y="25"/>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66" name="Freeform 332">
              <a:extLst>
                <a:ext uri="{FF2B5EF4-FFF2-40B4-BE49-F238E27FC236}">
                  <a16:creationId xmlns:a16="http://schemas.microsoft.com/office/drawing/2014/main" id="{6EA2C177-A252-D374-2676-1DAF75ED27CB}"/>
                </a:ext>
              </a:extLst>
            </p:cNvPr>
            <p:cNvSpPr>
              <a:spLocks/>
            </p:cNvSpPr>
            <p:nvPr/>
          </p:nvSpPr>
          <p:spPr bwMode="auto">
            <a:xfrm>
              <a:off x="576" y="1747"/>
              <a:ext cx="27" cy="41"/>
            </a:xfrm>
            <a:custGeom>
              <a:avLst/>
              <a:gdLst>
                <a:gd name="T0" fmla="*/ 2147483647 w 14"/>
                <a:gd name="T1" fmla="*/ 2147483647 h 31"/>
                <a:gd name="T2" fmla="*/ 2147483647 w 14"/>
                <a:gd name="T3" fmla="*/ 0 h 31"/>
                <a:gd name="T4" fmla="*/ 0 w 14"/>
                <a:gd name="T5" fmla="*/ 2147483647 h 31"/>
                <a:gd name="T6" fmla="*/ 0 w 14"/>
                <a:gd name="T7" fmla="*/ 2147483647 h 31"/>
                <a:gd name="T8" fmla="*/ 2147483647 w 14"/>
                <a:gd name="T9" fmla="*/ 2147483647 h 31"/>
                <a:gd name="T10" fmla="*/ 0 60000 65536"/>
                <a:gd name="T11" fmla="*/ 0 60000 65536"/>
                <a:gd name="T12" fmla="*/ 0 60000 65536"/>
                <a:gd name="T13" fmla="*/ 0 60000 65536"/>
                <a:gd name="T14" fmla="*/ 0 60000 65536"/>
                <a:gd name="T15" fmla="*/ 0 w 14"/>
                <a:gd name="T16" fmla="*/ 0 h 31"/>
                <a:gd name="T17" fmla="*/ 14 w 14"/>
                <a:gd name="T18" fmla="*/ 31 h 31"/>
              </a:gdLst>
              <a:ahLst/>
              <a:cxnLst>
                <a:cxn ang="T10">
                  <a:pos x="T0" y="T1"/>
                </a:cxn>
                <a:cxn ang="T11">
                  <a:pos x="T2" y="T3"/>
                </a:cxn>
                <a:cxn ang="T12">
                  <a:pos x="T4" y="T5"/>
                </a:cxn>
                <a:cxn ang="T13">
                  <a:pos x="T6" y="T7"/>
                </a:cxn>
                <a:cxn ang="T14">
                  <a:pos x="T8" y="T9"/>
                </a:cxn>
              </a:cxnLst>
              <a:rect l="T15" t="T16" r="T17" b="T18"/>
              <a:pathLst>
                <a:path w="14" h="31">
                  <a:moveTo>
                    <a:pt x="14" y="22"/>
                  </a:moveTo>
                  <a:lnTo>
                    <a:pt x="14" y="0"/>
                  </a:lnTo>
                  <a:lnTo>
                    <a:pt x="0" y="7"/>
                  </a:lnTo>
                  <a:lnTo>
                    <a:pt x="0" y="31"/>
                  </a:lnTo>
                  <a:lnTo>
                    <a:pt x="14" y="22"/>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67" name="Freeform 333">
              <a:extLst>
                <a:ext uri="{FF2B5EF4-FFF2-40B4-BE49-F238E27FC236}">
                  <a16:creationId xmlns:a16="http://schemas.microsoft.com/office/drawing/2014/main" id="{5DE1A1ED-7B77-0429-15F1-E76BFA5BB436}"/>
                </a:ext>
              </a:extLst>
            </p:cNvPr>
            <p:cNvSpPr>
              <a:spLocks/>
            </p:cNvSpPr>
            <p:nvPr/>
          </p:nvSpPr>
          <p:spPr bwMode="auto">
            <a:xfrm>
              <a:off x="576" y="1710"/>
              <a:ext cx="27" cy="39"/>
            </a:xfrm>
            <a:custGeom>
              <a:avLst/>
              <a:gdLst>
                <a:gd name="T0" fmla="*/ 2147483647 w 14"/>
                <a:gd name="T1" fmla="*/ 2147483647 h 29"/>
                <a:gd name="T2" fmla="*/ 2147483647 w 14"/>
                <a:gd name="T3" fmla="*/ 0 h 29"/>
                <a:gd name="T4" fmla="*/ 0 w 14"/>
                <a:gd name="T5" fmla="*/ 2147483647 h 29"/>
                <a:gd name="T6" fmla="*/ 0 w 14"/>
                <a:gd name="T7" fmla="*/ 2147483647 h 29"/>
                <a:gd name="T8" fmla="*/ 2147483647 w 14"/>
                <a:gd name="T9" fmla="*/ 2147483647 h 29"/>
                <a:gd name="T10" fmla="*/ 0 60000 65536"/>
                <a:gd name="T11" fmla="*/ 0 60000 65536"/>
                <a:gd name="T12" fmla="*/ 0 60000 65536"/>
                <a:gd name="T13" fmla="*/ 0 60000 65536"/>
                <a:gd name="T14" fmla="*/ 0 60000 65536"/>
                <a:gd name="T15" fmla="*/ 0 w 14"/>
                <a:gd name="T16" fmla="*/ 0 h 29"/>
                <a:gd name="T17" fmla="*/ 14 w 14"/>
                <a:gd name="T18" fmla="*/ 29 h 29"/>
              </a:gdLst>
              <a:ahLst/>
              <a:cxnLst>
                <a:cxn ang="T10">
                  <a:pos x="T0" y="T1"/>
                </a:cxn>
                <a:cxn ang="T11">
                  <a:pos x="T2" y="T3"/>
                </a:cxn>
                <a:cxn ang="T12">
                  <a:pos x="T4" y="T5"/>
                </a:cxn>
                <a:cxn ang="T13">
                  <a:pos x="T6" y="T7"/>
                </a:cxn>
                <a:cxn ang="T14">
                  <a:pos x="T8" y="T9"/>
                </a:cxn>
              </a:cxnLst>
              <a:rect l="T15" t="T16" r="T17" b="T18"/>
              <a:pathLst>
                <a:path w="14" h="29">
                  <a:moveTo>
                    <a:pt x="14" y="22"/>
                  </a:moveTo>
                  <a:lnTo>
                    <a:pt x="14" y="0"/>
                  </a:lnTo>
                  <a:lnTo>
                    <a:pt x="0" y="6"/>
                  </a:lnTo>
                  <a:lnTo>
                    <a:pt x="0" y="29"/>
                  </a:lnTo>
                  <a:lnTo>
                    <a:pt x="14" y="22"/>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68" name="Freeform 334">
              <a:extLst>
                <a:ext uri="{FF2B5EF4-FFF2-40B4-BE49-F238E27FC236}">
                  <a16:creationId xmlns:a16="http://schemas.microsoft.com/office/drawing/2014/main" id="{1C10E8E8-0CD1-C636-32AD-6E969C8E0514}"/>
                </a:ext>
              </a:extLst>
            </p:cNvPr>
            <p:cNvSpPr>
              <a:spLocks/>
            </p:cNvSpPr>
            <p:nvPr/>
          </p:nvSpPr>
          <p:spPr bwMode="auto">
            <a:xfrm>
              <a:off x="610" y="1734"/>
              <a:ext cx="27" cy="41"/>
            </a:xfrm>
            <a:custGeom>
              <a:avLst/>
              <a:gdLst>
                <a:gd name="T0" fmla="*/ 2147483647 w 14"/>
                <a:gd name="T1" fmla="*/ 2147483647 h 31"/>
                <a:gd name="T2" fmla="*/ 2147483647 w 14"/>
                <a:gd name="T3" fmla="*/ 0 h 31"/>
                <a:gd name="T4" fmla="*/ 0 w 14"/>
                <a:gd name="T5" fmla="*/ 2147483647 h 31"/>
                <a:gd name="T6" fmla="*/ 0 w 14"/>
                <a:gd name="T7" fmla="*/ 2147483647 h 31"/>
                <a:gd name="T8" fmla="*/ 2147483647 w 14"/>
                <a:gd name="T9" fmla="*/ 2147483647 h 31"/>
                <a:gd name="T10" fmla="*/ 0 60000 65536"/>
                <a:gd name="T11" fmla="*/ 0 60000 65536"/>
                <a:gd name="T12" fmla="*/ 0 60000 65536"/>
                <a:gd name="T13" fmla="*/ 0 60000 65536"/>
                <a:gd name="T14" fmla="*/ 0 60000 65536"/>
                <a:gd name="T15" fmla="*/ 0 w 14"/>
                <a:gd name="T16" fmla="*/ 0 h 31"/>
                <a:gd name="T17" fmla="*/ 14 w 14"/>
                <a:gd name="T18" fmla="*/ 31 h 31"/>
              </a:gdLst>
              <a:ahLst/>
              <a:cxnLst>
                <a:cxn ang="T10">
                  <a:pos x="T0" y="T1"/>
                </a:cxn>
                <a:cxn ang="T11">
                  <a:pos x="T2" y="T3"/>
                </a:cxn>
                <a:cxn ang="T12">
                  <a:pos x="T4" y="T5"/>
                </a:cxn>
                <a:cxn ang="T13">
                  <a:pos x="T6" y="T7"/>
                </a:cxn>
                <a:cxn ang="T14">
                  <a:pos x="T8" y="T9"/>
                </a:cxn>
              </a:cxnLst>
              <a:rect l="T15" t="T16" r="T17" b="T18"/>
              <a:pathLst>
                <a:path w="14" h="31">
                  <a:moveTo>
                    <a:pt x="14" y="23"/>
                  </a:moveTo>
                  <a:lnTo>
                    <a:pt x="14" y="0"/>
                  </a:lnTo>
                  <a:lnTo>
                    <a:pt x="0" y="7"/>
                  </a:lnTo>
                  <a:lnTo>
                    <a:pt x="0" y="31"/>
                  </a:lnTo>
                  <a:lnTo>
                    <a:pt x="14" y="23"/>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69" name="Freeform 335">
              <a:extLst>
                <a:ext uri="{FF2B5EF4-FFF2-40B4-BE49-F238E27FC236}">
                  <a16:creationId xmlns:a16="http://schemas.microsoft.com/office/drawing/2014/main" id="{2CE2AA96-E0EC-3E3D-4E81-4EBD4357F7B1}"/>
                </a:ext>
              </a:extLst>
            </p:cNvPr>
            <p:cNvSpPr>
              <a:spLocks/>
            </p:cNvSpPr>
            <p:nvPr/>
          </p:nvSpPr>
          <p:spPr bwMode="auto">
            <a:xfrm>
              <a:off x="610" y="1697"/>
              <a:ext cx="27" cy="38"/>
            </a:xfrm>
            <a:custGeom>
              <a:avLst/>
              <a:gdLst>
                <a:gd name="T0" fmla="*/ 2147483647 w 14"/>
                <a:gd name="T1" fmla="*/ 2147483647 h 29"/>
                <a:gd name="T2" fmla="*/ 2147483647 w 14"/>
                <a:gd name="T3" fmla="*/ 0 h 29"/>
                <a:gd name="T4" fmla="*/ 0 w 14"/>
                <a:gd name="T5" fmla="*/ 2147483647 h 29"/>
                <a:gd name="T6" fmla="*/ 0 w 14"/>
                <a:gd name="T7" fmla="*/ 2147483647 h 29"/>
                <a:gd name="T8" fmla="*/ 2147483647 w 14"/>
                <a:gd name="T9" fmla="*/ 2147483647 h 29"/>
                <a:gd name="T10" fmla="*/ 0 60000 65536"/>
                <a:gd name="T11" fmla="*/ 0 60000 65536"/>
                <a:gd name="T12" fmla="*/ 0 60000 65536"/>
                <a:gd name="T13" fmla="*/ 0 60000 65536"/>
                <a:gd name="T14" fmla="*/ 0 60000 65536"/>
                <a:gd name="T15" fmla="*/ 0 w 14"/>
                <a:gd name="T16" fmla="*/ 0 h 29"/>
                <a:gd name="T17" fmla="*/ 14 w 14"/>
                <a:gd name="T18" fmla="*/ 29 h 29"/>
              </a:gdLst>
              <a:ahLst/>
              <a:cxnLst>
                <a:cxn ang="T10">
                  <a:pos x="T0" y="T1"/>
                </a:cxn>
                <a:cxn ang="T11">
                  <a:pos x="T2" y="T3"/>
                </a:cxn>
                <a:cxn ang="T12">
                  <a:pos x="T4" y="T5"/>
                </a:cxn>
                <a:cxn ang="T13">
                  <a:pos x="T6" y="T7"/>
                </a:cxn>
                <a:cxn ang="T14">
                  <a:pos x="T8" y="T9"/>
                </a:cxn>
              </a:cxnLst>
              <a:rect l="T15" t="T16" r="T17" b="T18"/>
              <a:pathLst>
                <a:path w="14" h="29">
                  <a:moveTo>
                    <a:pt x="14" y="22"/>
                  </a:moveTo>
                  <a:lnTo>
                    <a:pt x="14" y="0"/>
                  </a:lnTo>
                  <a:lnTo>
                    <a:pt x="0" y="7"/>
                  </a:lnTo>
                  <a:lnTo>
                    <a:pt x="0" y="29"/>
                  </a:lnTo>
                  <a:lnTo>
                    <a:pt x="14" y="22"/>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70" name="Freeform 336">
              <a:extLst>
                <a:ext uri="{FF2B5EF4-FFF2-40B4-BE49-F238E27FC236}">
                  <a16:creationId xmlns:a16="http://schemas.microsoft.com/office/drawing/2014/main" id="{BB886F4D-1205-4047-AFBD-50B81D0DAC30}"/>
                </a:ext>
              </a:extLst>
            </p:cNvPr>
            <p:cNvSpPr>
              <a:spLocks/>
            </p:cNvSpPr>
            <p:nvPr/>
          </p:nvSpPr>
          <p:spPr bwMode="auto">
            <a:xfrm>
              <a:off x="644" y="1721"/>
              <a:ext cx="25" cy="41"/>
            </a:xfrm>
            <a:custGeom>
              <a:avLst/>
              <a:gdLst>
                <a:gd name="T0" fmla="*/ 2147483647 w 13"/>
                <a:gd name="T1" fmla="*/ 2147483647 h 31"/>
                <a:gd name="T2" fmla="*/ 2147483647 w 13"/>
                <a:gd name="T3" fmla="*/ 0 h 31"/>
                <a:gd name="T4" fmla="*/ 0 w 13"/>
                <a:gd name="T5" fmla="*/ 2147483647 h 31"/>
                <a:gd name="T6" fmla="*/ 0 w 13"/>
                <a:gd name="T7" fmla="*/ 2147483647 h 31"/>
                <a:gd name="T8" fmla="*/ 2147483647 w 13"/>
                <a:gd name="T9" fmla="*/ 2147483647 h 31"/>
                <a:gd name="T10" fmla="*/ 0 60000 65536"/>
                <a:gd name="T11" fmla="*/ 0 60000 65536"/>
                <a:gd name="T12" fmla="*/ 0 60000 65536"/>
                <a:gd name="T13" fmla="*/ 0 60000 65536"/>
                <a:gd name="T14" fmla="*/ 0 60000 65536"/>
                <a:gd name="T15" fmla="*/ 0 w 13"/>
                <a:gd name="T16" fmla="*/ 0 h 31"/>
                <a:gd name="T17" fmla="*/ 13 w 13"/>
                <a:gd name="T18" fmla="*/ 31 h 31"/>
              </a:gdLst>
              <a:ahLst/>
              <a:cxnLst>
                <a:cxn ang="T10">
                  <a:pos x="T0" y="T1"/>
                </a:cxn>
                <a:cxn ang="T11">
                  <a:pos x="T2" y="T3"/>
                </a:cxn>
                <a:cxn ang="T12">
                  <a:pos x="T4" y="T5"/>
                </a:cxn>
                <a:cxn ang="T13">
                  <a:pos x="T6" y="T7"/>
                </a:cxn>
                <a:cxn ang="T14">
                  <a:pos x="T8" y="T9"/>
                </a:cxn>
              </a:cxnLst>
              <a:rect l="T15" t="T16" r="T17" b="T18"/>
              <a:pathLst>
                <a:path w="13" h="31">
                  <a:moveTo>
                    <a:pt x="13" y="24"/>
                  </a:moveTo>
                  <a:lnTo>
                    <a:pt x="13" y="0"/>
                  </a:lnTo>
                  <a:lnTo>
                    <a:pt x="0" y="8"/>
                  </a:lnTo>
                  <a:lnTo>
                    <a:pt x="0" y="31"/>
                  </a:lnTo>
                  <a:lnTo>
                    <a:pt x="13" y="24"/>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71" name="Freeform 337">
              <a:extLst>
                <a:ext uri="{FF2B5EF4-FFF2-40B4-BE49-F238E27FC236}">
                  <a16:creationId xmlns:a16="http://schemas.microsoft.com/office/drawing/2014/main" id="{63509235-DB31-4A5E-1127-35210D22EC28}"/>
                </a:ext>
              </a:extLst>
            </p:cNvPr>
            <p:cNvSpPr>
              <a:spLocks/>
            </p:cNvSpPr>
            <p:nvPr/>
          </p:nvSpPr>
          <p:spPr bwMode="auto">
            <a:xfrm>
              <a:off x="644" y="1683"/>
              <a:ext cx="25" cy="39"/>
            </a:xfrm>
            <a:custGeom>
              <a:avLst/>
              <a:gdLst>
                <a:gd name="T0" fmla="*/ 2147483647 w 13"/>
                <a:gd name="T1" fmla="*/ 2147483647 h 29"/>
                <a:gd name="T2" fmla="*/ 2147483647 w 13"/>
                <a:gd name="T3" fmla="*/ 0 h 29"/>
                <a:gd name="T4" fmla="*/ 0 w 13"/>
                <a:gd name="T5" fmla="*/ 2147483647 h 29"/>
                <a:gd name="T6" fmla="*/ 0 w 13"/>
                <a:gd name="T7" fmla="*/ 2147483647 h 29"/>
                <a:gd name="T8" fmla="*/ 2147483647 w 13"/>
                <a:gd name="T9" fmla="*/ 2147483647 h 29"/>
                <a:gd name="T10" fmla="*/ 0 60000 65536"/>
                <a:gd name="T11" fmla="*/ 0 60000 65536"/>
                <a:gd name="T12" fmla="*/ 0 60000 65536"/>
                <a:gd name="T13" fmla="*/ 0 60000 65536"/>
                <a:gd name="T14" fmla="*/ 0 60000 65536"/>
                <a:gd name="T15" fmla="*/ 0 w 13"/>
                <a:gd name="T16" fmla="*/ 0 h 29"/>
                <a:gd name="T17" fmla="*/ 13 w 13"/>
                <a:gd name="T18" fmla="*/ 29 h 29"/>
              </a:gdLst>
              <a:ahLst/>
              <a:cxnLst>
                <a:cxn ang="T10">
                  <a:pos x="T0" y="T1"/>
                </a:cxn>
                <a:cxn ang="T11">
                  <a:pos x="T2" y="T3"/>
                </a:cxn>
                <a:cxn ang="T12">
                  <a:pos x="T4" y="T5"/>
                </a:cxn>
                <a:cxn ang="T13">
                  <a:pos x="T6" y="T7"/>
                </a:cxn>
                <a:cxn ang="T14">
                  <a:pos x="T8" y="T9"/>
                </a:cxn>
              </a:cxnLst>
              <a:rect l="T15" t="T16" r="T17" b="T18"/>
              <a:pathLst>
                <a:path w="13" h="29">
                  <a:moveTo>
                    <a:pt x="13" y="23"/>
                  </a:moveTo>
                  <a:lnTo>
                    <a:pt x="13" y="0"/>
                  </a:lnTo>
                  <a:lnTo>
                    <a:pt x="0" y="7"/>
                  </a:lnTo>
                  <a:lnTo>
                    <a:pt x="0" y="29"/>
                  </a:lnTo>
                  <a:lnTo>
                    <a:pt x="13" y="23"/>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72" name="Freeform 338">
              <a:extLst>
                <a:ext uri="{FF2B5EF4-FFF2-40B4-BE49-F238E27FC236}">
                  <a16:creationId xmlns:a16="http://schemas.microsoft.com/office/drawing/2014/main" id="{60B46ED9-2729-826D-AF46-4190647FFFD8}"/>
                </a:ext>
              </a:extLst>
            </p:cNvPr>
            <p:cNvSpPr>
              <a:spLocks/>
            </p:cNvSpPr>
            <p:nvPr/>
          </p:nvSpPr>
          <p:spPr bwMode="auto">
            <a:xfrm>
              <a:off x="677" y="1707"/>
              <a:ext cx="24" cy="42"/>
            </a:xfrm>
            <a:custGeom>
              <a:avLst/>
              <a:gdLst>
                <a:gd name="T0" fmla="*/ 2147483647 w 13"/>
                <a:gd name="T1" fmla="*/ 2147483647 h 31"/>
                <a:gd name="T2" fmla="*/ 2147483647 w 13"/>
                <a:gd name="T3" fmla="*/ 0 h 31"/>
                <a:gd name="T4" fmla="*/ 0 w 13"/>
                <a:gd name="T5" fmla="*/ 2147483647 h 31"/>
                <a:gd name="T6" fmla="*/ 0 w 13"/>
                <a:gd name="T7" fmla="*/ 2147483647 h 31"/>
                <a:gd name="T8" fmla="*/ 2147483647 w 13"/>
                <a:gd name="T9" fmla="*/ 2147483647 h 31"/>
                <a:gd name="T10" fmla="*/ 0 60000 65536"/>
                <a:gd name="T11" fmla="*/ 0 60000 65536"/>
                <a:gd name="T12" fmla="*/ 0 60000 65536"/>
                <a:gd name="T13" fmla="*/ 0 60000 65536"/>
                <a:gd name="T14" fmla="*/ 0 60000 65536"/>
                <a:gd name="T15" fmla="*/ 0 w 13"/>
                <a:gd name="T16" fmla="*/ 0 h 31"/>
                <a:gd name="T17" fmla="*/ 13 w 13"/>
                <a:gd name="T18" fmla="*/ 31 h 31"/>
              </a:gdLst>
              <a:ahLst/>
              <a:cxnLst>
                <a:cxn ang="T10">
                  <a:pos x="T0" y="T1"/>
                </a:cxn>
                <a:cxn ang="T11">
                  <a:pos x="T2" y="T3"/>
                </a:cxn>
                <a:cxn ang="T12">
                  <a:pos x="T4" y="T5"/>
                </a:cxn>
                <a:cxn ang="T13">
                  <a:pos x="T6" y="T7"/>
                </a:cxn>
                <a:cxn ang="T14">
                  <a:pos x="T8" y="T9"/>
                </a:cxn>
              </a:cxnLst>
              <a:rect l="T15" t="T16" r="T17" b="T18"/>
              <a:pathLst>
                <a:path w="13" h="31">
                  <a:moveTo>
                    <a:pt x="13" y="24"/>
                  </a:moveTo>
                  <a:lnTo>
                    <a:pt x="13" y="0"/>
                  </a:lnTo>
                  <a:lnTo>
                    <a:pt x="0" y="8"/>
                  </a:lnTo>
                  <a:lnTo>
                    <a:pt x="0" y="31"/>
                  </a:lnTo>
                  <a:lnTo>
                    <a:pt x="13" y="24"/>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73" name="Freeform 339">
              <a:extLst>
                <a:ext uri="{FF2B5EF4-FFF2-40B4-BE49-F238E27FC236}">
                  <a16:creationId xmlns:a16="http://schemas.microsoft.com/office/drawing/2014/main" id="{C30CA25B-D559-A81E-2C93-3D7D05F2787A}"/>
                </a:ext>
              </a:extLst>
            </p:cNvPr>
            <p:cNvSpPr>
              <a:spLocks/>
            </p:cNvSpPr>
            <p:nvPr/>
          </p:nvSpPr>
          <p:spPr bwMode="auto">
            <a:xfrm>
              <a:off x="677" y="1669"/>
              <a:ext cx="24" cy="42"/>
            </a:xfrm>
            <a:custGeom>
              <a:avLst/>
              <a:gdLst>
                <a:gd name="T0" fmla="*/ 2147483647 w 13"/>
                <a:gd name="T1" fmla="*/ 2147483647 h 32"/>
                <a:gd name="T2" fmla="*/ 2147483647 w 13"/>
                <a:gd name="T3" fmla="*/ 0 h 32"/>
                <a:gd name="T4" fmla="*/ 0 w 13"/>
                <a:gd name="T5" fmla="*/ 2147483647 h 32"/>
                <a:gd name="T6" fmla="*/ 0 w 13"/>
                <a:gd name="T7" fmla="*/ 2147483647 h 32"/>
                <a:gd name="T8" fmla="*/ 2147483647 w 13"/>
                <a:gd name="T9" fmla="*/ 2147483647 h 32"/>
                <a:gd name="T10" fmla="*/ 0 60000 65536"/>
                <a:gd name="T11" fmla="*/ 0 60000 65536"/>
                <a:gd name="T12" fmla="*/ 0 60000 65536"/>
                <a:gd name="T13" fmla="*/ 0 60000 65536"/>
                <a:gd name="T14" fmla="*/ 0 60000 65536"/>
                <a:gd name="T15" fmla="*/ 0 w 13"/>
                <a:gd name="T16" fmla="*/ 0 h 32"/>
                <a:gd name="T17" fmla="*/ 13 w 13"/>
                <a:gd name="T18" fmla="*/ 32 h 32"/>
              </a:gdLst>
              <a:ahLst/>
              <a:cxnLst>
                <a:cxn ang="T10">
                  <a:pos x="T0" y="T1"/>
                </a:cxn>
                <a:cxn ang="T11">
                  <a:pos x="T2" y="T3"/>
                </a:cxn>
                <a:cxn ang="T12">
                  <a:pos x="T4" y="T5"/>
                </a:cxn>
                <a:cxn ang="T13">
                  <a:pos x="T6" y="T7"/>
                </a:cxn>
                <a:cxn ang="T14">
                  <a:pos x="T8" y="T9"/>
                </a:cxn>
              </a:cxnLst>
              <a:rect l="T15" t="T16" r="T17" b="T18"/>
              <a:pathLst>
                <a:path w="13" h="32">
                  <a:moveTo>
                    <a:pt x="13" y="25"/>
                  </a:moveTo>
                  <a:lnTo>
                    <a:pt x="13" y="0"/>
                  </a:lnTo>
                  <a:lnTo>
                    <a:pt x="0" y="9"/>
                  </a:lnTo>
                  <a:lnTo>
                    <a:pt x="0" y="32"/>
                  </a:lnTo>
                  <a:lnTo>
                    <a:pt x="13" y="25"/>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74" name="Freeform 340">
              <a:extLst>
                <a:ext uri="{FF2B5EF4-FFF2-40B4-BE49-F238E27FC236}">
                  <a16:creationId xmlns:a16="http://schemas.microsoft.com/office/drawing/2014/main" id="{C58FC78E-7037-DA59-D83A-2482CE5E3C1A}"/>
                </a:ext>
              </a:extLst>
            </p:cNvPr>
            <p:cNvSpPr>
              <a:spLocks/>
            </p:cNvSpPr>
            <p:nvPr/>
          </p:nvSpPr>
          <p:spPr bwMode="auto">
            <a:xfrm>
              <a:off x="268" y="1757"/>
              <a:ext cx="25" cy="41"/>
            </a:xfrm>
            <a:custGeom>
              <a:avLst/>
              <a:gdLst>
                <a:gd name="T0" fmla="*/ 2147483647 w 13"/>
                <a:gd name="T1" fmla="*/ 2147483647 h 31"/>
                <a:gd name="T2" fmla="*/ 2147483647 w 13"/>
                <a:gd name="T3" fmla="*/ 0 h 31"/>
                <a:gd name="T4" fmla="*/ 0 w 13"/>
                <a:gd name="T5" fmla="*/ 2147483647 h 31"/>
                <a:gd name="T6" fmla="*/ 0 w 13"/>
                <a:gd name="T7" fmla="*/ 2147483647 h 31"/>
                <a:gd name="T8" fmla="*/ 2147483647 w 13"/>
                <a:gd name="T9" fmla="*/ 2147483647 h 31"/>
                <a:gd name="T10" fmla="*/ 0 60000 65536"/>
                <a:gd name="T11" fmla="*/ 0 60000 65536"/>
                <a:gd name="T12" fmla="*/ 0 60000 65536"/>
                <a:gd name="T13" fmla="*/ 0 60000 65536"/>
                <a:gd name="T14" fmla="*/ 0 60000 65536"/>
                <a:gd name="T15" fmla="*/ 0 w 13"/>
                <a:gd name="T16" fmla="*/ 0 h 31"/>
                <a:gd name="T17" fmla="*/ 13 w 13"/>
                <a:gd name="T18" fmla="*/ 31 h 31"/>
              </a:gdLst>
              <a:ahLst/>
              <a:cxnLst>
                <a:cxn ang="T10">
                  <a:pos x="T0" y="T1"/>
                </a:cxn>
                <a:cxn ang="T11">
                  <a:pos x="T2" y="T3"/>
                </a:cxn>
                <a:cxn ang="T12">
                  <a:pos x="T4" y="T5"/>
                </a:cxn>
                <a:cxn ang="T13">
                  <a:pos x="T6" y="T7"/>
                </a:cxn>
                <a:cxn ang="T14">
                  <a:pos x="T8" y="T9"/>
                </a:cxn>
              </a:cxnLst>
              <a:rect l="T15" t="T16" r="T17" b="T18"/>
              <a:pathLst>
                <a:path w="13" h="31">
                  <a:moveTo>
                    <a:pt x="13" y="22"/>
                  </a:moveTo>
                  <a:lnTo>
                    <a:pt x="13" y="0"/>
                  </a:lnTo>
                  <a:lnTo>
                    <a:pt x="0" y="8"/>
                  </a:lnTo>
                  <a:lnTo>
                    <a:pt x="0" y="31"/>
                  </a:lnTo>
                  <a:lnTo>
                    <a:pt x="13" y="22"/>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75" name="Freeform 341">
              <a:extLst>
                <a:ext uri="{FF2B5EF4-FFF2-40B4-BE49-F238E27FC236}">
                  <a16:creationId xmlns:a16="http://schemas.microsoft.com/office/drawing/2014/main" id="{2C168B4E-6997-AE54-59C6-4EE2D1A0A297}"/>
                </a:ext>
              </a:extLst>
            </p:cNvPr>
            <p:cNvSpPr>
              <a:spLocks/>
            </p:cNvSpPr>
            <p:nvPr/>
          </p:nvSpPr>
          <p:spPr bwMode="auto">
            <a:xfrm>
              <a:off x="268" y="1718"/>
              <a:ext cx="25" cy="43"/>
            </a:xfrm>
            <a:custGeom>
              <a:avLst/>
              <a:gdLst>
                <a:gd name="T0" fmla="*/ 2147483647 w 13"/>
                <a:gd name="T1" fmla="*/ 2147483647 h 32"/>
                <a:gd name="T2" fmla="*/ 2147483647 w 13"/>
                <a:gd name="T3" fmla="*/ 0 h 32"/>
                <a:gd name="T4" fmla="*/ 0 w 13"/>
                <a:gd name="T5" fmla="*/ 2147483647 h 32"/>
                <a:gd name="T6" fmla="*/ 0 w 13"/>
                <a:gd name="T7" fmla="*/ 2147483647 h 32"/>
                <a:gd name="T8" fmla="*/ 2147483647 w 13"/>
                <a:gd name="T9" fmla="*/ 2147483647 h 32"/>
                <a:gd name="T10" fmla="*/ 0 60000 65536"/>
                <a:gd name="T11" fmla="*/ 0 60000 65536"/>
                <a:gd name="T12" fmla="*/ 0 60000 65536"/>
                <a:gd name="T13" fmla="*/ 0 60000 65536"/>
                <a:gd name="T14" fmla="*/ 0 60000 65536"/>
                <a:gd name="T15" fmla="*/ 0 w 13"/>
                <a:gd name="T16" fmla="*/ 0 h 32"/>
                <a:gd name="T17" fmla="*/ 13 w 13"/>
                <a:gd name="T18" fmla="*/ 32 h 32"/>
              </a:gdLst>
              <a:ahLst/>
              <a:cxnLst>
                <a:cxn ang="T10">
                  <a:pos x="T0" y="T1"/>
                </a:cxn>
                <a:cxn ang="T11">
                  <a:pos x="T2" y="T3"/>
                </a:cxn>
                <a:cxn ang="T12">
                  <a:pos x="T4" y="T5"/>
                </a:cxn>
                <a:cxn ang="T13">
                  <a:pos x="T6" y="T7"/>
                </a:cxn>
                <a:cxn ang="T14">
                  <a:pos x="T8" y="T9"/>
                </a:cxn>
              </a:cxnLst>
              <a:rect l="T15" t="T16" r="T17" b="T18"/>
              <a:pathLst>
                <a:path w="13" h="32">
                  <a:moveTo>
                    <a:pt x="13" y="23"/>
                  </a:moveTo>
                  <a:lnTo>
                    <a:pt x="13" y="0"/>
                  </a:lnTo>
                  <a:lnTo>
                    <a:pt x="0" y="8"/>
                  </a:lnTo>
                  <a:lnTo>
                    <a:pt x="0" y="32"/>
                  </a:lnTo>
                  <a:lnTo>
                    <a:pt x="13" y="23"/>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76" name="Freeform 342">
              <a:extLst>
                <a:ext uri="{FF2B5EF4-FFF2-40B4-BE49-F238E27FC236}">
                  <a16:creationId xmlns:a16="http://schemas.microsoft.com/office/drawing/2014/main" id="{E2D7F9DC-5956-B8E2-C4CA-BB37F56A1D3D}"/>
                </a:ext>
              </a:extLst>
            </p:cNvPr>
            <p:cNvSpPr>
              <a:spLocks/>
            </p:cNvSpPr>
            <p:nvPr/>
          </p:nvSpPr>
          <p:spPr bwMode="auto">
            <a:xfrm>
              <a:off x="302" y="1743"/>
              <a:ext cx="27" cy="41"/>
            </a:xfrm>
            <a:custGeom>
              <a:avLst/>
              <a:gdLst>
                <a:gd name="T0" fmla="*/ 2147483647 w 14"/>
                <a:gd name="T1" fmla="*/ 2147483647 h 31"/>
                <a:gd name="T2" fmla="*/ 2147483647 w 14"/>
                <a:gd name="T3" fmla="*/ 0 h 31"/>
                <a:gd name="T4" fmla="*/ 0 w 14"/>
                <a:gd name="T5" fmla="*/ 2147483647 h 31"/>
                <a:gd name="T6" fmla="*/ 0 w 14"/>
                <a:gd name="T7" fmla="*/ 2147483647 h 31"/>
                <a:gd name="T8" fmla="*/ 2147483647 w 14"/>
                <a:gd name="T9" fmla="*/ 2147483647 h 31"/>
                <a:gd name="T10" fmla="*/ 0 60000 65536"/>
                <a:gd name="T11" fmla="*/ 0 60000 65536"/>
                <a:gd name="T12" fmla="*/ 0 60000 65536"/>
                <a:gd name="T13" fmla="*/ 0 60000 65536"/>
                <a:gd name="T14" fmla="*/ 0 60000 65536"/>
                <a:gd name="T15" fmla="*/ 0 w 14"/>
                <a:gd name="T16" fmla="*/ 0 h 31"/>
                <a:gd name="T17" fmla="*/ 14 w 14"/>
                <a:gd name="T18" fmla="*/ 31 h 31"/>
              </a:gdLst>
              <a:ahLst/>
              <a:cxnLst>
                <a:cxn ang="T10">
                  <a:pos x="T0" y="T1"/>
                </a:cxn>
                <a:cxn ang="T11">
                  <a:pos x="T2" y="T3"/>
                </a:cxn>
                <a:cxn ang="T12">
                  <a:pos x="T4" y="T5"/>
                </a:cxn>
                <a:cxn ang="T13">
                  <a:pos x="T6" y="T7"/>
                </a:cxn>
                <a:cxn ang="T14">
                  <a:pos x="T8" y="T9"/>
                </a:cxn>
              </a:cxnLst>
              <a:rect l="T15" t="T16" r="T17" b="T18"/>
              <a:pathLst>
                <a:path w="14" h="31">
                  <a:moveTo>
                    <a:pt x="14" y="23"/>
                  </a:moveTo>
                  <a:lnTo>
                    <a:pt x="14" y="0"/>
                  </a:lnTo>
                  <a:lnTo>
                    <a:pt x="0" y="8"/>
                  </a:lnTo>
                  <a:lnTo>
                    <a:pt x="0" y="31"/>
                  </a:lnTo>
                  <a:lnTo>
                    <a:pt x="14" y="23"/>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77" name="Freeform 343">
              <a:extLst>
                <a:ext uri="{FF2B5EF4-FFF2-40B4-BE49-F238E27FC236}">
                  <a16:creationId xmlns:a16="http://schemas.microsoft.com/office/drawing/2014/main" id="{0807ABDA-D25E-3728-6DF7-969821E74D3C}"/>
                </a:ext>
              </a:extLst>
            </p:cNvPr>
            <p:cNvSpPr>
              <a:spLocks/>
            </p:cNvSpPr>
            <p:nvPr/>
          </p:nvSpPr>
          <p:spPr bwMode="auto">
            <a:xfrm>
              <a:off x="302" y="1706"/>
              <a:ext cx="27" cy="41"/>
            </a:xfrm>
            <a:custGeom>
              <a:avLst/>
              <a:gdLst>
                <a:gd name="T0" fmla="*/ 2147483647 w 14"/>
                <a:gd name="T1" fmla="*/ 2147483647 h 31"/>
                <a:gd name="T2" fmla="*/ 2147483647 w 14"/>
                <a:gd name="T3" fmla="*/ 0 h 31"/>
                <a:gd name="T4" fmla="*/ 0 w 14"/>
                <a:gd name="T5" fmla="*/ 2147483647 h 31"/>
                <a:gd name="T6" fmla="*/ 0 w 14"/>
                <a:gd name="T7" fmla="*/ 2147483647 h 31"/>
                <a:gd name="T8" fmla="*/ 2147483647 w 14"/>
                <a:gd name="T9" fmla="*/ 2147483647 h 31"/>
                <a:gd name="T10" fmla="*/ 0 60000 65536"/>
                <a:gd name="T11" fmla="*/ 0 60000 65536"/>
                <a:gd name="T12" fmla="*/ 0 60000 65536"/>
                <a:gd name="T13" fmla="*/ 0 60000 65536"/>
                <a:gd name="T14" fmla="*/ 0 60000 65536"/>
                <a:gd name="T15" fmla="*/ 0 w 14"/>
                <a:gd name="T16" fmla="*/ 0 h 31"/>
                <a:gd name="T17" fmla="*/ 14 w 14"/>
                <a:gd name="T18" fmla="*/ 31 h 31"/>
              </a:gdLst>
              <a:ahLst/>
              <a:cxnLst>
                <a:cxn ang="T10">
                  <a:pos x="T0" y="T1"/>
                </a:cxn>
                <a:cxn ang="T11">
                  <a:pos x="T2" y="T3"/>
                </a:cxn>
                <a:cxn ang="T12">
                  <a:pos x="T4" y="T5"/>
                </a:cxn>
                <a:cxn ang="T13">
                  <a:pos x="T6" y="T7"/>
                </a:cxn>
                <a:cxn ang="T14">
                  <a:pos x="T8" y="T9"/>
                </a:cxn>
              </a:cxnLst>
              <a:rect l="T15" t="T16" r="T17" b="T18"/>
              <a:pathLst>
                <a:path w="14" h="31">
                  <a:moveTo>
                    <a:pt x="14" y="22"/>
                  </a:moveTo>
                  <a:lnTo>
                    <a:pt x="14" y="0"/>
                  </a:lnTo>
                  <a:lnTo>
                    <a:pt x="0" y="9"/>
                  </a:lnTo>
                  <a:lnTo>
                    <a:pt x="0" y="31"/>
                  </a:lnTo>
                  <a:lnTo>
                    <a:pt x="14" y="22"/>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78" name="Freeform 344">
              <a:extLst>
                <a:ext uri="{FF2B5EF4-FFF2-40B4-BE49-F238E27FC236}">
                  <a16:creationId xmlns:a16="http://schemas.microsoft.com/office/drawing/2014/main" id="{A1FDDBE4-5025-68A8-5BA9-39D67AA5C9B3}"/>
                </a:ext>
              </a:extLst>
            </p:cNvPr>
            <p:cNvSpPr>
              <a:spLocks/>
            </p:cNvSpPr>
            <p:nvPr/>
          </p:nvSpPr>
          <p:spPr bwMode="auto">
            <a:xfrm>
              <a:off x="337" y="1731"/>
              <a:ext cx="22" cy="39"/>
            </a:xfrm>
            <a:custGeom>
              <a:avLst/>
              <a:gdLst>
                <a:gd name="T0" fmla="*/ 2147483647 w 12"/>
                <a:gd name="T1" fmla="*/ 2147483647 h 29"/>
                <a:gd name="T2" fmla="*/ 2147483647 w 12"/>
                <a:gd name="T3" fmla="*/ 0 h 29"/>
                <a:gd name="T4" fmla="*/ 0 w 12"/>
                <a:gd name="T5" fmla="*/ 2147483647 h 29"/>
                <a:gd name="T6" fmla="*/ 0 w 12"/>
                <a:gd name="T7" fmla="*/ 2147483647 h 29"/>
                <a:gd name="T8" fmla="*/ 2147483647 w 12"/>
                <a:gd name="T9" fmla="*/ 2147483647 h 29"/>
                <a:gd name="T10" fmla="*/ 0 60000 65536"/>
                <a:gd name="T11" fmla="*/ 0 60000 65536"/>
                <a:gd name="T12" fmla="*/ 0 60000 65536"/>
                <a:gd name="T13" fmla="*/ 0 60000 65536"/>
                <a:gd name="T14" fmla="*/ 0 60000 65536"/>
                <a:gd name="T15" fmla="*/ 0 w 12"/>
                <a:gd name="T16" fmla="*/ 0 h 29"/>
                <a:gd name="T17" fmla="*/ 12 w 12"/>
                <a:gd name="T18" fmla="*/ 29 h 29"/>
              </a:gdLst>
              <a:ahLst/>
              <a:cxnLst>
                <a:cxn ang="T10">
                  <a:pos x="T0" y="T1"/>
                </a:cxn>
                <a:cxn ang="T11">
                  <a:pos x="T2" y="T3"/>
                </a:cxn>
                <a:cxn ang="T12">
                  <a:pos x="T4" y="T5"/>
                </a:cxn>
                <a:cxn ang="T13">
                  <a:pos x="T6" y="T7"/>
                </a:cxn>
                <a:cxn ang="T14">
                  <a:pos x="T8" y="T9"/>
                </a:cxn>
              </a:cxnLst>
              <a:rect l="T15" t="T16" r="T17" b="T18"/>
              <a:pathLst>
                <a:path w="12" h="29">
                  <a:moveTo>
                    <a:pt x="12" y="23"/>
                  </a:moveTo>
                  <a:lnTo>
                    <a:pt x="12" y="0"/>
                  </a:lnTo>
                  <a:lnTo>
                    <a:pt x="0" y="7"/>
                  </a:lnTo>
                  <a:lnTo>
                    <a:pt x="0" y="29"/>
                  </a:lnTo>
                  <a:lnTo>
                    <a:pt x="12" y="23"/>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79" name="Freeform 345">
              <a:extLst>
                <a:ext uri="{FF2B5EF4-FFF2-40B4-BE49-F238E27FC236}">
                  <a16:creationId xmlns:a16="http://schemas.microsoft.com/office/drawing/2014/main" id="{CF033DB0-0BB0-F81C-AF1C-803E4DE660AA}"/>
                </a:ext>
              </a:extLst>
            </p:cNvPr>
            <p:cNvSpPr>
              <a:spLocks/>
            </p:cNvSpPr>
            <p:nvPr/>
          </p:nvSpPr>
          <p:spPr bwMode="auto">
            <a:xfrm>
              <a:off x="337" y="1693"/>
              <a:ext cx="22" cy="41"/>
            </a:xfrm>
            <a:custGeom>
              <a:avLst/>
              <a:gdLst>
                <a:gd name="T0" fmla="*/ 2147483647 w 12"/>
                <a:gd name="T1" fmla="*/ 2147483647 h 31"/>
                <a:gd name="T2" fmla="*/ 2147483647 w 12"/>
                <a:gd name="T3" fmla="*/ 0 h 31"/>
                <a:gd name="T4" fmla="*/ 0 w 12"/>
                <a:gd name="T5" fmla="*/ 2147483647 h 31"/>
                <a:gd name="T6" fmla="*/ 0 w 12"/>
                <a:gd name="T7" fmla="*/ 2147483647 h 31"/>
                <a:gd name="T8" fmla="*/ 2147483647 w 12"/>
                <a:gd name="T9" fmla="*/ 2147483647 h 31"/>
                <a:gd name="T10" fmla="*/ 0 60000 65536"/>
                <a:gd name="T11" fmla="*/ 0 60000 65536"/>
                <a:gd name="T12" fmla="*/ 0 60000 65536"/>
                <a:gd name="T13" fmla="*/ 0 60000 65536"/>
                <a:gd name="T14" fmla="*/ 0 60000 65536"/>
                <a:gd name="T15" fmla="*/ 0 w 12"/>
                <a:gd name="T16" fmla="*/ 0 h 31"/>
                <a:gd name="T17" fmla="*/ 12 w 12"/>
                <a:gd name="T18" fmla="*/ 31 h 31"/>
              </a:gdLst>
              <a:ahLst/>
              <a:cxnLst>
                <a:cxn ang="T10">
                  <a:pos x="T0" y="T1"/>
                </a:cxn>
                <a:cxn ang="T11">
                  <a:pos x="T2" y="T3"/>
                </a:cxn>
                <a:cxn ang="T12">
                  <a:pos x="T4" y="T5"/>
                </a:cxn>
                <a:cxn ang="T13">
                  <a:pos x="T6" y="T7"/>
                </a:cxn>
                <a:cxn ang="T14">
                  <a:pos x="T8" y="T9"/>
                </a:cxn>
              </a:cxnLst>
              <a:rect l="T15" t="T16" r="T17" b="T18"/>
              <a:pathLst>
                <a:path w="12" h="31">
                  <a:moveTo>
                    <a:pt x="12" y="22"/>
                  </a:moveTo>
                  <a:lnTo>
                    <a:pt x="12" y="0"/>
                  </a:lnTo>
                  <a:lnTo>
                    <a:pt x="0" y="8"/>
                  </a:lnTo>
                  <a:lnTo>
                    <a:pt x="0" y="31"/>
                  </a:lnTo>
                  <a:lnTo>
                    <a:pt x="12" y="22"/>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80" name="Freeform 346">
              <a:extLst>
                <a:ext uri="{FF2B5EF4-FFF2-40B4-BE49-F238E27FC236}">
                  <a16:creationId xmlns:a16="http://schemas.microsoft.com/office/drawing/2014/main" id="{4A849347-4FE8-E493-5798-94B6DA7EDF68}"/>
                </a:ext>
              </a:extLst>
            </p:cNvPr>
            <p:cNvSpPr>
              <a:spLocks/>
            </p:cNvSpPr>
            <p:nvPr/>
          </p:nvSpPr>
          <p:spPr bwMode="auto">
            <a:xfrm>
              <a:off x="369" y="1718"/>
              <a:ext cx="26" cy="41"/>
            </a:xfrm>
            <a:custGeom>
              <a:avLst/>
              <a:gdLst>
                <a:gd name="T0" fmla="*/ 2147483647 w 14"/>
                <a:gd name="T1" fmla="*/ 2147483647 h 31"/>
                <a:gd name="T2" fmla="*/ 2147483647 w 14"/>
                <a:gd name="T3" fmla="*/ 0 h 31"/>
                <a:gd name="T4" fmla="*/ 0 w 14"/>
                <a:gd name="T5" fmla="*/ 2147483647 h 31"/>
                <a:gd name="T6" fmla="*/ 0 w 14"/>
                <a:gd name="T7" fmla="*/ 2147483647 h 31"/>
                <a:gd name="T8" fmla="*/ 2147483647 w 14"/>
                <a:gd name="T9" fmla="*/ 2147483647 h 31"/>
                <a:gd name="T10" fmla="*/ 0 60000 65536"/>
                <a:gd name="T11" fmla="*/ 0 60000 65536"/>
                <a:gd name="T12" fmla="*/ 0 60000 65536"/>
                <a:gd name="T13" fmla="*/ 0 60000 65536"/>
                <a:gd name="T14" fmla="*/ 0 60000 65536"/>
                <a:gd name="T15" fmla="*/ 0 w 14"/>
                <a:gd name="T16" fmla="*/ 0 h 31"/>
                <a:gd name="T17" fmla="*/ 14 w 14"/>
                <a:gd name="T18" fmla="*/ 31 h 31"/>
              </a:gdLst>
              <a:ahLst/>
              <a:cxnLst>
                <a:cxn ang="T10">
                  <a:pos x="T0" y="T1"/>
                </a:cxn>
                <a:cxn ang="T11">
                  <a:pos x="T2" y="T3"/>
                </a:cxn>
                <a:cxn ang="T12">
                  <a:pos x="T4" y="T5"/>
                </a:cxn>
                <a:cxn ang="T13">
                  <a:pos x="T6" y="T7"/>
                </a:cxn>
                <a:cxn ang="T14">
                  <a:pos x="T8" y="T9"/>
                </a:cxn>
              </a:cxnLst>
              <a:rect l="T15" t="T16" r="T17" b="T18"/>
              <a:pathLst>
                <a:path w="14" h="31">
                  <a:moveTo>
                    <a:pt x="14" y="23"/>
                  </a:moveTo>
                  <a:lnTo>
                    <a:pt x="14" y="0"/>
                  </a:lnTo>
                  <a:lnTo>
                    <a:pt x="0" y="7"/>
                  </a:lnTo>
                  <a:lnTo>
                    <a:pt x="0" y="31"/>
                  </a:lnTo>
                  <a:lnTo>
                    <a:pt x="14" y="23"/>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81" name="Freeform 347">
              <a:extLst>
                <a:ext uri="{FF2B5EF4-FFF2-40B4-BE49-F238E27FC236}">
                  <a16:creationId xmlns:a16="http://schemas.microsoft.com/office/drawing/2014/main" id="{EFF22A1C-5365-B857-BE40-D8C293FAAE7F}"/>
                </a:ext>
              </a:extLst>
            </p:cNvPr>
            <p:cNvSpPr>
              <a:spLocks/>
            </p:cNvSpPr>
            <p:nvPr/>
          </p:nvSpPr>
          <p:spPr bwMode="auto">
            <a:xfrm>
              <a:off x="369" y="1681"/>
              <a:ext cx="26" cy="38"/>
            </a:xfrm>
            <a:custGeom>
              <a:avLst/>
              <a:gdLst>
                <a:gd name="T0" fmla="*/ 2147483647 w 14"/>
                <a:gd name="T1" fmla="*/ 2147483647 h 29"/>
                <a:gd name="T2" fmla="*/ 2147483647 w 14"/>
                <a:gd name="T3" fmla="*/ 0 h 29"/>
                <a:gd name="T4" fmla="*/ 0 w 14"/>
                <a:gd name="T5" fmla="*/ 2147483647 h 29"/>
                <a:gd name="T6" fmla="*/ 0 w 14"/>
                <a:gd name="T7" fmla="*/ 2147483647 h 29"/>
                <a:gd name="T8" fmla="*/ 2147483647 w 14"/>
                <a:gd name="T9" fmla="*/ 2147483647 h 29"/>
                <a:gd name="T10" fmla="*/ 0 60000 65536"/>
                <a:gd name="T11" fmla="*/ 0 60000 65536"/>
                <a:gd name="T12" fmla="*/ 0 60000 65536"/>
                <a:gd name="T13" fmla="*/ 0 60000 65536"/>
                <a:gd name="T14" fmla="*/ 0 60000 65536"/>
                <a:gd name="T15" fmla="*/ 0 w 14"/>
                <a:gd name="T16" fmla="*/ 0 h 29"/>
                <a:gd name="T17" fmla="*/ 14 w 14"/>
                <a:gd name="T18" fmla="*/ 29 h 29"/>
              </a:gdLst>
              <a:ahLst/>
              <a:cxnLst>
                <a:cxn ang="T10">
                  <a:pos x="T0" y="T1"/>
                </a:cxn>
                <a:cxn ang="T11">
                  <a:pos x="T2" y="T3"/>
                </a:cxn>
                <a:cxn ang="T12">
                  <a:pos x="T4" y="T5"/>
                </a:cxn>
                <a:cxn ang="T13">
                  <a:pos x="T6" y="T7"/>
                </a:cxn>
                <a:cxn ang="T14">
                  <a:pos x="T8" y="T9"/>
                </a:cxn>
              </a:cxnLst>
              <a:rect l="T15" t="T16" r="T17" b="T18"/>
              <a:pathLst>
                <a:path w="14" h="29">
                  <a:moveTo>
                    <a:pt x="14" y="23"/>
                  </a:moveTo>
                  <a:lnTo>
                    <a:pt x="14" y="0"/>
                  </a:lnTo>
                  <a:lnTo>
                    <a:pt x="0" y="7"/>
                  </a:lnTo>
                  <a:lnTo>
                    <a:pt x="0" y="29"/>
                  </a:lnTo>
                  <a:lnTo>
                    <a:pt x="14" y="23"/>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82" name="Freeform 348">
              <a:extLst>
                <a:ext uri="{FF2B5EF4-FFF2-40B4-BE49-F238E27FC236}">
                  <a16:creationId xmlns:a16="http://schemas.microsoft.com/office/drawing/2014/main" id="{E96DC69F-5324-D789-A42D-6641641243E8}"/>
                </a:ext>
              </a:extLst>
            </p:cNvPr>
            <p:cNvSpPr>
              <a:spLocks/>
            </p:cNvSpPr>
            <p:nvPr/>
          </p:nvSpPr>
          <p:spPr bwMode="auto">
            <a:xfrm>
              <a:off x="403" y="1705"/>
              <a:ext cx="25" cy="41"/>
            </a:xfrm>
            <a:custGeom>
              <a:avLst/>
              <a:gdLst>
                <a:gd name="T0" fmla="*/ 2147483647 w 13"/>
                <a:gd name="T1" fmla="*/ 2147483647 h 31"/>
                <a:gd name="T2" fmla="*/ 2147483647 w 13"/>
                <a:gd name="T3" fmla="*/ 0 h 31"/>
                <a:gd name="T4" fmla="*/ 0 w 13"/>
                <a:gd name="T5" fmla="*/ 2147483647 h 31"/>
                <a:gd name="T6" fmla="*/ 0 w 13"/>
                <a:gd name="T7" fmla="*/ 2147483647 h 31"/>
                <a:gd name="T8" fmla="*/ 2147483647 w 13"/>
                <a:gd name="T9" fmla="*/ 2147483647 h 31"/>
                <a:gd name="T10" fmla="*/ 0 60000 65536"/>
                <a:gd name="T11" fmla="*/ 0 60000 65536"/>
                <a:gd name="T12" fmla="*/ 0 60000 65536"/>
                <a:gd name="T13" fmla="*/ 0 60000 65536"/>
                <a:gd name="T14" fmla="*/ 0 60000 65536"/>
                <a:gd name="T15" fmla="*/ 0 w 13"/>
                <a:gd name="T16" fmla="*/ 0 h 31"/>
                <a:gd name="T17" fmla="*/ 13 w 13"/>
                <a:gd name="T18" fmla="*/ 31 h 31"/>
              </a:gdLst>
              <a:ahLst/>
              <a:cxnLst>
                <a:cxn ang="T10">
                  <a:pos x="T0" y="T1"/>
                </a:cxn>
                <a:cxn ang="T11">
                  <a:pos x="T2" y="T3"/>
                </a:cxn>
                <a:cxn ang="T12">
                  <a:pos x="T4" y="T5"/>
                </a:cxn>
                <a:cxn ang="T13">
                  <a:pos x="T6" y="T7"/>
                </a:cxn>
                <a:cxn ang="T14">
                  <a:pos x="T8" y="T9"/>
                </a:cxn>
              </a:cxnLst>
              <a:rect l="T15" t="T16" r="T17" b="T18"/>
              <a:pathLst>
                <a:path w="13" h="31">
                  <a:moveTo>
                    <a:pt x="13" y="23"/>
                  </a:moveTo>
                  <a:lnTo>
                    <a:pt x="13" y="0"/>
                  </a:lnTo>
                  <a:lnTo>
                    <a:pt x="0" y="9"/>
                  </a:lnTo>
                  <a:lnTo>
                    <a:pt x="0" y="31"/>
                  </a:lnTo>
                  <a:lnTo>
                    <a:pt x="13" y="23"/>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83" name="Freeform 349">
              <a:extLst>
                <a:ext uri="{FF2B5EF4-FFF2-40B4-BE49-F238E27FC236}">
                  <a16:creationId xmlns:a16="http://schemas.microsoft.com/office/drawing/2014/main" id="{FB176F1E-6A77-1B43-560C-51D08AC6431F}"/>
                </a:ext>
              </a:extLst>
            </p:cNvPr>
            <p:cNvSpPr>
              <a:spLocks/>
            </p:cNvSpPr>
            <p:nvPr/>
          </p:nvSpPr>
          <p:spPr bwMode="auto">
            <a:xfrm>
              <a:off x="403" y="1665"/>
              <a:ext cx="25" cy="42"/>
            </a:xfrm>
            <a:custGeom>
              <a:avLst/>
              <a:gdLst>
                <a:gd name="T0" fmla="*/ 2147483647 w 13"/>
                <a:gd name="T1" fmla="*/ 2147483647 h 32"/>
                <a:gd name="T2" fmla="*/ 2147483647 w 13"/>
                <a:gd name="T3" fmla="*/ 0 h 32"/>
                <a:gd name="T4" fmla="*/ 0 w 13"/>
                <a:gd name="T5" fmla="*/ 2147483647 h 32"/>
                <a:gd name="T6" fmla="*/ 0 w 13"/>
                <a:gd name="T7" fmla="*/ 2147483647 h 32"/>
                <a:gd name="T8" fmla="*/ 2147483647 w 13"/>
                <a:gd name="T9" fmla="*/ 2147483647 h 32"/>
                <a:gd name="T10" fmla="*/ 0 60000 65536"/>
                <a:gd name="T11" fmla="*/ 0 60000 65536"/>
                <a:gd name="T12" fmla="*/ 0 60000 65536"/>
                <a:gd name="T13" fmla="*/ 0 60000 65536"/>
                <a:gd name="T14" fmla="*/ 0 60000 65536"/>
                <a:gd name="T15" fmla="*/ 0 w 13"/>
                <a:gd name="T16" fmla="*/ 0 h 32"/>
                <a:gd name="T17" fmla="*/ 13 w 13"/>
                <a:gd name="T18" fmla="*/ 32 h 32"/>
              </a:gdLst>
              <a:ahLst/>
              <a:cxnLst>
                <a:cxn ang="T10">
                  <a:pos x="T0" y="T1"/>
                </a:cxn>
                <a:cxn ang="T11">
                  <a:pos x="T2" y="T3"/>
                </a:cxn>
                <a:cxn ang="T12">
                  <a:pos x="T4" y="T5"/>
                </a:cxn>
                <a:cxn ang="T13">
                  <a:pos x="T6" y="T7"/>
                </a:cxn>
                <a:cxn ang="T14">
                  <a:pos x="T8" y="T9"/>
                </a:cxn>
              </a:cxnLst>
              <a:rect l="T15" t="T16" r="T17" b="T18"/>
              <a:pathLst>
                <a:path w="13" h="32">
                  <a:moveTo>
                    <a:pt x="13" y="25"/>
                  </a:moveTo>
                  <a:lnTo>
                    <a:pt x="13" y="0"/>
                  </a:lnTo>
                  <a:lnTo>
                    <a:pt x="0" y="9"/>
                  </a:lnTo>
                  <a:lnTo>
                    <a:pt x="0" y="32"/>
                  </a:lnTo>
                  <a:lnTo>
                    <a:pt x="13" y="25"/>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84" name="Freeform 350">
              <a:extLst>
                <a:ext uri="{FF2B5EF4-FFF2-40B4-BE49-F238E27FC236}">
                  <a16:creationId xmlns:a16="http://schemas.microsoft.com/office/drawing/2014/main" id="{676AC4A4-19F9-D54F-BAE4-C188F7274471}"/>
                </a:ext>
              </a:extLst>
            </p:cNvPr>
            <p:cNvSpPr>
              <a:spLocks/>
            </p:cNvSpPr>
            <p:nvPr/>
          </p:nvSpPr>
          <p:spPr bwMode="auto">
            <a:xfrm>
              <a:off x="435" y="1691"/>
              <a:ext cx="27" cy="42"/>
            </a:xfrm>
            <a:custGeom>
              <a:avLst/>
              <a:gdLst>
                <a:gd name="T0" fmla="*/ 2147483647 w 14"/>
                <a:gd name="T1" fmla="*/ 2147483647 h 31"/>
                <a:gd name="T2" fmla="*/ 2147483647 w 14"/>
                <a:gd name="T3" fmla="*/ 0 h 31"/>
                <a:gd name="T4" fmla="*/ 0 w 14"/>
                <a:gd name="T5" fmla="*/ 2147483647 h 31"/>
                <a:gd name="T6" fmla="*/ 0 w 14"/>
                <a:gd name="T7" fmla="*/ 2147483647 h 31"/>
                <a:gd name="T8" fmla="*/ 2147483647 w 14"/>
                <a:gd name="T9" fmla="*/ 2147483647 h 31"/>
                <a:gd name="T10" fmla="*/ 0 60000 65536"/>
                <a:gd name="T11" fmla="*/ 0 60000 65536"/>
                <a:gd name="T12" fmla="*/ 0 60000 65536"/>
                <a:gd name="T13" fmla="*/ 0 60000 65536"/>
                <a:gd name="T14" fmla="*/ 0 60000 65536"/>
                <a:gd name="T15" fmla="*/ 0 w 14"/>
                <a:gd name="T16" fmla="*/ 0 h 31"/>
                <a:gd name="T17" fmla="*/ 14 w 14"/>
                <a:gd name="T18" fmla="*/ 31 h 31"/>
              </a:gdLst>
              <a:ahLst/>
              <a:cxnLst>
                <a:cxn ang="T10">
                  <a:pos x="T0" y="T1"/>
                </a:cxn>
                <a:cxn ang="T11">
                  <a:pos x="T2" y="T3"/>
                </a:cxn>
                <a:cxn ang="T12">
                  <a:pos x="T4" y="T5"/>
                </a:cxn>
                <a:cxn ang="T13">
                  <a:pos x="T6" y="T7"/>
                </a:cxn>
                <a:cxn ang="T14">
                  <a:pos x="T8" y="T9"/>
                </a:cxn>
              </a:cxnLst>
              <a:rect l="T15" t="T16" r="T17" b="T18"/>
              <a:pathLst>
                <a:path w="14" h="31">
                  <a:moveTo>
                    <a:pt x="14" y="22"/>
                  </a:moveTo>
                  <a:lnTo>
                    <a:pt x="14" y="0"/>
                  </a:lnTo>
                  <a:lnTo>
                    <a:pt x="0" y="9"/>
                  </a:lnTo>
                  <a:lnTo>
                    <a:pt x="0" y="31"/>
                  </a:lnTo>
                  <a:lnTo>
                    <a:pt x="14" y="22"/>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85" name="Freeform 351">
              <a:extLst>
                <a:ext uri="{FF2B5EF4-FFF2-40B4-BE49-F238E27FC236}">
                  <a16:creationId xmlns:a16="http://schemas.microsoft.com/office/drawing/2014/main" id="{69DB4021-564E-8D3C-94B6-12B9AB5FC3B4}"/>
                </a:ext>
              </a:extLst>
            </p:cNvPr>
            <p:cNvSpPr>
              <a:spLocks/>
            </p:cNvSpPr>
            <p:nvPr/>
          </p:nvSpPr>
          <p:spPr bwMode="auto">
            <a:xfrm>
              <a:off x="435" y="1654"/>
              <a:ext cx="27" cy="41"/>
            </a:xfrm>
            <a:custGeom>
              <a:avLst/>
              <a:gdLst>
                <a:gd name="T0" fmla="*/ 2147483647 w 14"/>
                <a:gd name="T1" fmla="*/ 2147483647 h 31"/>
                <a:gd name="T2" fmla="*/ 2147483647 w 14"/>
                <a:gd name="T3" fmla="*/ 0 h 31"/>
                <a:gd name="T4" fmla="*/ 0 w 14"/>
                <a:gd name="T5" fmla="*/ 2147483647 h 31"/>
                <a:gd name="T6" fmla="*/ 0 w 14"/>
                <a:gd name="T7" fmla="*/ 2147483647 h 31"/>
                <a:gd name="T8" fmla="*/ 2147483647 w 14"/>
                <a:gd name="T9" fmla="*/ 2147483647 h 31"/>
                <a:gd name="T10" fmla="*/ 0 60000 65536"/>
                <a:gd name="T11" fmla="*/ 0 60000 65536"/>
                <a:gd name="T12" fmla="*/ 0 60000 65536"/>
                <a:gd name="T13" fmla="*/ 0 60000 65536"/>
                <a:gd name="T14" fmla="*/ 0 60000 65536"/>
                <a:gd name="T15" fmla="*/ 0 w 14"/>
                <a:gd name="T16" fmla="*/ 0 h 31"/>
                <a:gd name="T17" fmla="*/ 14 w 14"/>
                <a:gd name="T18" fmla="*/ 31 h 31"/>
              </a:gdLst>
              <a:ahLst/>
              <a:cxnLst>
                <a:cxn ang="T10">
                  <a:pos x="T0" y="T1"/>
                </a:cxn>
                <a:cxn ang="T11">
                  <a:pos x="T2" y="T3"/>
                </a:cxn>
                <a:cxn ang="T12">
                  <a:pos x="T4" y="T5"/>
                </a:cxn>
                <a:cxn ang="T13">
                  <a:pos x="T6" y="T7"/>
                </a:cxn>
                <a:cxn ang="T14">
                  <a:pos x="T8" y="T9"/>
                </a:cxn>
              </a:cxnLst>
              <a:rect l="T15" t="T16" r="T17" b="T18"/>
              <a:pathLst>
                <a:path w="14" h="31">
                  <a:moveTo>
                    <a:pt x="14" y="23"/>
                  </a:moveTo>
                  <a:lnTo>
                    <a:pt x="14" y="0"/>
                  </a:lnTo>
                  <a:lnTo>
                    <a:pt x="0" y="8"/>
                  </a:lnTo>
                  <a:lnTo>
                    <a:pt x="0" y="31"/>
                  </a:lnTo>
                  <a:lnTo>
                    <a:pt x="14" y="23"/>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86" name="Freeform 352">
              <a:extLst>
                <a:ext uri="{FF2B5EF4-FFF2-40B4-BE49-F238E27FC236}">
                  <a16:creationId xmlns:a16="http://schemas.microsoft.com/office/drawing/2014/main" id="{A0CCEC82-D2E2-A32A-D83D-94DDD0217ECB}"/>
                </a:ext>
              </a:extLst>
            </p:cNvPr>
            <p:cNvSpPr>
              <a:spLocks/>
            </p:cNvSpPr>
            <p:nvPr/>
          </p:nvSpPr>
          <p:spPr bwMode="auto">
            <a:xfrm>
              <a:off x="471" y="1678"/>
              <a:ext cx="23" cy="41"/>
            </a:xfrm>
            <a:custGeom>
              <a:avLst/>
              <a:gdLst>
                <a:gd name="T0" fmla="*/ 2147483647 w 12"/>
                <a:gd name="T1" fmla="*/ 2147483647 h 31"/>
                <a:gd name="T2" fmla="*/ 2147483647 w 12"/>
                <a:gd name="T3" fmla="*/ 0 h 31"/>
                <a:gd name="T4" fmla="*/ 0 w 12"/>
                <a:gd name="T5" fmla="*/ 2147483647 h 31"/>
                <a:gd name="T6" fmla="*/ 0 w 12"/>
                <a:gd name="T7" fmla="*/ 2147483647 h 31"/>
                <a:gd name="T8" fmla="*/ 2147483647 w 12"/>
                <a:gd name="T9" fmla="*/ 2147483647 h 31"/>
                <a:gd name="T10" fmla="*/ 0 60000 65536"/>
                <a:gd name="T11" fmla="*/ 0 60000 65536"/>
                <a:gd name="T12" fmla="*/ 0 60000 65536"/>
                <a:gd name="T13" fmla="*/ 0 60000 65536"/>
                <a:gd name="T14" fmla="*/ 0 60000 65536"/>
                <a:gd name="T15" fmla="*/ 0 w 12"/>
                <a:gd name="T16" fmla="*/ 0 h 31"/>
                <a:gd name="T17" fmla="*/ 12 w 12"/>
                <a:gd name="T18" fmla="*/ 31 h 31"/>
              </a:gdLst>
              <a:ahLst/>
              <a:cxnLst>
                <a:cxn ang="T10">
                  <a:pos x="T0" y="T1"/>
                </a:cxn>
                <a:cxn ang="T11">
                  <a:pos x="T2" y="T3"/>
                </a:cxn>
                <a:cxn ang="T12">
                  <a:pos x="T4" y="T5"/>
                </a:cxn>
                <a:cxn ang="T13">
                  <a:pos x="T6" y="T7"/>
                </a:cxn>
                <a:cxn ang="T14">
                  <a:pos x="T8" y="T9"/>
                </a:cxn>
              </a:cxnLst>
              <a:rect l="T15" t="T16" r="T17" b="T18"/>
              <a:pathLst>
                <a:path w="12" h="31">
                  <a:moveTo>
                    <a:pt x="12" y="24"/>
                  </a:moveTo>
                  <a:lnTo>
                    <a:pt x="12" y="0"/>
                  </a:lnTo>
                  <a:lnTo>
                    <a:pt x="0" y="8"/>
                  </a:lnTo>
                  <a:lnTo>
                    <a:pt x="0" y="31"/>
                  </a:lnTo>
                  <a:lnTo>
                    <a:pt x="12" y="24"/>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87" name="Freeform 353">
              <a:extLst>
                <a:ext uri="{FF2B5EF4-FFF2-40B4-BE49-F238E27FC236}">
                  <a16:creationId xmlns:a16="http://schemas.microsoft.com/office/drawing/2014/main" id="{5EF55742-6728-CCB4-CF11-8F499D4CA710}"/>
                </a:ext>
              </a:extLst>
            </p:cNvPr>
            <p:cNvSpPr>
              <a:spLocks/>
            </p:cNvSpPr>
            <p:nvPr/>
          </p:nvSpPr>
          <p:spPr bwMode="auto">
            <a:xfrm>
              <a:off x="471" y="1641"/>
              <a:ext cx="23" cy="41"/>
            </a:xfrm>
            <a:custGeom>
              <a:avLst/>
              <a:gdLst>
                <a:gd name="T0" fmla="*/ 2147483647 w 12"/>
                <a:gd name="T1" fmla="*/ 2147483647 h 31"/>
                <a:gd name="T2" fmla="*/ 2147483647 w 12"/>
                <a:gd name="T3" fmla="*/ 0 h 31"/>
                <a:gd name="T4" fmla="*/ 0 w 12"/>
                <a:gd name="T5" fmla="*/ 2147483647 h 31"/>
                <a:gd name="T6" fmla="*/ 0 w 12"/>
                <a:gd name="T7" fmla="*/ 2147483647 h 31"/>
                <a:gd name="T8" fmla="*/ 2147483647 w 12"/>
                <a:gd name="T9" fmla="*/ 2147483647 h 31"/>
                <a:gd name="T10" fmla="*/ 0 60000 65536"/>
                <a:gd name="T11" fmla="*/ 0 60000 65536"/>
                <a:gd name="T12" fmla="*/ 0 60000 65536"/>
                <a:gd name="T13" fmla="*/ 0 60000 65536"/>
                <a:gd name="T14" fmla="*/ 0 60000 65536"/>
                <a:gd name="T15" fmla="*/ 0 w 12"/>
                <a:gd name="T16" fmla="*/ 0 h 31"/>
                <a:gd name="T17" fmla="*/ 12 w 12"/>
                <a:gd name="T18" fmla="*/ 31 h 31"/>
              </a:gdLst>
              <a:ahLst/>
              <a:cxnLst>
                <a:cxn ang="T10">
                  <a:pos x="T0" y="T1"/>
                </a:cxn>
                <a:cxn ang="T11">
                  <a:pos x="T2" y="T3"/>
                </a:cxn>
                <a:cxn ang="T12">
                  <a:pos x="T4" y="T5"/>
                </a:cxn>
                <a:cxn ang="T13">
                  <a:pos x="T6" y="T7"/>
                </a:cxn>
                <a:cxn ang="T14">
                  <a:pos x="T8" y="T9"/>
                </a:cxn>
              </a:cxnLst>
              <a:rect l="T15" t="T16" r="T17" b="T18"/>
              <a:pathLst>
                <a:path w="12" h="31">
                  <a:moveTo>
                    <a:pt x="12" y="22"/>
                  </a:moveTo>
                  <a:lnTo>
                    <a:pt x="12" y="0"/>
                  </a:lnTo>
                  <a:lnTo>
                    <a:pt x="0" y="9"/>
                  </a:lnTo>
                  <a:lnTo>
                    <a:pt x="0" y="31"/>
                  </a:lnTo>
                  <a:lnTo>
                    <a:pt x="12" y="22"/>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88" name="Freeform 354">
              <a:extLst>
                <a:ext uri="{FF2B5EF4-FFF2-40B4-BE49-F238E27FC236}">
                  <a16:creationId xmlns:a16="http://schemas.microsoft.com/office/drawing/2014/main" id="{CDFF115E-5753-13CD-4100-C8C4BE0DF275}"/>
                </a:ext>
              </a:extLst>
            </p:cNvPr>
            <p:cNvSpPr>
              <a:spLocks/>
            </p:cNvSpPr>
            <p:nvPr/>
          </p:nvSpPr>
          <p:spPr bwMode="auto">
            <a:xfrm>
              <a:off x="502" y="1665"/>
              <a:ext cx="26" cy="42"/>
            </a:xfrm>
            <a:custGeom>
              <a:avLst/>
              <a:gdLst>
                <a:gd name="T0" fmla="*/ 2147483647 w 14"/>
                <a:gd name="T1" fmla="*/ 2147483647 h 32"/>
                <a:gd name="T2" fmla="*/ 2147483647 w 14"/>
                <a:gd name="T3" fmla="*/ 0 h 32"/>
                <a:gd name="T4" fmla="*/ 0 w 14"/>
                <a:gd name="T5" fmla="*/ 2147483647 h 32"/>
                <a:gd name="T6" fmla="*/ 0 w 14"/>
                <a:gd name="T7" fmla="*/ 2147483647 h 32"/>
                <a:gd name="T8" fmla="*/ 2147483647 w 14"/>
                <a:gd name="T9" fmla="*/ 2147483647 h 32"/>
                <a:gd name="T10" fmla="*/ 0 60000 65536"/>
                <a:gd name="T11" fmla="*/ 0 60000 65536"/>
                <a:gd name="T12" fmla="*/ 0 60000 65536"/>
                <a:gd name="T13" fmla="*/ 0 60000 65536"/>
                <a:gd name="T14" fmla="*/ 0 60000 65536"/>
                <a:gd name="T15" fmla="*/ 0 w 14"/>
                <a:gd name="T16" fmla="*/ 0 h 32"/>
                <a:gd name="T17" fmla="*/ 14 w 14"/>
                <a:gd name="T18" fmla="*/ 32 h 32"/>
              </a:gdLst>
              <a:ahLst/>
              <a:cxnLst>
                <a:cxn ang="T10">
                  <a:pos x="T0" y="T1"/>
                </a:cxn>
                <a:cxn ang="T11">
                  <a:pos x="T2" y="T3"/>
                </a:cxn>
                <a:cxn ang="T12">
                  <a:pos x="T4" y="T5"/>
                </a:cxn>
                <a:cxn ang="T13">
                  <a:pos x="T6" y="T7"/>
                </a:cxn>
                <a:cxn ang="T14">
                  <a:pos x="T8" y="T9"/>
                </a:cxn>
              </a:cxnLst>
              <a:rect l="T15" t="T16" r="T17" b="T18"/>
              <a:pathLst>
                <a:path w="14" h="32">
                  <a:moveTo>
                    <a:pt x="14" y="24"/>
                  </a:moveTo>
                  <a:lnTo>
                    <a:pt x="14" y="0"/>
                  </a:lnTo>
                  <a:lnTo>
                    <a:pt x="0" y="8"/>
                  </a:lnTo>
                  <a:lnTo>
                    <a:pt x="0" y="32"/>
                  </a:lnTo>
                  <a:lnTo>
                    <a:pt x="14" y="24"/>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89" name="Freeform 355">
              <a:extLst>
                <a:ext uri="{FF2B5EF4-FFF2-40B4-BE49-F238E27FC236}">
                  <a16:creationId xmlns:a16="http://schemas.microsoft.com/office/drawing/2014/main" id="{519A2155-B398-9B81-4B5C-6580B9A11775}"/>
                </a:ext>
              </a:extLst>
            </p:cNvPr>
            <p:cNvSpPr>
              <a:spLocks/>
            </p:cNvSpPr>
            <p:nvPr/>
          </p:nvSpPr>
          <p:spPr bwMode="auto">
            <a:xfrm>
              <a:off x="502" y="1628"/>
              <a:ext cx="26" cy="41"/>
            </a:xfrm>
            <a:custGeom>
              <a:avLst/>
              <a:gdLst>
                <a:gd name="T0" fmla="*/ 2147483647 w 14"/>
                <a:gd name="T1" fmla="*/ 2147483647 h 31"/>
                <a:gd name="T2" fmla="*/ 2147483647 w 14"/>
                <a:gd name="T3" fmla="*/ 0 h 31"/>
                <a:gd name="T4" fmla="*/ 0 w 14"/>
                <a:gd name="T5" fmla="*/ 2147483647 h 31"/>
                <a:gd name="T6" fmla="*/ 0 w 14"/>
                <a:gd name="T7" fmla="*/ 2147483647 h 31"/>
                <a:gd name="T8" fmla="*/ 2147483647 w 14"/>
                <a:gd name="T9" fmla="*/ 2147483647 h 31"/>
                <a:gd name="T10" fmla="*/ 0 60000 65536"/>
                <a:gd name="T11" fmla="*/ 0 60000 65536"/>
                <a:gd name="T12" fmla="*/ 0 60000 65536"/>
                <a:gd name="T13" fmla="*/ 0 60000 65536"/>
                <a:gd name="T14" fmla="*/ 0 60000 65536"/>
                <a:gd name="T15" fmla="*/ 0 w 14"/>
                <a:gd name="T16" fmla="*/ 0 h 31"/>
                <a:gd name="T17" fmla="*/ 14 w 14"/>
                <a:gd name="T18" fmla="*/ 31 h 31"/>
              </a:gdLst>
              <a:ahLst/>
              <a:cxnLst>
                <a:cxn ang="T10">
                  <a:pos x="T0" y="T1"/>
                </a:cxn>
                <a:cxn ang="T11">
                  <a:pos x="T2" y="T3"/>
                </a:cxn>
                <a:cxn ang="T12">
                  <a:pos x="T4" y="T5"/>
                </a:cxn>
                <a:cxn ang="T13">
                  <a:pos x="T6" y="T7"/>
                </a:cxn>
                <a:cxn ang="T14">
                  <a:pos x="T8" y="T9"/>
                </a:cxn>
              </a:cxnLst>
              <a:rect l="T15" t="T16" r="T17" b="T18"/>
              <a:pathLst>
                <a:path w="14" h="31">
                  <a:moveTo>
                    <a:pt x="14" y="24"/>
                  </a:moveTo>
                  <a:lnTo>
                    <a:pt x="14" y="0"/>
                  </a:lnTo>
                  <a:lnTo>
                    <a:pt x="0" y="8"/>
                  </a:lnTo>
                  <a:lnTo>
                    <a:pt x="0" y="31"/>
                  </a:lnTo>
                  <a:lnTo>
                    <a:pt x="14" y="24"/>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90" name="Freeform 356">
              <a:extLst>
                <a:ext uri="{FF2B5EF4-FFF2-40B4-BE49-F238E27FC236}">
                  <a16:creationId xmlns:a16="http://schemas.microsoft.com/office/drawing/2014/main" id="{3FB4F934-0179-3409-5A46-BC42CF039A97}"/>
                </a:ext>
              </a:extLst>
            </p:cNvPr>
            <p:cNvSpPr>
              <a:spLocks/>
            </p:cNvSpPr>
            <p:nvPr/>
          </p:nvSpPr>
          <p:spPr bwMode="auto">
            <a:xfrm>
              <a:off x="536" y="1653"/>
              <a:ext cx="27" cy="40"/>
            </a:xfrm>
            <a:custGeom>
              <a:avLst/>
              <a:gdLst>
                <a:gd name="T0" fmla="*/ 2147483647 w 14"/>
                <a:gd name="T1" fmla="*/ 2147483647 h 30"/>
                <a:gd name="T2" fmla="*/ 2147483647 w 14"/>
                <a:gd name="T3" fmla="*/ 0 h 30"/>
                <a:gd name="T4" fmla="*/ 0 w 14"/>
                <a:gd name="T5" fmla="*/ 2147483647 h 30"/>
                <a:gd name="T6" fmla="*/ 0 w 14"/>
                <a:gd name="T7" fmla="*/ 2147483647 h 30"/>
                <a:gd name="T8" fmla="*/ 2147483647 w 14"/>
                <a:gd name="T9" fmla="*/ 2147483647 h 30"/>
                <a:gd name="T10" fmla="*/ 0 60000 65536"/>
                <a:gd name="T11" fmla="*/ 0 60000 65536"/>
                <a:gd name="T12" fmla="*/ 0 60000 65536"/>
                <a:gd name="T13" fmla="*/ 0 60000 65536"/>
                <a:gd name="T14" fmla="*/ 0 60000 65536"/>
                <a:gd name="T15" fmla="*/ 0 w 14"/>
                <a:gd name="T16" fmla="*/ 0 h 30"/>
                <a:gd name="T17" fmla="*/ 14 w 14"/>
                <a:gd name="T18" fmla="*/ 30 h 30"/>
              </a:gdLst>
              <a:ahLst/>
              <a:cxnLst>
                <a:cxn ang="T10">
                  <a:pos x="T0" y="T1"/>
                </a:cxn>
                <a:cxn ang="T11">
                  <a:pos x="T2" y="T3"/>
                </a:cxn>
                <a:cxn ang="T12">
                  <a:pos x="T4" y="T5"/>
                </a:cxn>
                <a:cxn ang="T13">
                  <a:pos x="T6" y="T7"/>
                </a:cxn>
                <a:cxn ang="T14">
                  <a:pos x="T8" y="T9"/>
                </a:cxn>
              </a:cxnLst>
              <a:rect l="T15" t="T16" r="T17" b="T18"/>
              <a:pathLst>
                <a:path w="14" h="30">
                  <a:moveTo>
                    <a:pt x="14" y="23"/>
                  </a:moveTo>
                  <a:lnTo>
                    <a:pt x="14" y="0"/>
                  </a:lnTo>
                  <a:lnTo>
                    <a:pt x="0" y="8"/>
                  </a:lnTo>
                  <a:lnTo>
                    <a:pt x="0" y="30"/>
                  </a:lnTo>
                  <a:lnTo>
                    <a:pt x="14" y="23"/>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91" name="Freeform 357">
              <a:extLst>
                <a:ext uri="{FF2B5EF4-FFF2-40B4-BE49-F238E27FC236}">
                  <a16:creationId xmlns:a16="http://schemas.microsoft.com/office/drawing/2014/main" id="{62F44831-2D3B-5642-4C5E-956686203C2A}"/>
                </a:ext>
              </a:extLst>
            </p:cNvPr>
            <p:cNvSpPr>
              <a:spLocks/>
            </p:cNvSpPr>
            <p:nvPr/>
          </p:nvSpPr>
          <p:spPr bwMode="auto">
            <a:xfrm>
              <a:off x="536" y="1614"/>
              <a:ext cx="27" cy="41"/>
            </a:xfrm>
            <a:custGeom>
              <a:avLst/>
              <a:gdLst>
                <a:gd name="T0" fmla="*/ 2147483647 w 14"/>
                <a:gd name="T1" fmla="*/ 2147483647 h 31"/>
                <a:gd name="T2" fmla="*/ 2147483647 w 14"/>
                <a:gd name="T3" fmla="*/ 0 h 31"/>
                <a:gd name="T4" fmla="*/ 0 w 14"/>
                <a:gd name="T5" fmla="*/ 2147483647 h 31"/>
                <a:gd name="T6" fmla="*/ 0 w 14"/>
                <a:gd name="T7" fmla="*/ 2147483647 h 31"/>
                <a:gd name="T8" fmla="*/ 2147483647 w 14"/>
                <a:gd name="T9" fmla="*/ 2147483647 h 31"/>
                <a:gd name="T10" fmla="*/ 0 60000 65536"/>
                <a:gd name="T11" fmla="*/ 0 60000 65536"/>
                <a:gd name="T12" fmla="*/ 0 60000 65536"/>
                <a:gd name="T13" fmla="*/ 0 60000 65536"/>
                <a:gd name="T14" fmla="*/ 0 60000 65536"/>
                <a:gd name="T15" fmla="*/ 0 w 14"/>
                <a:gd name="T16" fmla="*/ 0 h 31"/>
                <a:gd name="T17" fmla="*/ 14 w 14"/>
                <a:gd name="T18" fmla="*/ 31 h 31"/>
              </a:gdLst>
              <a:ahLst/>
              <a:cxnLst>
                <a:cxn ang="T10">
                  <a:pos x="T0" y="T1"/>
                </a:cxn>
                <a:cxn ang="T11">
                  <a:pos x="T2" y="T3"/>
                </a:cxn>
                <a:cxn ang="T12">
                  <a:pos x="T4" y="T5"/>
                </a:cxn>
                <a:cxn ang="T13">
                  <a:pos x="T6" y="T7"/>
                </a:cxn>
                <a:cxn ang="T14">
                  <a:pos x="T8" y="T9"/>
                </a:cxn>
              </a:cxnLst>
              <a:rect l="T15" t="T16" r="T17" b="T18"/>
              <a:pathLst>
                <a:path w="14" h="31">
                  <a:moveTo>
                    <a:pt x="14" y="24"/>
                  </a:moveTo>
                  <a:lnTo>
                    <a:pt x="14" y="0"/>
                  </a:lnTo>
                  <a:lnTo>
                    <a:pt x="0" y="8"/>
                  </a:lnTo>
                  <a:lnTo>
                    <a:pt x="0" y="31"/>
                  </a:lnTo>
                  <a:lnTo>
                    <a:pt x="14" y="24"/>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92" name="Freeform 358">
              <a:extLst>
                <a:ext uri="{FF2B5EF4-FFF2-40B4-BE49-F238E27FC236}">
                  <a16:creationId xmlns:a16="http://schemas.microsoft.com/office/drawing/2014/main" id="{508C1558-A273-BA9A-4027-00EA672DE9FD}"/>
                </a:ext>
              </a:extLst>
            </p:cNvPr>
            <p:cNvSpPr>
              <a:spLocks/>
            </p:cNvSpPr>
            <p:nvPr/>
          </p:nvSpPr>
          <p:spPr bwMode="auto">
            <a:xfrm>
              <a:off x="553" y="1870"/>
              <a:ext cx="23" cy="39"/>
            </a:xfrm>
            <a:custGeom>
              <a:avLst/>
              <a:gdLst>
                <a:gd name="T0" fmla="*/ 2147483647 w 12"/>
                <a:gd name="T1" fmla="*/ 2147483647 h 30"/>
                <a:gd name="T2" fmla="*/ 2147483647 w 12"/>
                <a:gd name="T3" fmla="*/ 0 h 30"/>
                <a:gd name="T4" fmla="*/ 0 w 12"/>
                <a:gd name="T5" fmla="*/ 2147483647 h 30"/>
                <a:gd name="T6" fmla="*/ 0 w 12"/>
                <a:gd name="T7" fmla="*/ 2147483647 h 30"/>
                <a:gd name="T8" fmla="*/ 2147483647 w 12"/>
                <a:gd name="T9" fmla="*/ 2147483647 h 30"/>
                <a:gd name="T10" fmla="*/ 0 60000 65536"/>
                <a:gd name="T11" fmla="*/ 0 60000 65536"/>
                <a:gd name="T12" fmla="*/ 0 60000 65536"/>
                <a:gd name="T13" fmla="*/ 0 60000 65536"/>
                <a:gd name="T14" fmla="*/ 0 60000 65536"/>
                <a:gd name="T15" fmla="*/ 0 w 12"/>
                <a:gd name="T16" fmla="*/ 0 h 30"/>
                <a:gd name="T17" fmla="*/ 12 w 12"/>
                <a:gd name="T18" fmla="*/ 30 h 30"/>
              </a:gdLst>
              <a:ahLst/>
              <a:cxnLst>
                <a:cxn ang="T10">
                  <a:pos x="T0" y="T1"/>
                </a:cxn>
                <a:cxn ang="T11">
                  <a:pos x="T2" y="T3"/>
                </a:cxn>
                <a:cxn ang="T12">
                  <a:pos x="T4" y="T5"/>
                </a:cxn>
                <a:cxn ang="T13">
                  <a:pos x="T6" y="T7"/>
                </a:cxn>
                <a:cxn ang="T14">
                  <a:pos x="T8" y="T9"/>
                </a:cxn>
              </a:cxnLst>
              <a:rect l="T15" t="T16" r="T17" b="T18"/>
              <a:pathLst>
                <a:path w="12" h="30">
                  <a:moveTo>
                    <a:pt x="12" y="22"/>
                  </a:moveTo>
                  <a:lnTo>
                    <a:pt x="12" y="0"/>
                  </a:lnTo>
                  <a:lnTo>
                    <a:pt x="0" y="6"/>
                  </a:lnTo>
                  <a:lnTo>
                    <a:pt x="0" y="30"/>
                  </a:lnTo>
                  <a:lnTo>
                    <a:pt x="12" y="22"/>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93" name="Freeform 359">
              <a:extLst>
                <a:ext uri="{FF2B5EF4-FFF2-40B4-BE49-F238E27FC236}">
                  <a16:creationId xmlns:a16="http://schemas.microsoft.com/office/drawing/2014/main" id="{12BA1273-0C7F-EBBB-AA43-72B615468A70}"/>
                </a:ext>
              </a:extLst>
            </p:cNvPr>
            <p:cNvSpPr>
              <a:spLocks/>
            </p:cNvSpPr>
            <p:nvPr/>
          </p:nvSpPr>
          <p:spPr bwMode="auto">
            <a:xfrm>
              <a:off x="553" y="1828"/>
              <a:ext cx="23" cy="43"/>
            </a:xfrm>
            <a:custGeom>
              <a:avLst/>
              <a:gdLst>
                <a:gd name="T0" fmla="*/ 2147483647 w 12"/>
                <a:gd name="T1" fmla="*/ 2147483647 h 32"/>
                <a:gd name="T2" fmla="*/ 2147483647 w 12"/>
                <a:gd name="T3" fmla="*/ 0 h 32"/>
                <a:gd name="T4" fmla="*/ 0 w 12"/>
                <a:gd name="T5" fmla="*/ 2147483647 h 32"/>
                <a:gd name="T6" fmla="*/ 0 w 12"/>
                <a:gd name="T7" fmla="*/ 2147483647 h 32"/>
                <a:gd name="T8" fmla="*/ 2147483647 w 12"/>
                <a:gd name="T9" fmla="*/ 2147483647 h 32"/>
                <a:gd name="T10" fmla="*/ 0 60000 65536"/>
                <a:gd name="T11" fmla="*/ 0 60000 65536"/>
                <a:gd name="T12" fmla="*/ 0 60000 65536"/>
                <a:gd name="T13" fmla="*/ 0 60000 65536"/>
                <a:gd name="T14" fmla="*/ 0 60000 65536"/>
                <a:gd name="T15" fmla="*/ 0 w 12"/>
                <a:gd name="T16" fmla="*/ 0 h 32"/>
                <a:gd name="T17" fmla="*/ 12 w 12"/>
                <a:gd name="T18" fmla="*/ 32 h 32"/>
              </a:gdLst>
              <a:ahLst/>
              <a:cxnLst>
                <a:cxn ang="T10">
                  <a:pos x="T0" y="T1"/>
                </a:cxn>
                <a:cxn ang="T11">
                  <a:pos x="T2" y="T3"/>
                </a:cxn>
                <a:cxn ang="T12">
                  <a:pos x="T4" y="T5"/>
                </a:cxn>
                <a:cxn ang="T13">
                  <a:pos x="T6" y="T7"/>
                </a:cxn>
                <a:cxn ang="T14">
                  <a:pos x="T8" y="T9"/>
                </a:cxn>
              </a:cxnLst>
              <a:rect l="T15" t="T16" r="T17" b="T18"/>
              <a:pathLst>
                <a:path w="12" h="32">
                  <a:moveTo>
                    <a:pt x="12" y="25"/>
                  </a:moveTo>
                  <a:lnTo>
                    <a:pt x="12" y="0"/>
                  </a:lnTo>
                  <a:lnTo>
                    <a:pt x="0" y="9"/>
                  </a:lnTo>
                  <a:lnTo>
                    <a:pt x="0" y="32"/>
                  </a:lnTo>
                  <a:lnTo>
                    <a:pt x="12" y="25"/>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94" name="Freeform 360">
              <a:extLst>
                <a:ext uri="{FF2B5EF4-FFF2-40B4-BE49-F238E27FC236}">
                  <a16:creationId xmlns:a16="http://schemas.microsoft.com/office/drawing/2014/main" id="{68B5D396-0750-4F22-ECE6-6D9F19805D52}"/>
                </a:ext>
              </a:extLst>
            </p:cNvPr>
            <p:cNvSpPr>
              <a:spLocks/>
            </p:cNvSpPr>
            <p:nvPr/>
          </p:nvSpPr>
          <p:spPr bwMode="auto">
            <a:xfrm>
              <a:off x="584" y="1856"/>
              <a:ext cx="26" cy="40"/>
            </a:xfrm>
            <a:custGeom>
              <a:avLst/>
              <a:gdLst>
                <a:gd name="T0" fmla="*/ 2147483647 w 14"/>
                <a:gd name="T1" fmla="*/ 2147483647 h 30"/>
                <a:gd name="T2" fmla="*/ 2147483647 w 14"/>
                <a:gd name="T3" fmla="*/ 0 h 30"/>
                <a:gd name="T4" fmla="*/ 0 w 14"/>
                <a:gd name="T5" fmla="*/ 2147483647 h 30"/>
                <a:gd name="T6" fmla="*/ 0 w 14"/>
                <a:gd name="T7" fmla="*/ 2147483647 h 30"/>
                <a:gd name="T8" fmla="*/ 2147483647 w 14"/>
                <a:gd name="T9" fmla="*/ 2147483647 h 30"/>
                <a:gd name="T10" fmla="*/ 0 60000 65536"/>
                <a:gd name="T11" fmla="*/ 0 60000 65536"/>
                <a:gd name="T12" fmla="*/ 0 60000 65536"/>
                <a:gd name="T13" fmla="*/ 0 60000 65536"/>
                <a:gd name="T14" fmla="*/ 0 60000 65536"/>
                <a:gd name="T15" fmla="*/ 0 w 14"/>
                <a:gd name="T16" fmla="*/ 0 h 30"/>
                <a:gd name="T17" fmla="*/ 14 w 14"/>
                <a:gd name="T18" fmla="*/ 30 h 30"/>
              </a:gdLst>
              <a:ahLst/>
              <a:cxnLst>
                <a:cxn ang="T10">
                  <a:pos x="T0" y="T1"/>
                </a:cxn>
                <a:cxn ang="T11">
                  <a:pos x="T2" y="T3"/>
                </a:cxn>
                <a:cxn ang="T12">
                  <a:pos x="T4" y="T5"/>
                </a:cxn>
                <a:cxn ang="T13">
                  <a:pos x="T6" y="T7"/>
                </a:cxn>
                <a:cxn ang="T14">
                  <a:pos x="T8" y="T9"/>
                </a:cxn>
              </a:cxnLst>
              <a:rect l="T15" t="T16" r="T17" b="T18"/>
              <a:pathLst>
                <a:path w="14" h="30">
                  <a:moveTo>
                    <a:pt x="14" y="22"/>
                  </a:moveTo>
                  <a:lnTo>
                    <a:pt x="14" y="0"/>
                  </a:lnTo>
                  <a:lnTo>
                    <a:pt x="0" y="8"/>
                  </a:lnTo>
                  <a:lnTo>
                    <a:pt x="0" y="30"/>
                  </a:lnTo>
                  <a:lnTo>
                    <a:pt x="14" y="22"/>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95" name="Freeform 361">
              <a:extLst>
                <a:ext uri="{FF2B5EF4-FFF2-40B4-BE49-F238E27FC236}">
                  <a16:creationId xmlns:a16="http://schemas.microsoft.com/office/drawing/2014/main" id="{4B0ACB8F-A98E-C2A3-B415-4BCE2B5B6CE0}"/>
                </a:ext>
              </a:extLst>
            </p:cNvPr>
            <p:cNvSpPr>
              <a:spLocks/>
            </p:cNvSpPr>
            <p:nvPr/>
          </p:nvSpPr>
          <p:spPr bwMode="auto">
            <a:xfrm>
              <a:off x="584" y="1818"/>
              <a:ext cx="26" cy="40"/>
            </a:xfrm>
            <a:custGeom>
              <a:avLst/>
              <a:gdLst>
                <a:gd name="T0" fmla="*/ 2147483647 w 14"/>
                <a:gd name="T1" fmla="*/ 2147483647 h 30"/>
                <a:gd name="T2" fmla="*/ 2147483647 w 14"/>
                <a:gd name="T3" fmla="*/ 0 h 30"/>
                <a:gd name="T4" fmla="*/ 0 w 14"/>
                <a:gd name="T5" fmla="*/ 2147483647 h 30"/>
                <a:gd name="T6" fmla="*/ 0 w 14"/>
                <a:gd name="T7" fmla="*/ 2147483647 h 30"/>
                <a:gd name="T8" fmla="*/ 2147483647 w 14"/>
                <a:gd name="T9" fmla="*/ 2147483647 h 30"/>
                <a:gd name="T10" fmla="*/ 0 60000 65536"/>
                <a:gd name="T11" fmla="*/ 0 60000 65536"/>
                <a:gd name="T12" fmla="*/ 0 60000 65536"/>
                <a:gd name="T13" fmla="*/ 0 60000 65536"/>
                <a:gd name="T14" fmla="*/ 0 60000 65536"/>
                <a:gd name="T15" fmla="*/ 0 w 14"/>
                <a:gd name="T16" fmla="*/ 0 h 30"/>
                <a:gd name="T17" fmla="*/ 14 w 14"/>
                <a:gd name="T18" fmla="*/ 30 h 30"/>
              </a:gdLst>
              <a:ahLst/>
              <a:cxnLst>
                <a:cxn ang="T10">
                  <a:pos x="T0" y="T1"/>
                </a:cxn>
                <a:cxn ang="T11">
                  <a:pos x="T2" y="T3"/>
                </a:cxn>
                <a:cxn ang="T12">
                  <a:pos x="T4" y="T5"/>
                </a:cxn>
                <a:cxn ang="T13">
                  <a:pos x="T6" y="T7"/>
                </a:cxn>
                <a:cxn ang="T14">
                  <a:pos x="T8" y="T9"/>
                </a:cxn>
              </a:cxnLst>
              <a:rect l="T15" t="T16" r="T17" b="T18"/>
              <a:pathLst>
                <a:path w="14" h="30">
                  <a:moveTo>
                    <a:pt x="14" y="23"/>
                  </a:moveTo>
                  <a:lnTo>
                    <a:pt x="14" y="0"/>
                  </a:lnTo>
                  <a:lnTo>
                    <a:pt x="0" y="7"/>
                  </a:lnTo>
                  <a:lnTo>
                    <a:pt x="0" y="30"/>
                  </a:lnTo>
                  <a:lnTo>
                    <a:pt x="14" y="23"/>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96" name="Freeform 362">
              <a:extLst>
                <a:ext uri="{FF2B5EF4-FFF2-40B4-BE49-F238E27FC236}">
                  <a16:creationId xmlns:a16="http://schemas.microsoft.com/office/drawing/2014/main" id="{F16869D7-E553-9D47-6E1F-739EB1A9FF1D}"/>
                </a:ext>
              </a:extLst>
            </p:cNvPr>
            <p:cNvSpPr>
              <a:spLocks/>
            </p:cNvSpPr>
            <p:nvPr/>
          </p:nvSpPr>
          <p:spPr bwMode="auto">
            <a:xfrm>
              <a:off x="618" y="1842"/>
              <a:ext cx="28" cy="41"/>
            </a:xfrm>
            <a:custGeom>
              <a:avLst/>
              <a:gdLst>
                <a:gd name="T0" fmla="*/ 2147483647 w 15"/>
                <a:gd name="T1" fmla="*/ 2147483647 h 31"/>
                <a:gd name="T2" fmla="*/ 2147483647 w 15"/>
                <a:gd name="T3" fmla="*/ 0 h 31"/>
                <a:gd name="T4" fmla="*/ 0 w 15"/>
                <a:gd name="T5" fmla="*/ 2147483647 h 31"/>
                <a:gd name="T6" fmla="*/ 0 w 15"/>
                <a:gd name="T7" fmla="*/ 2147483647 h 31"/>
                <a:gd name="T8" fmla="*/ 2147483647 w 15"/>
                <a:gd name="T9" fmla="*/ 2147483647 h 31"/>
                <a:gd name="T10" fmla="*/ 0 60000 65536"/>
                <a:gd name="T11" fmla="*/ 0 60000 65536"/>
                <a:gd name="T12" fmla="*/ 0 60000 65536"/>
                <a:gd name="T13" fmla="*/ 0 60000 65536"/>
                <a:gd name="T14" fmla="*/ 0 60000 65536"/>
                <a:gd name="T15" fmla="*/ 0 w 15"/>
                <a:gd name="T16" fmla="*/ 0 h 31"/>
                <a:gd name="T17" fmla="*/ 15 w 15"/>
                <a:gd name="T18" fmla="*/ 31 h 31"/>
              </a:gdLst>
              <a:ahLst/>
              <a:cxnLst>
                <a:cxn ang="T10">
                  <a:pos x="T0" y="T1"/>
                </a:cxn>
                <a:cxn ang="T11">
                  <a:pos x="T2" y="T3"/>
                </a:cxn>
                <a:cxn ang="T12">
                  <a:pos x="T4" y="T5"/>
                </a:cxn>
                <a:cxn ang="T13">
                  <a:pos x="T6" y="T7"/>
                </a:cxn>
                <a:cxn ang="T14">
                  <a:pos x="T8" y="T9"/>
                </a:cxn>
              </a:cxnLst>
              <a:rect l="T15" t="T16" r="T17" b="T18"/>
              <a:pathLst>
                <a:path w="15" h="31">
                  <a:moveTo>
                    <a:pt x="15" y="25"/>
                  </a:moveTo>
                  <a:lnTo>
                    <a:pt x="15" y="0"/>
                  </a:lnTo>
                  <a:lnTo>
                    <a:pt x="0" y="9"/>
                  </a:lnTo>
                  <a:lnTo>
                    <a:pt x="0" y="31"/>
                  </a:lnTo>
                  <a:lnTo>
                    <a:pt x="15" y="25"/>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97" name="Freeform 363">
              <a:extLst>
                <a:ext uri="{FF2B5EF4-FFF2-40B4-BE49-F238E27FC236}">
                  <a16:creationId xmlns:a16="http://schemas.microsoft.com/office/drawing/2014/main" id="{1534B148-0581-DFD3-6DDA-B03AEE4ADDCB}"/>
                </a:ext>
              </a:extLst>
            </p:cNvPr>
            <p:cNvSpPr>
              <a:spLocks/>
            </p:cNvSpPr>
            <p:nvPr/>
          </p:nvSpPr>
          <p:spPr bwMode="auto">
            <a:xfrm>
              <a:off x="618" y="1804"/>
              <a:ext cx="28" cy="42"/>
            </a:xfrm>
            <a:custGeom>
              <a:avLst/>
              <a:gdLst>
                <a:gd name="T0" fmla="*/ 2147483647 w 15"/>
                <a:gd name="T1" fmla="*/ 2147483647 h 31"/>
                <a:gd name="T2" fmla="*/ 2147483647 w 15"/>
                <a:gd name="T3" fmla="*/ 0 h 31"/>
                <a:gd name="T4" fmla="*/ 0 w 15"/>
                <a:gd name="T5" fmla="*/ 2147483647 h 31"/>
                <a:gd name="T6" fmla="*/ 0 w 15"/>
                <a:gd name="T7" fmla="*/ 2147483647 h 31"/>
                <a:gd name="T8" fmla="*/ 2147483647 w 15"/>
                <a:gd name="T9" fmla="*/ 2147483647 h 31"/>
                <a:gd name="T10" fmla="*/ 0 60000 65536"/>
                <a:gd name="T11" fmla="*/ 0 60000 65536"/>
                <a:gd name="T12" fmla="*/ 0 60000 65536"/>
                <a:gd name="T13" fmla="*/ 0 60000 65536"/>
                <a:gd name="T14" fmla="*/ 0 60000 65536"/>
                <a:gd name="T15" fmla="*/ 0 w 15"/>
                <a:gd name="T16" fmla="*/ 0 h 31"/>
                <a:gd name="T17" fmla="*/ 15 w 15"/>
                <a:gd name="T18" fmla="*/ 31 h 31"/>
              </a:gdLst>
              <a:ahLst/>
              <a:cxnLst>
                <a:cxn ang="T10">
                  <a:pos x="T0" y="T1"/>
                </a:cxn>
                <a:cxn ang="T11">
                  <a:pos x="T2" y="T3"/>
                </a:cxn>
                <a:cxn ang="T12">
                  <a:pos x="T4" y="T5"/>
                </a:cxn>
                <a:cxn ang="T13">
                  <a:pos x="T6" y="T7"/>
                </a:cxn>
                <a:cxn ang="T14">
                  <a:pos x="T8" y="T9"/>
                </a:cxn>
              </a:cxnLst>
              <a:rect l="T15" t="T16" r="T17" b="T18"/>
              <a:pathLst>
                <a:path w="15" h="31">
                  <a:moveTo>
                    <a:pt x="15" y="22"/>
                  </a:moveTo>
                  <a:lnTo>
                    <a:pt x="15" y="0"/>
                  </a:lnTo>
                  <a:lnTo>
                    <a:pt x="0" y="9"/>
                  </a:lnTo>
                  <a:lnTo>
                    <a:pt x="0" y="31"/>
                  </a:lnTo>
                  <a:lnTo>
                    <a:pt x="15" y="22"/>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98" name="Freeform 364">
              <a:extLst>
                <a:ext uri="{FF2B5EF4-FFF2-40B4-BE49-F238E27FC236}">
                  <a16:creationId xmlns:a16="http://schemas.microsoft.com/office/drawing/2014/main" id="{6883315E-8777-6644-838D-AA34454A9FC9}"/>
                </a:ext>
              </a:extLst>
            </p:cNvPr>
            <p:cNvSpPr>
              <a:spLocks/>
            </p:cNvSpPr>
            <p:nvPr/>
          </p:nvSpPr>
          <p:spPr bwMode="auto">
            <a:xfrm>
              <a:off x="652" y="1828"/>
              <a:ext cx="27" cy="43"/>
            </a:xfrm>
            <a:custGeom>
              <a:avLst/>
              <a:gdLst>
                <a:gd name="T0" fmla="*/ 2147483647 w 14"/>
                <a:gd name="T1" fmla="*/ 2147483647 h 32"/>
                <a:gd name="T2" fmla="*/ 2147483647 w 14"/>
                <a:gd name="T3" fmla="*/ 0 h 32"/>
                <a:gd name="T4" fmla="*/ 0 w 14"/>
                <a:gd name="T5" fmla="*/ 2147483647 h 32"/>
                <a:gd name="T6" fmla="*/ 0 w 14"/>
                <a:gd name="T7" fmla="*/ 2147483647 h 32"/>
                <a:gd name="T8" fmla="*/ 2147483647 w 14"/>
                <a:gd name="T9" fmla="*/ 2147483647 h 32"/>
                <a:gd name="T10" fmla="*/ 0 60000 65536"/>
                <a:gd name="T11" fmla="*/ 0 60000 65536"/>
                <a:gd name="T12" fmla="*/ 0 60000 65536"/>
                <a:gd name="T13" fmla="*/ 0 60000 65536"/>
                <a:gd name="T14" fmla="*/ 0 60000 65536"/>
                <a:gd name="T15" fmla="*/ 0 w 14"/>
                <a:gd name="T16" fmla="*/ 0 h 32"/>
                <a:gd name="T17" fmla="*/ 14 w 14"/>
                <a:gd name="T18" fmla="*/ 32 h 32"/>
              </a:gdLst>
              <a:ahLst/>
              <a:cxnLst>
                <a:cxn ang="T10">
                  <a:pos x="T0" y="T1"/>
                </a:cxn>
                <a:cxn ang="T11">
                  <a:pos x="T2" y="T3"/>
                </a:cxn>
                <a:cxn ang="T12">
                  <a:pos x="T4" y="T5"/>
                </a:cxn>
                <a:cxn ang="T13">
                  <a:pos x="T6" y="T7"/>
                </a:cxn>
                <a:cxn ang="T14">
                  <a:pos x="T8" y="T9"/>
                </a:cxn>
              </a:cxnLst>
              <a:rect l="T15" t="T16" r="T17" b="T18"/>
              <a:pathLst>
                <a:path w="14" h="32">
                  <a:moveTo>
                    <a:pt x="14" y="24"/>
                  </a:moveTo>
                  <a:lnTo>
                    <a:pt x="14" y="0"/>
                  </a:lnTo>
                  <a:lnTo>
                    <a:pt x="0" y="8"/>
                  </a:lnTo>
                  <a:lnTo>
                    <a:pt x="0" y="32"/>
                  </a:lnTo>
                  <a:lnTo>
                    <a:pt x="14" y="24"/>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99" name="Freeform 365">
              <a:extLst>
                <a:ext uri="{FF2B5EF4-FFF2-40B4-BE49-F238E27FC236}">
                  <a16:creationId xmlns:a16="http://schemas.microsoft.com/office/drawing/2014/main" id="{296EE244-96B6-9DFE-A7C4-239335FD6FA9}"/>
                </a:ext>
              </a:extLst>
            </p:cNvPr>
            <p:cNvSpPr>
              <a:spLocks/>
            </p:cNvSpPr>
            <p:nvPr/>
          </p:nvSpPr>
          <p:spPr bwMode="auto">
            <a:xfrm>
              <a:off x="652" y="1791"/>
              <a:ext cx="27" cy="41"/>
            </a:xfrm>
            <a:custGeom>
              <a:avLst/>
              <a:gdLst>
                <a:gd name="T0" fmla="*/ 2147483647 w 14"/>
                <a:gd name="T1" fmla="*/ 2147483647 h 31"/>
                <a:gd name="T2" fmla="*/ 2147483647 w 14"/>
                <a:gd name="T3" fmla="*/ 0 h 31"/>
                <a:gd name="T4" fmla="*/ 0 w 14"/>
                <a:gd name="T5" fmla="*/ 2147483647 h 31"/>
                <a:gd name="T6" fmla="*/ 0 w 14"/>
                <a:gd name="T7" fmla="*/ 2147483647 h 31"/>
                <a:gd name="T8" fmla="*/ 2147483647 w 14"/>
                <a:gd name="T9" fmla="*/ 2147483647 h 31"/>
                <a:gd name="T10" fmla="*/ 0 60000 65536"/>
                <a:gd name="T11" fmla="*/ 0 60000 65536"/>
                <a:gd name="T12" fmla="*/ 0 60000 65536"/>
                <a:gd name="T13" fmla="*/ 0 60000 65536"/>
                <a:gd name="T14" fmla="*/ 0 60000 65536"/>
                <a:gd name="T15" fmla="*/ 0 w 14"/>
                <a:gd name="T16" fmla="*/ 0 h 31"/>
                <a:gd name="T17" fmla="*/ 14 w 14"/>
                <a:gd name="T18" fmla="*/ 31 h 31"/>
              </a:gdLst>
              <a:ahLst/>
              <a:cxnLst>
                <a:cxn ang="T10">
                  <a:pos x="T0" y="T1"/>
                </a:cxn>
                <a:cxn ang="T11">
                  <a:pos x="T2" y="T3"/>
                </a:cxn>
                <a:cxn ang="T12">
                  <a:pos x="T4" y="T5"/>
                </a:cxn>
                <a:cxn ang="T13">
                  <a:pos x="T6" y="T7"/>
                </a:cxn>
                <a:cxn ang="T14">
                  <a:pos x="T8" y="T9"/>
                </a:cxn>
              </a:cxnLst>
              <a:rect l="T15" t="T16" r="T17" b="T18"/>
              <a:pathLst>
                <a:path w="14" h="31">
                  <a:moveTo>
                    <a:pt x="14" y="23"/>
                  </a:moveTo>
                  <a:lnTo>
                    <a:pt x="14" y="0"/>
                  </a:lnTo>
                  <a:lnTo>
                    <a:pt x="0" y="9"/>
                  </a:lnTo>
                  <a:lnTo>
                    <a:pt x="0" y="31"/>
                  </a:lnTo>
                  <a:lnTo>
                    <a:pt x="14" y="23"/>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00" name="Freeform 366">
              <a:extLst>
                <a:ext uri="{FF2B5EF4-FFF2-40B4-BE49-F238E27FC236}">
                  <a16:creationId xmlns:a16="http://schemas.microsoft.com/office/drawing/2014/main" id="{82B0C510-EEC5-306F-C7A2-B9F09994333F}"/>
                </a:ext>
              </a:extLst>
            </p:cNvPr>
            <p:cNvSpPr>
              <a:spLocks/>
            </p:cNvSpPr>
            <p:nvPr/>
          </p:nvSpPr>
          <p:spPr bwMode="auto">
            <a:xfrm>
              <a:off x="686" y="1818"/>
              <a:ext cx="27" cy="40"/>
            </a:xfrm>
            <a:custGeom>
              <a:avLst/>
              <a:gdLst>
                <a:gd name="T0" fmla="*/ 2147483647 w 14"/>
                <a:gd name="T1" fmla="*/ 2147483647 h 30"/>
                <a:gd name="T2" fmla="*/ 2147483647 w 14"/>
                <a:gd name="T3" fmla="*/ 0 h 30"/>
                <a:gd name="T4" fmla="*/ 0 w 14"/>
                <a:gd name="T5" fmla="*/ 2147483647 h 30"/>
                <a:gd name="T6" fmla="*/ 0 w 14"/>
                <a:gd name="T7" fmla="*/ 2147483647 h 30"/>
                <a:gd name="T8" fmla="*/ 2147483647 w 14"/>
                <a:gd name="T9" fmla="*/ 2147483647 h 30"/>
                <a:gd name="T10" fmla="*/ 0 60000 65536"/>
                <a:gd name="T11" fmla="*/ 0 60000 65536"/>
                <a:gd name="T12" fmla="*/ 0 60000 65536"/>
                <a:gd name="T13" fmla="*/ 0 60000 65536"/>
                <a:gd name="T14" fmla="*/ 0 60000 65536"/>
                <a:gd name="T15" fmla="*/ 0 w 14"/>
                <a:gd name="T16" fmla="*/ 0 h 30"/>
                <a:gd name="T17" fmla="*/ 14 w 14"/>
                <a:gd name="T18" fmla="*/ 30 h 30"/>
              </a:gdLst>
              <a:ahLst/>
              <a:cxnLst>
                <a:cxn ang="T10">
                  <a:pos x="T0" y="T1"/>
                </a:cxn>
                <a:cxn ang="T11">
                  <a:pos x="T2" y="T3"/>
                </a:cxn>
                <a:cxn ang="T12">
                  <a:pos x="T4" y="T5"/>
                </a:cxn>
                <a:cxn ang="T13">
                  <a:pos x="T6" y="T7"/>
                </a:cxn>
                <a:cxn ang="T14">
                  <a:pos x="T8" y="T9"/>
                </a:cxn>
              </a:cxnLst>
              <a:rect l="T15" t="T16" r="T17" b="T18"/>
              <a:pathLst>
                <a:path w="14" h="30">
                  <a:moveTo>
                    <a:pt x="14" y="22"/>
                  </a:moveTo>
                  <a:lnTo>
                    <a:pt x="14" y="0"/>
                  </a:lnTo>
                  <a:lnTo>
                    <a:pt x="0" y="6"/>
                  </a:lnTo>
                  <a:lnTo>
                    <a:pt x="0" y="30"/>
                  </a:lnTo>
                  <a:lnTo>
                    <a:pt x="14" y="22"/>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01" name="Freeform 367">
              <a:extLst>
                <a:ext uri="{FF2B5EF4-FFF2-40B4-BE49-F238E27FC236}">
                  <a16:creationId xmlns:a16="http://schemas.microsoft.com/office/drawing/2014/main" id="{52646E47-F0AB-7521-6F8E-D5170B1489D3}"/>
                </a:ext>
              </a:extLst>
            </p:cNvPr>
            <p:cNvSpPr>
              <a:spLocks/>
            </p:cNvSpPr>
            <p:nvPr/>
          </p:nvSpPr>
          <p:spPr bwMode="auto">
            <a:xfrm>
              <a:off x="686" y="1778"/>
              <a:ext cx="27" cy="42"/>
            </a:xfrm>
            <a:custGeom>
              <a:avLst/>
              <a:gdLst>
                <a:gd name="T0" fmla="*/ 2147483647 w 14"/>
                <a:gd name="T1" fmla="*/ 2147483647 h 32"/>
                <a:gd name="T2" fmla="*/ 2147483647 w 14"/>
                <a:gd name="T3" fmla="*/ 0 h 32"/>
                <a:gd name="T4" fmla="*/ 0 w 14"/>
                <a:gd name="T5" fmla="*/ 2147483647 h 32"/>
                <a:gd name="T6" fmla="*/ 0 w 14"/>
                <a:gd name="T7" fmla="*/ 2147483647 h 32"/>
                <a:gd name="T8" fmla="*/ 2147483647 w 14"/>
                <a:gd name="T9" fmla="*/ 2147483647 h 32"/>
                <a:gd name="T10" fmla="*/ 0 60000 65536"/>
                <a:gd name="T11" fmla="*/ 0 60000 65536"/>
                <a:gd name="T12" fmla="*/ 0 60000 65536"/>
                <a:gd name="T13" fmla="*/ 0 60000 65536"/>
                <a:gd name="T14" fmla="*/ 0 60000 65536"/>
                <a:gd name="T15" fmla="*/ 0 w 14"/>
                <a:gd name="T16" fmla="*/ 0 h 32"/>
                <a:gd name="T17" fmla="*/ 14 w 14"/>
                <a:gd name="T18" fmla="*/ 32 h 32"/>
              </a:gdLst>
              <a:ahLst/>
              <a:cxnLst>
                <a:cxn ang="T10">
                  <a:pos x="T0" y="T1"/>
                </a:cxn>
                <a:cxn ang="T11">
                  <a:pos x="T2" y="T3"/>
                </a:cxn>
                <a:cxn ang="T12">
                  <a:pos x="T4" y="T5"/>
                </a:cxn>
                <a:cxn ang="T13">
                  <a:pos x="T6" y="T7"/>
                </a:cxn>
                <a:cxn ang="T14">
                  <a:pos x="T8" y="T9"/>
                </a:cxn>
              </a:cxnLst>
              <a:rect l="T15" t="T16" r="T17" b="T18"/>
              <a:pathLst>
                <a:path w="14" h="32">
                  <a:moveTo>
                    <a:pt x="14" y="24"/>
                  </a:moveTo>
                  <a:lnTo>
                    <a:pt x="14" y="0"/>
                  </a:lnTo>
                  <a:lnTo>
                    <a:pt x="0" y="9"/>
                  </a:lnTo>
                  <a:lnTo>
                    <a:pt x="0" y="32"/>
                  </a:lnTo>
                  <a:lnTo>
                    <a:pt x="14" y="24"/>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02" name="Freeform 368">
              <a:extLst>
                <a:ext uri="{FF2B5EF4-FFF2-40B4-BE49-F238E27FC236}">
                  <a16:creationId xmlns:a16="http://schemas.microsoft.com/office/drawing/2014/main" id="{11DE4B85-FE8F-853B-6F72-9A4E8802AB30}"/>
                </a:ext>
              </a:extLst>
            </p:cNvPr>
            <p:cNvSpPr>
              <a:spLocks/>
            </p:cNvSpPr>
            <p:nvPr/>
          </p:nvSpPr>
          <p:spPr bwMode="auto">
            <a:xfrm>
              <a:off x="718" y="1804"/>
              <a:ext cx="25" cy="39"/>
            </a:xfrm>
            <a:custGeom>
              <a:avLst/>
              <a:gdLst>
                <a:gd name="T0" fmla="*/ 2147483647 w 13"/>
                <a:gd name="T1" fmla="*/ 2147483647 h 29"/>
                <a:gd name="T2" fmla="*/ 2147483647 w 13"/>
                <a:gd name="T3" fmla="*/ 0 h 29"/>
                <a:gd name="T4" fmla="*/ 0 w 13"/>
                <a:gd name="T5" fmla="*/ 2147483647 h 29"/>
                <a:gd name="T6" fmla="*/ 0 w 13"/>
                <a:gd name="T7" fmla="*/ 2147483647 h 29"/>
                <a:gd name="T8" fmla="*/ 2147483647 w 13"/>
                <a:gd name="T9" fmla="*/ 2147483647 h 29"/>
                <a:gd name="T10" fmla="*/ 0 60000 65536"/>
                <a:gd name="T11" fmla="*/ 0 60000 65536"/>
                <a:gd name="T12" fmla="*/ 0 60000 65536"/>
                <a:gd name="T13" fmla="*/ 0 60000 65536"/>
                <a:gd name="T14" fmla="*/ 0 60000 65536"/>
                <a:gd name="T15" fmla="*/ 0 w 13"/>
                <a:gd name="T16" fmla="*/ 0 h 29"/>
                <a:gd name="T17" fmla="*/ 13 w 13"/>
                <a:gd name="T18" fmla="*/ 29 h 29"/>
              </a:gdLst>
              <a:ahLst/>
              <a:cxnLst>
                <a:cxn ang="T10">
                  <a:pos x="T0" y="T1"/>
                </a:cxn>
                <a:cxn ang="T11">
                  <a:pos x="T2" y="T3"/>
                </a:cxn>
                <a:cxn ang="T12">
                  <a:pos x="T4" y="T5"/>
                </a:cxn>
                <a:cxn ang="T13">
                  <a:pos x="T6" y="T7"/>
                </a:cxn>
                <a:cxn ang="T14">
                  <a:pos x="T8" y="T9"/>
                </a:cxn>
              </a:cxnLst>
              <a:rect l="T15" t="T16" r="T17" b="T18"/>
              <a:pathLst>
                <a:path w="13" h="29">
                  <a:moveTo>
                    <a:pt x="13" y="22"/>
                  </a:moveTo>
                  <a:lnTo>
                    <a:pt x="13" y="0"/>
                  </a:lnTo>
                  <a:lnTo>
                    <a:pt x="0" y="7"/>
                  </a:lnTo>
                  <a:lnTo>
                    <a:pt x="0" y="29"/>
                  </a:lnTo>
                  <a:lnTo>
                    <a:pt x="13" y="22"/>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03" name="Freeform 369">
              <a:extLst>
                <a:ext uri="{FF2B5EF4-FFF2-40B4-BE49-F238E27FC236}">
                  <a16:creationId xmlns:a16="http://schemas.microsoft.com/office/drawing/2014/main" id="{D214D86B-1C05-8ED9-902D-4C11A2215621}"/>
                </a:ext>
              </a:extLst>
            </p:cNvPr>
            <p:cNvSpPr>
              <a:spLocks/>
            </p:cNvSpPr>
            <p:nvPr/>
          </p:nvSpPr>
          <p:spPr bwMode="auto">
            <a:xfrm>
              <a:off x="718" y="1767"/>
              <a:ext cx="25" cy="40"/>
            </a:xfrm>
            <a:custGeom>
              <a:avLst/>
              <a:gdLst>
                <a:gd name="T0" fmla="*/ 2147483647 w 13"/>
                <a:gd name="T1" fmla="*/ 2147483647 h 30"/>
                <a:gd name="T2" fmla="*/ 2147483647 w 13"/>
                <a:gd name="T3" fmla="*/ 0 h 30"/>
                <a:gd name="T4" fmla="*/ 0 w 13"/>
                <a:gd name="T5" fmla="*/ 2147483647 h 30"/>
                <a:gd name="T6" fmla="*/ 0 w 13"/>
                <a:gd name="T7" fmla="*/ 2147483647 h 30"/>
                <a:gd name="T8" fmla="*/ 2147483647 w 13"/>
                <a:gd name="T9" fmla="*/ 2147483647 h 30"/>
                <a:gd name="T10" fmla="*/ 0 60000 65536"/>
                <a:gd name="T11" fmla="*/ 0 60000 65536"/>
                <a:gd name="T12" fmla="*/ 0 60000 65536"/>
                <a:gd name="T13" fmla="*/ 0 60000 65536"/>
                <a:gd name="T14" fmla="*/ 0 60000 65536"/>
                <a:gd name="T15" fmla="*/ 0 w 13"/>
                <a:gd name="T16" fmla="*/ 0 h 30"/>
                <a:gd name="T17" fmla="*/ 13 w 13"/>
                <a:gd name="T18" fmla="*/ 30 h 30"/>
              </a:gdLst>
              <a:ahLst/>
              <a:cxnLst>
                <a:cxn ang="T10">
                  <a:pos x="T0" y="T1"/>
                </a:cxn>
                <a:cxn ang="T11">
                  <a:pos x="T2" y="T3"/>
                </a:cxn>
                <a:cxn ang="T12">
                  <a:pos x="T4" y="T5"/>
                </a:cxn>
                <a:cxn ang="T13">
                  <a:pos x="T6" y="T7"/>
                </a:cxn>
                <a:cxn ang="T14">
                  <a:pos x="T8" y="T9"/>
                </a:cxn>
              </a:cxnLst>
              <a:rect l="T15" t="T16" r="T17" b="T18"/>
              <a:pathLst>
                <a:path w="13" h="30">
                  <a:moveTo>
                    <a:pt x="13" y="22"/>
                  </a:moveTo>
                  <a:lnTo>
                    <a:pt x="13" y="0"/>
                  </a:lnTo>
                  <a:lnTo>
                    <a:pt x="0" y="6"/>
                  </a:lnTo>
                  <a:lnTo>
                    <a:pt x="0" y="30"/>
                  </a:lnTo>
                  <a:lnTo>
                    <a:pt x="13" y="22"/>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04" name="Freeform 370">
              <a:extLst>
                <a:ext uri="{FF2B5EF4-FFF2-40B4-BE49-F238E27FC236}">
                  <a16:creationId xmlns:a16="http://schemas.microsoft.com/office/drawing/2014/main" id="{B25A74F1-3B31-8CDD-3F72-592091C62A2A}"/>
                </a:ext>
              </a:extLst>
            </p:cNvPr>
            <p:cNvSpPr>
              <a:spLocks/>
            </p:cNvSpPr>
            <p:nvPr/>
          </p:nvSpPr>
          <p:spPr bwMode="auto">
            <a:xfrm>
              <a:off x="753" y="1791"/>
              <a:ext cx="26" cy="40"/>
            </a:xfrm>
            <a:custGeom>
              <a:avLst/>
              <a:gdLst>
                <a:gd name="T0" fmla="*/ 2147483647 w 14"/>
                <a:gd name="T1" fmla="*/ 2147483647 h 30"/>
                <a:gd name="T2" fmla="*/ 2147483647 w 14"/>
                <a:gd name="T3" fmla="*/ 0 h 30"/>
                <a:gd name="T4" fmla="*/ 0 w 14"/>
                <a:gd name="T5" fmla="*/ 2147483647 h 30"/>
                <a:gd name="T6" fmla="*/ 0 w 14"/>
                <a:gd name="T7" fmla="*/ 2147483647 h 30"/>
                <a:gd name="T8" fmla="*/ 2147483647 w 14"/>
                <a:gd name="T9" fmla="*/ 2147483647 h 30"/>
                <a:gd name="T10" fmla="*/ 0 60000 65536"/>
                <a:gd name="T11" fmla="*/ 0 60000 65536"/>
                <a:gd name="T12" fmla="*/ 0 60000 65536"/>
                <a:gd name="T13" fmla="*/ 0 60000 65536"/>
                <a:gd name="T14" fmla="*/ 0 60000 65536"/>
                <a:gd name="T15" fmla="*/ 0 w 14"/>
                <a:gd name="T16" fmla="*/ 0 h 30"/>
                <a:gd name="T17" fmla="*/ 14 w 14"/>
                <a:gd name="T18" fmla="*/ 30 h 30"/>
              </a:gdLst>
              <a:ahLst/>
              <a:cxnLst>
                <a:cxn ang="T10">
                  <a:pos x="T0" y="T1"/>
                </a:cxn>
                <a:cxn ang="T11">
                  <a:pos x="T2" y="T3"/>
                </a:cxn>
                <a:cxn ang="T12">
                  <a:pos x="T4" y="T5"/>
                </a:cxn>
                <a:cxn ang="T13">
                  <a:pos x="T6" y="T7"/>
                </a:cxn>
                <a:cxn ang="T14">
                  <a:pos x="T8" y="T9"/>
                </a:cxn>
              </a:cxnLst>
              <a:rect l="T15" t="T16" r="T17" b="T18"/>
              <a:pathLst>
                <a:path w="14" h="30">
                  <a:moveTo>
                    <a:pt x="14" y="23"/>
                  </a:moveTo>
                  <a:lnTo>
                    <a:pt x="14" y="0"/>
                  </a:lnTo>
                  <a:lnTo>
                    <a:pt x="0" y="7"/>
                  </a:lnTo>
                  <a:lnTo>
                    <a:pt x="0" y="30"/>
                  </a:lnTo>
                  <a:lnTo>
                    <a:pt x="14" y="23"/>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05" name="Freeform 371">
              <a:extLst>
                <a:ext uri="{FF2B5EF4-FFF2-40B4-BE49-F238E27FC236}">
                  <a16:creationId xmlns:a16="http://schemas.microsoft.com/office/drawing/2014/main" id="{B460C305-DE94-E625-DD95-905B8B308D50}"/>
                </a:ext>
              </a:extLst>
            </p:cNvPr>
            <p:cNvSpPr>
              <a:spLocks/>
            </p:cNvSpPr>
            <p:nvPr/>
          </p:nvSpPr>
          <p:spPr bwMode="auto">
            <a:xfrm>
              <a:off x="753" y="1754"/>
              <a:ext cx="26" cy="38"/>
            </a:xfrm>
            <a:custGeom>
              <a:avLst/>
              <a:gdLst>
                <a:gd name="T0" fmla="*/ 2147483647 w 14"/>
                <a:gd name="T1" fmla="*/ 2147483647 h 29"/>
                <a:gd name="T2" fmla="*/ 2147483647 w 14"/>
                <a:gd name="T3" fmla="*/ 0 h 29"/>
                <a:gd name="T4" fmla="*/ 0 w 14"/>
                <a:gd name="T5" fmla="*/ 2147483647 h 29"/>
                <a:gd name="T6" fmla="*/ 0 w 14"/>
                <a:gd name="T7" fmla="*/ 2147483647 h 29"/>
                <a:gd name="T8" fmla="*/ 2147483647 w 14"/>
                <a:gd name="T9" fmla="*/ 2147483647 h 29"/>
                <a:gd name="T10" fmla="*/ 0 60000 65536"/>
                <a:gd name="T11" fmla="*/ 0 60000 65536"/>
                <a:gd name="T12" fmla="*/ 0 60000 65536"/>
                <a:gd name="T13" fmla="*/ 0 60000 65536"/>
                <a:gd name="T14" fmla="*/ 0 60000 65536"/>
                <a:gd name="T15" fmla="*/ 0 w 14"/>
                <a:gd name="T16" fmla="*/ 0 h 29"/>
                <a:gd name="T17" fmla="*/ 14 w 14"/>
                <a:gd name="T18" fmla="*/ 29 h 29"/>
              </a:gdLst>
              <a:ahLst/>
              <a:cxnLst>
                <a:cxn ang="T10">
                  <a:pos x="T0" y="T1"/>
                </a:cxn>
                <a:cxn ang="T11">
                  <a:pos x="T2" y="T3"/>
                </a:cxn>
                <a:cxn ang="T12">
                  <a:pos x="T4" y="T5"/>
                </a:cxn>
                <a:cxn ang="T13">
                  <a:pos x="T6" y="T7"/>
                </a:cxn>
                <a:cxn ang="T14">
                  <a:pos x="T8" y="T9"/>
                </a:cxn>
              </a:cxnLst>
              <a:rect l="T15" t="T16" r="T17" b="T18"/>
              <a:pathLst>
                <a:path w="14" h="29">
                  <a:moveTo>
                    <a:pt x="14" y="22"/>
                  </a:moveTo>
                  <a:lnTo>
                    <a:pt x="14" y="0"/>
                  </a:lnTo>
                  <a:lnTo>
                    <a:pt x="0" y="7"/>
                  </a:lnTo>
                  <a:lnTo>
                    <a:pt x="0" y="29"/>
                  </a:lnTo>
                  <a:lnTo>
                    <a:pt x="14" y="22"/>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06" name="Freeform 372">
              <a:extLst>
                <a:ext uri="{FF2B5EF4-FFF2-40B4-BE49-F238E27FC236}">
                  <a16:creationId xmlns:a16="http://schemas.microsoft.com/office/drawing/2014/main" id="{A6456593-8A6E-01A4-055F-F37D6C97971F}"/>
                </a:ext>
              </a:extLst>
            </p:cNvPr>
            <p:cNvSpPr>
              <a:spLocks/>
            </p:cNvSpPr>
            <p:nvPr/>
          </p:nvSpPr>
          <p:spPr bwMode="auto">
            <a:xfrm>
              <a:off x="787" y="1776"/>
              <a:ext cx="25" cy="43"/>
            </a:xfrm>
            <a:custGeom>
              <a:avLst/>
              <a:gdLst>
                <a:gd name="T0" fmla="*/ 2147483647 w 13"/>
                <a:gd name="T1" fmla="*/ 2147483647 h 32"/>
                <a:gd name="T2" fmla="*/ 2147483647 w 13"/>
                <a:gd name="T3" fmla="*/ 0 h 32"/>
                <a:gd name="T4" fmla="*/ 0 w 13"/>
                <a:gd name="T5" fmla="*/ 2147483647 h 32"/>
                <a:gd name="T6" fmla="*/ 0 w 13"/>
                <a:gd name="T7" fmla="*/ 2147483647 h 32"/>
                <a:gd name="T8" fmla="*/ 2147483647 w 13"/>
                <a:gd name="T9" fmla="*/ 2147483647 h 32"/>
                <a:gd name="T10" fmla="*/ 0 60000 65536"/>
                <a:gd name="T11" fmla="*/ 0 60000 65536"/>
                <a:gd name="T12" fmla="*/ 0 60000 65536"/>
                <a:gd name="T13" fmla="*/ 0 60000 65536"/>
                <a:gd name="T14" fmla="*/ 0 60000 65536"/>
                <a:gd name="T15" fmla="*/ 0 w 13"/>
                <a:gd name="T16" fmla="*/ 0 h 32"/>
                <a:gd name="T17" fmla="*/ 13 w 13"/>
                <a:gd name="T18" fmla="*/ 32 h 32"/>
              </a:gdLst>
              <a:ahLst/>
              <a:cxnLst>
                <a:cxn ang="T10">
                  <a:pos x="T0" y="T1"/>
                </a:cxn>
                <a:cxn ang="T11">
                  <a:pos x="T2" y="T3"/>
                </a:cxn>
                <a:cxn ang="T12">
                  <a:pos x="T4" y="T5"/>
                </a:cxn>
                <a:cxn ang="T13">
                  <a:pos x="T6" y="T7"/>
                </a:cxn>
                <a:cxn ang="T14">
                  <a:pos x="T8" y="T9"/>
                </a:cxn>
              </a:cxnLst>
              <a:rect l="T15" t="T16" r="T17" b="T18"/>
              <a:pathLst>
                <a:path w="13" h="32">
                  <a:moveTo>
                    <a:pt x="13" y="25"/>
                  </a:moveTo>
                  <a:lnTo>
                    <a:pt x="13" y="0"/>
                  </a:lnTo>
                  <a:lnTo>
                    <a:pt x="0" y="9"/>
                  </a:lnTo>
                  <a:lnTo>
                    <a:pt x="0" y="32"/>
                  </a:lnTo>
                  <a:lnTo>
                    <a:pt x="13" y="25"/>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07" name="Freeform 373">
              <a:extLst>
                <a:ext uri="{FF2B5EF4-FFF2-40B4-BE49-F238E27FC236}">
                  <a16:creationId xmlns:a16="http://schemas.microsoft.com/office/drawing/2014/main" id="{6E9D70BC-B84D-D30D-14F8-B728FD903F16}"/>
                </a:ext>
              </a:extLst>
            </p:cNvPr>
            <p:cNvSpPr>
              <a:spLocks/>
            </p:cNvSpPr>
            <p:nvPr/>
          </p:nvSpPr>
          <p:spPr bwMode="auto">
            <a:xfrm>
              <a:off x="787" y="1739"/>
              <a:ext cx="25" cy="40"/>
            </a:xfrm>
            <a:custGeom>
              <a:avLst/>
              <a:gdLst>
                <a:gd name="T0" fmla="*/ 2147483647 w 13"/>
                <a:gd name="T1" fmla="*/ 2147483647 h 30"/>
                <a:gd name="T2" fmla="*/ 2147483647 w 13"/>
                <a:gd name="T3" fmla="*/ 0 h 30"/>
                <a:gd name="T4" fmla="*/ 0 w 13"/>
                <a:gd name="T5" fmla="*/ 2147483647 h 30"/>
                <a:gd name="T6" fmla="*/ 0 w 13"/>
                <a:gd name="T7" fmla="*/ 2147483647 h 30"/>
                <a:gd name="T8" fmla="*/ 2147483647 w 13"/>
                <a:gd name="T9" fmla="*/ 2147483647 h 30"/>
                <a:gd name="T10" fmla="*/ 0 60000 65536"/>
                <a:gd name="T11" fmla="*/ 0 60000 65536"/>
                <a:gd name="T12" fmla="*/ 0 60000 65536"/>
                <a:gd name="T13" fmla="*/ 0 60000 65536"/>
                <a:gd name="T14" fmla="*/ 0 60000 65536"/>
                <a:gd name="T15" fmla="*/ 0 w 13"/>
                <a:gd name="T16" fmla="*/ 0 h 30"/>
                <a:gd name="T17" fmla="*/ 13 w 13"/>
                <a:gd name="T18" fmla="*/ 30 h 30"/>
              </a:gdLst>
              <a:ahLst/>
              <a:cxnLst>
                <a:cxn ang="T10">
                  <a:pos x="T0" y="T1"/>
                </a:cxn>
                <a:cxn ang="T11">
                  <a:pos x="T2" y="T3"/>
                </a:cxn>
                <a:cxn ang="T12">
                  <a:pos x="T4" y="T5"/>
                </a:cxn>
                <a:cxn ang="T13">
                  <a:pos x="T6" y="T7"/>
                </a:cxn>
                <a:cxn ang="T14">
                  <a:pos x="T8" y="T9"/>
                </a:cxn>
              </a:cxnLst>
              <a:rect l="T15" t="T16" r="T17" b="T18"/>
              <a:pathLst>
                <a:path w="13" h="30">
                  <a:moveTo>
                    <a:pt x="13" y="23"/>
                  </a:moveTo>
                  <a:lnTo>
                    <a:pt x="13" y="0"/>
                  </a:lnTo>
                  <a:lnTo>
                    <a:pt x="0" y="8"/>
                  </a:lnTo>
                  <a:lnTo>
                    <a:pt x="0" y="30"/>
                  </a:lnTo>
                  <a:lnTo>
                    <a:pt x="13" y="23"/>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08" name="Freeform 374">
              <a:extLst>
                <a:ext uri="{FF2B5EF4-FFF2-40B4-BE49-F238E27FC236}">
                  <a16:creationId xmlns:a16="http://schemas.microsoft.com/office/drawing/2014/main" id="{DDB77CE3-41BE-A77C-C390-2CF01D42E077}"/>
                </a:ext>
              </a:extLst>
            </p:cNvPr>
            <p:cNvSpPr>
              <a:spLocks/>
            </p:cNvSpPr>
            <p:nvPr/>
          </p:nvSpPr>
          <p:spPr bwMode="auto">
            <a:xfrm>
              <a:off x="817" y="1765"/>
              <a:ext cx="31" cy="41"/>
            </a:xfrm>
            <a:custGeom>
              <a:avLst/>
              <a:gdLst>
                <a:gd name="T0" fmla="*/ 2147483647 w 16"/>
                <a:gd name="T1" fmla="*/ 2147483647 h 31"/>
                <a:gd name="T2" fmla="*/ 2147483647 w 16"/>
                <a:gd name="T3" fmla="*/ 0 h 31"/>
                <a:gd name="T4" fmla="*/ 0 w 16"/>
                <a:gd name="T5" fmla="*/ 2147483647 h 31"/>
                <a:gd name="T6" fmla="*/ 0 w 16"/>
                <a:gd name="T7" fmla="*/ 2147483647 h 31"/>
                <a:gd name="T8" fmla="*/ 2147483647 w 16"/>
                <a:gd name="T9" fmla="*/ 2147483647 h 31"/>
                <a:gd name="T10" fmla="*/ 0 60000 65536"/>
                <a:gd name="T11" fmla="*/ 0 60000 65536"/>
                <a:gd name="T12" fmla="*/ 0 60000 65536"/>
                <a:gd name="T13" fmla="*/ 0 60000 65536"/>
                <a:gd name="T14" fmla="*/ 0 60000 65536"/>
                <a:gd name="T15" fmla="*/ 0 w 16"/>
                <a:gd name="T16" fmla="*/ 0 h 31"/>
                <a:gd name="T17" fmla="*/ 16 w 16"/>
                <a:gd name="T18" fmla="*/ 31 h 31"/>
              </a:gdLst>
              <a:ahLst/>
              <a:cxnLst>
                <a:cxn ang="T10">
                  <a:pos x="T0" y="T1"/>
                </a:cxn>
                <a:cxn ang="T11">
                  <a:pos x="T2" y="T3"/>
                </a:cxn>
                <a:cxn ang="T12">
                  <a:pos x="T4" y="T5"/>
                </a:cxn>
                <a:cxn ang="T13">
                  <a:pos x="T6" y="T7"/>
                </a:cxn>
                <a:cxn ang="T14">
                  <a:pos x="T8" y="T9"/>
                </a:cxn>
              </a:cxnLst>
              <a:rect l="T15" t="T16" r="T17" b="T18"/>
              <a:pathLst>
                <a:path w="16" h="31">
                  <a:moveTo>
                    <a:pt x="16" y="23"/>
                  </a:moveTo>
                  <a:lnTo>
                    <a:pt x="16" y="0"/>
                  </a:lnTo>
                  <a:lnTo>
                    <a:pt x="0" y="8"/>
                  </a:lnTo>
                  <a:lnTo>
                    <a:pt x="0" y="31"/>
                  </a:lnTo>
                  <a:lnTo>
                    <a:pt x="16" y="23"/>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09" name="Freeform 375">
              <a:extLst>
                <a:ext uri="{FF2B5EF4-FFF2-40B4-BE49-F238E27FC236}">
                  <a16:creationId xmlns:a16="http://schemas.microsoft.com/office/drawing/2014/main" id="{E6A60A71-4E06-D787-4461-BD308F72E847}"/>
                </a:ext>
              </a:extLst>
            </p:cNvPr>
            <p:cNvSpPr>
              <a:spLocks/>
            </p:cNvSpPr>
            <p:nvPr/>
          </p:nvSpPr>
          <p:spPr bwMode="auto">
            <a:xfrm>
              <a:off x="817" y="1726"/>
              <a:ext cx="31" cy="42"/>
            </a:xfrm>
            <a:custGeom>
              <a:avLst/>
              <a:gdLst>
                <a:gd name="T0" fmla="*/ 2147483647 w 16"/>
                <a:gd name="T1" fmla="*/ 2147483647 h 32"/>
                <a:gd name="T2" fmla="*/ 2147483647 w 16"/>
                <a:gd name="T3" fmla="*/ 0 h 32"/>
                <a:gd name="T4" fmla="*/ 0 w 16"/>
                <a:gd name="T5" fmla="*/ 2147483647 h 32"/>
                <a:gd name="T6" fmla="*/ 0 w 16"/>
                <a:gd name="T7" fmla="*/ 2147483647 h 32"/>
                <a:gd name="T8" fmla="*/ 2147483647 w 16"/>
                <a:gd name="T9" fmla="*/ 2147483647 h 32"/>
                <a:gd name="T10" fmla="*/ 0 60000 65536"/>
                <a:gd name="T11" fmla="*/ 0 60000 65536"/>
                <a:gd name="T12" fmla="*/ 0 60000 65536"/>
                <a:gd name="T13" fmla="*/ 0 60000 65536"/>
                <a:gd name="T14" fmla="*/ 0 60000 65536"/>
                <a:gd name="T15" fmla="*/ 0 w 16"/>
                <a:gd name="T16" fmla="*/ 0 h 32"/>
                <a:gd name="T17" fmla="*/ 16 w 16"/>
                <a:gd name="T18" fmla="*/ 32 h 32"/>
              </a:gdLst>
              <a:ahLst/>
              <a:cxnLst>
                <a:cxn ang="T10">
                  <a:pos x="T0" y="T1"/>
                </a:cxn>
                <a:cxn ang="T11">
                  <a:pos x="T2" y="T3"/>
                </a:cxn>
                <a:cxn ang="T12">
                  <a:pos x="T4" y="T5"/>
                </a:cxn>
                <a:cxn ang="T13">
                  <a:pos x="T6" y="T7"/>
                </a:cxn>
                <a:cxn ang="T14">
                  <a:pos x="T8" y="T9"/>
                </a:cxn>
              </a:cxnLst>
              <a:rect l="T15" t="T16" r="T17" b="T18"/>
              <a:pathLst>
                <a:path w="16" h="32">
                  <a:moveTo>
                    <a:pt x="16" y="25"/>
                  </a:moveTo>
                  <a:lnTo>
                    <a:pt x="16" y="0"/>
                  </a:lnTo>
                  <a:lnTo>
                    <a:pt x="0" y="9"/>
                  </a:lnTo>
                  <a:lnTo>
                    <a:pt x="0" y="32"/>
                  </a:lnTo>
                  <a:lnTo>
                    <a:pt x="16" y="25"/>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10" name="Line 376">
              <a:extLst>
                <a:ext uri="{FF2B5EF4-FFF2-40B4-BE49-F238E27FC236}">
                  <a16:creationId xmlns:a16="http://schemas.microsoft.com/office/drawing/2014/main" id="{9A69B5E3-5C6F-45EF-0AB3-D895B6F0FFC0}"/>
                </a:ext>
              </a:extLst>
            </p:cNvPr>
            <p:cNvSpPr>
              <a:spLocks noChangeShapeType="1"/>
            </p:cNvSpPr>
            <p:nvPr/>
          </p:nvSpPr>
          <p:spPr bwMode="auto">
            <a:xfrm flipV="1">
              <a:off x="699" y="2036"/>
              <a:ext cx="2" cy="2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it-IT" sz="1644">
                <a:latin typeface="Calibri" panose="020F0502020204030204" pitchFamily="34" charset="0"/>
              </a:endParaRPr>
            </a:p>
          </p:txBody>
        </p:sp>
        <p:sp>
          <p:nvSpPr>
            <p:cNvPr id="111" name="Freeform 377">
              <a:extLst>
                <a:ext uri="{FF2B5EF4-FFF2-40B4-BE49-F238E27FC236}">
                  <a16:creationId xmlns:a16="http://schemas.microsoft.com/office/drawing/2014/main" id="{A170A60B-3D7A-11B7-2EDA-52A9089E63CA}"/>
                </a:ext>
              </a:extLst>
            </p:cNvPr>
            <p:cNvSpPr>
              <a:spLocks/>
            </p:cNvSpPr>
            <p:nvPr/>
          </p:nvSpPr>
          <p:spPr bwMode="auto">
            <a:xfrm>
              <a:off x="696" y="2045"/>
              <a:ext cx="5" cy="4"/>
            </a:xfrm>
            <a:custGeom>
              <a:avLst/>
              <a:gdLst>
                <a:gd name="T0" fmla="*/ 2147483647 w 3"/>
                <a:gd name="T1" fmla="*/ 2147483647 h 3"/>
                <a:gd name="T2" fmla="*/ 2147483647 w 3"/>
                <a:gd name="T3" fmla="*/ 2147483647 h 3"/>
                <a:gd name="T4" fmla="*/ 2147483647 w 3"/>
                <a:gd name="T5" fmla="*/ 2147483647 h 3"/>
                <a:gd name="T6" fmla="*/ 2147483647 w 3"/>
                <a:gd name="T7" fmla="*/ 1 h 3"/>
                <a:gd name="T8" fmla="*/ 2147483647 w 3"/>
                <a:gd name="T9" fmla="*/ 0 h 3"/>
                <a:gd name="T10" fmla="*/ 2147483647 w 3"/>
                <a:gd name="T11" fmla="*/ 0 h 3"/>
                <a:gd name="T12" fmla="*/ 0 w 3"/>
                <a:gd name="T13" fmla="*/ 0 h 3"/>
                <a:gd name="T14" fmla="*/ 0 w 3"/>
                <a:gd name="T15" fmla="*/ 1 h 3"/>
                <a:gd name="T16" fmla="*/ 0 w 3"/>
                <a:gd name="T17" fmla="*/ 2147483647 h 3"/>
                <a:gd name="T18" fmla="*/ 2147483647 w 3"/>
                <a:gd name="T19" fmla="*/ 2147483647 h 3"/>
                <a:gd name="T20" fmla="*/ 2147483647 w 3"/>
                <a:gd name="T21" fmla="*/ 2147483647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3"/>
                <a:gd name="T35" fmla="*/ 3 w 3"/>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3">
                  <a:moveTo>
                    <a:pt x="2" y="3"/>
                  </a:moveTo>
                  <a:lnTo>
                    <a:pt x="3" y="3"/>
                  </a:lnTo>
                  <a:lnTo>
                    <a:pt x="3" y="2"/>
                  </a:lnTo>
                  <a:lnTo>
                    <a:pt x="3" y="1"/>
                  </a:lnTo>
                  <a:lnTo>
                    <a:pt x="2" y="0"/>
                  </a:lnTo>
                  <a:lnTo>
                    <a:pt x="1" y="0"/>
                  </a:lnTo>
                  <a:lnTo>
                    <a:pt x="0" y="0"/>
                  </a:lnTo>
                  <a:lnTo>
                    <a:pt x="0" y="1"/>
                  </a:lnTo>
                  <a:lnTo>
                    <a:pt x="0" y="2"/>
                  </a:lnTo>
                  <a:lnTo>
                    <a:pt x="1" y="3"/>
                  </a:lnTo>
                  <a:lnTo>
                    <a:pt x="2" y="3"/>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12" name="Freeform 378">
              <a:extLst>
                <a:ext uri="{FF2B5EF4-FFF2-40B4-BE49-F238E27FC236}">
                  <a16:creationId xmlns:a16="http://schemas.microsoft.com/office/drawing/2014/main" id="{6CEEAABA-A4A1-6A8C-E6BC-8641A6677122}"/>
                </a:ext>
              </a:extLst>
            </p:cNvPr>
            <p:cNvSpPr>
              <a:spLocks/>
            </p:cNvSpPr>
            <p:nvPr/>
          </p:nvSpPr>
          <p:spPr bwMode="auto">
            <a:xfrm>
              <a:off x="696" y="2045"/>
              <a:ext cx="3" cy="4"/>
            </a:xfrm>
            <a:custGeom>
              <a:avLst/>
              <a:gdLst>
                <a:gd name="T0" fmla="*/ 0 w 2"/>
                <a:gd name="T1" fmla="*/ 2147483647 h 3"/>
                <a:gd name="T2" fmla="*/ 0 w 2"/>
                <a:gd name="T3" fmla="*/ 1 h 3"/>
                <a:gd name="T4" fmla="*/ 0 w 2"/>
                <a:gd name="T5" fmla="*/ 0 h 3"/>
                <a:gd name="T6" fmla="*/ 2147483647 w 2"/>
                <a:gd name="T7" fmla="*/ 0 h 3"/>
                <a:gd name="T8" fmla="*/ 2147483647 w 2"/>
                <a:gd name="T9" fmla="*/ 2147483647 h 3"/>
                <a:gd name="T10" fmla="*/ 2147483647 w 2"/>
                <a:gd name="T11" fmla="*/ 2147483647 h 3"/>
                <a:gd name="T12" fmla="*/ 2147483647 w 2"/>
                <a:gd name="T13" fmla="*/ 2147483647 h 3"/>
                <a:gd name="T14" fmla="*/ 0 w 2"/>
                <a:gd name="T15" fmla="*/ 2147483647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2"/>
                  </a:moveTo>
                  <a:lnTo>
                    <a:pt x="0" y="1"/>
                  </a:lnTo>
                  <a:lnTo>
                    <a:pt x="0" y="0"/>
                  </a:lnTo>
                  <a:lnTo>
                    <a:pt x="1" y="0"/>
                  </a:lnTo>
                  <a:lnTo>
                    <a:pt x="2" y="2"/>
                  </a:lnTo>
                  <a:lnTo>
                    <a:pt x="2" y="3"/>
                  </a:lnTo>
                  <a:lnTo>
                    <a:pt x="1" y="3"/>
                  </a:lnTo>
                  <a:lnTo>
                    <a:pt x="0"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13" name="Freeform 379">
              <a:extLst>
                <a:ext uri="{FF2B5EF4-FFF2-40B4-BE49-F238E27FC236}">
                  <a16:creationId xmlns:a16="http://schemas.microsoft.com/office/drawing/2014/main" id="{D5AC4F51-9FA8-A359-19D2-DB5FBEE20D04}"/>
                </a:ext>
              </a:extLst>
            </p:cNvPr>
            <p:cNvSpPr>
              <a:spLocks/>
            </p:cNvSpPr>
            <p:nvPr/>
          </p:nvSpPr>
          <p:spPr bwMode="auto">
            <a:xfrm>
              <a:off x="715" y="2042"/>
              <a:ext cx="13" cy="15"/>
            </a:xfrm>
            <a:custGeom>
              <a:avLst/>
              <a:gdLst>
                <a:gd name="T0" fmla="*/ 2147483647 w 7"/>
                <a:gd name="T1" fmla="*/ 2147483647 h 11"/>
                <a:gd name="T2" fmla="*/ 2147483647 w 7"/>
                <a:gd name="T3" fmla="*/ 2147483647 h 11"/>
                <a:gd name="T4" fmla="*/ 2147483647 w 7"/>
                <a:gd name="T5" fmla="*/ 2147483647 h 11"/>
                <a:gd name="T6" fmla="*/ 2147483647 w 7"/>
                <a:gd name="T7" fmla="*/ 2147483647 h 11"/>
                <a:gd name="T8" fmla="*/ 2147483647 w 7"/>
                <a:gd name="T9" fmla="*/ 2147483647 h 11"/>
                <a:gd name="T10" fmla="*/ 2147483647 w 7"/>
                <a:gd name="T11" fmla="*/ 2147483647 h 11"/>
                <a:gd name="T12" fmla="*/ 2147483647 w 7"/>
                <a:gd name="T13" fmla="*/ 2147483647 h 11"/>
                <a:gd name="T14" fmla="*/ 2147483647 w 7"/>
                <a:gd name="T15" fmla="*/ 2147483647 h 11"/>
                <a:gd name="T16" fmla="*/ 2147483647 w 7"/>
                <a:gd name="T17" fmla="*/ 0 h 11"/>
                <a:gd name="T18" fmla="*/ 2147483647 w 7"/>
                <a:gd name="T19" fmla="*/ 2147483647 h 11"/>
                <a:gd name="T20" fmla="*/ 2147483647 w 7"/>
                <a:gd name="T21" fmla="*/ 2147483647 h 11"/>
                <a:gd name="T22" fmla="*/ 0 w 7"/>
                <a:gd name="T23" fmla="*/ 2147483647 h 11"/>
                <a:gd name="T24" fmla="*/ 0 w 7"/>
                <a:gd name="T25" fmla="*/ 2147483647 h 11"/>
                <a:gd name="T26" fmla="*/ 0 w 7"/>
                <a:gd name="T27" fmla="*/ 2147483647 h 11"/>
                <a:gd name="T28" fmla="*/ 2147483647 w 7"/>
                <a:gd name="T29" fmla="*/ 2147483647 h 11"/>
                <a:gd name="T30" fmla="*/ 2147483647 w 7"/>
                <a:gd name="T31" fmla="*/ 2147483647 h 11"/>
                <a:gd name="T32" fmla="*/ 2147483647 w 7"/>
                <a:gd name="T33" fmla="*/ 2147483647 h 11"/>
                <a:gd name="T34" fmla="*/ 2147483647 w 7"/>
                <a:gd name="T35" fmla="*/ 2147483647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
                <a:gd name="T55" fmla="*/ 0 h 11"/>
                <a:gd name="T56" fmla="*/ 7 w 7"/>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 h="11">
                  <a:moveTo>
                    <a:pt x="5" y="11"/>
                  </a:moveTo>
                  <a:lnTo>
                    <a:pt x="7" y="10"/>
                  </a:lnTo>
                  <a:lnTo>
                    <a:pt x="7" y="9"/>
                  </a:lnTo>
                  <a:lnTo>
                    <a:pt x="7" y="8"/>
                  </a:lnTo>
                  <a:lnTo>
                    <a:pt x="7" y="5"/>
                  </a:lnTo>
                  <a:lnTo>
                    <a:pt x="7" y="4"/>
                  </a:lnTo>
                  <a:lnTo>
                    <a:pt x="5" y="3"/>
                  </a:lnTo>
                  <a:lnTo>
                    <a:pt x="5" y="2"/>
                  </a:lnTo>
                  <a:lnTo>
                    <a:pt x="4" y="0"/>
                  </a:lnTo>
                  <a:lnTo>
                    <a:pt x="2" y="2"/>
                  </a:lnTo>
                  <a:lnTo>
                    <a:pt x="1" y="3"/>
                  </a:lnTo>
                  <a:lnTo>
                    <a:pt x="0" y="3"/>
                  </a:lnTo>
                  <a:lnTo>
                    <a:pt x="0" y="4"/>
                  </a:lnTo>
                  <a:lnTo>
                    <a:pt x="0" y="6"/>
                  </a:lnTo>
                  <a:lnTo>
                    <a:pt x="1" y="8"/>
                  </a:lnTo>
                  <a:lnTo>
                    <a:pt x="1" y="10"/>
                  </a:lnTo>
                  <a:lnTo>
                    <a:pt x="4" y="11"/>
                  </a:lnTo>
                  <a:lnTo>
                    <a:pt x="5"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14" name="Freeform 380">
              <a:extLst>
                <a:ext uri="{FF2B5EF4-FFF2-40B4-BE49-F238E27FC236}">
                  <a16:creationId xmlns:a16="http://schemas.microsoft.com/office/drawing/2014/main" id="{4B3CE39D-431F-0493-9917-D5321E17268D}"/>
                </a:ext>
              </a:extLst>
            </p:cNvPr>
            <p:cNvSpPr>
              <a:spLocks/>
            </p:cNvSpPr>
            <p:nvPr/>
          </p:nvSpPr>
          <p:spPr bwMode="auto">
            <a:xfrm>
              <a:off x="715" y="2046"/>
              <a:ext cx="9" cy="11"/>
            </a:xfrm>
            <a:custGeom>
              <a:avLst/>
              <a:gdLst>
                <a:gd name="T0" fmla="*/ 2147483647 w 5"/>
                <a:gd name="T1" fmla="*/ 2147483647 h 8"/>
                <a:gd name="T2" fmla="*/ 0 w 5"/>
                <a:gd name="T3" fmla="*/ 2147483647 h 8"/>
                <a:gd name="T4" fmla="*/ 0 w 5"/>
                <a:gd name="T5" fmla="*/ 1 h 8"/>
                <a:gd name="T6" fmla="*/ 0 w 5"/>
                <a:gd name="T7" fmla="*/ 0 h 8"/>
                <a:gd name="T8" fmla="*/ 2147483647 w 5"/>
                <a:gd name="T9" fmla="*/ 0 h 8"/>
                <a:gd name="T10" fmla="*/ 2147483647 w 5"/>
                <a:gd name="T11" fmla="*/ 0 h 8"/>
                <a:gd name="T12" fmla="*/ 2147483647 w 5"/>
                <a:gd name="T13" fmla="*/ 1 h 8"/>
                <a:gd name="T14" fmla="*/ 2147483647 w 5"/>
                <a:gd name="T15" fmla="*/ 2147483647 h 8"/>
                <a:gd name="T16" fmla="*/ 2147483647 w 5"/>
                <a:gd name="T17" fmla="*/ 2147483647 h 8"/>
                <a:gd name="T18" fmla="*/ 2147483647 w 5"/>
                <a:gd name="T19" fmla="*/ 2147483647 h 8"/>
                <a:gd name="T20" fmla="*/ 2147483647 w 5"/>
                <a:gd name="T21" fmla="*/ 2147483647 h 8"/>
                <a:gd name="T22" fmla="*/ 2147483647 w 5"/>
                <a:gd name="T23" fmla="*/ 2147483647 h 8"/>
                <a:gd name="T24" fmla="*/ 2147483647 w 5"/>
                <a:gd name="T25" fmla="*/ 2147483647 h 8"/>
                <a:gd name="T26" fmla="*/ 2147483647 w 5"/>
                <a:gd name="T27" fmla="*/ 2147483647 h 8"/>
                <a:gd name="T28" fmla="*/ 2147483647 w 5"/>
                <a:gd name="T29" fmla="*/ 2147483647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
                <a:gd name="T46" fmla="*/ 0 h 8"/>
                <a:gd name="T47" fmla="*/ 5 w 5"/>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 h="8">
                  <a:moveTo>
                    <a:pt x="1" y="5"/>
                  </a:moveTo>
                  <a:lnTo>
                    <a:pt x="0" y="3"/>
                  </a:lnTo>
                  <a:lnTo>
                    <a:pt x="0" y="1"/>
                  </a:lnTo>
                  <a:lnTo>
                    <a:pt x="0" y="0"/>
                  </a:lnTo>
                  <a:lnTo>
                    <a:pt x="1" y="0"/>
                  </a:lnTo>
                  <a:lnTo>
                    <a:pt x="4" y="0"/>
                  </a:lnTo>
                  <a:lnTo>
                    <a:pt x="5" y="1"/>
                  </a:lnTo>
                  <a:lnTo>
                    <a:pt x="5" y="2"/>
                  </a:lnTo>
                  <a:lnTo>
                    <a:pt x="5" y="5"/>
                  </a:lnTo>
                  <a:lnTo>
                    <a:pt x="5" y="6"/>
                  </a:lnTo>
                  <a:lnTo>
                    <a:pt x="5" y="7"/>
                  </a:lnTo>
                  <a:lnTo>
                    <a:pt x="5" y="8"/>
                  </a:lnTo>
                  <a:lnTo>
                    <a:pt x="4" y="8"/>
                  </a:lnTo>
                  <a:lnTo>
                    <a:pt x="1" y="7"/>
                  </a:lnTo>
                  <a:lnTo>
                    <a:pt x="1" y="5"/>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15" name="Freeform 381">
              <a:extLst>
                <a:ext uri="{FF2B5EF4-FFF2-40B4-BE49-F238E27FC236}">
                  <a16:creationId xmlns:a16="http://schemas.microsoft.com/office/drawing/2014/main" id="{5703673F-78F7-F7A2-9E72-621F3EF23B6D}"/>
                </a:ext>
              </a:extLst>
            </p:cNvPr>
            <p:cNvSpPr>
              <a:spLocks/>
            </p:cNvSpPr>
            <p:nvPr/>
          </p:nvSpPr>
          <p:spPr bwMode="auto">
            <a:xfrm>
              <a:off x="717" y="2048"/>
              <a:ext cx="7" cy="6"/>
            </a:xfrm>
            <a:custGeom>
              <a:avLst/>
              <a:gdLst>
                <a:gd name="T0" fmla="*/ 0 w 4"/>
                <a:gd name="T1" fmla="*/ 7007505 h 5"/>
                <a:gd name="T2" fmla="*/ 0 w 4"/>
                <a:gd name="T3" fmla="*/ 2 h 5"/>
                <a:gd name="T4" fmla="*/ 0 w 4"/>
                <a:gd name="T5" fmla="*/ 1 h 5"/>
                <a:gd name="T6" fmla="*/ 0 w 4"/>
                <a:gd name="T7" fmla="*/ 0 h 5"/>
                <a:gd name="T8" fmla="*/ 2147483647 w 4"/>
                <a:gd name="T9" fmla="*/ 0 h 5"/>
                <a:gd name="T10" fmla="*/ 2147483647 w 4"/>
                <a:gd name="T11" fmla="*/ 0 h 5"/>
                <a:gd name="T12" fmla="*/ 2147483647 w 4"/>
                <a:gd name="T13" fmla="*/ 2 h 5"/>
                <a:gd name="T14" fmla="*/ 2147483647 w 4"/>
                <a:gd name="T15" fmla="*/ 7007505 h 5"/>
                <a:gd name="T16" fmla="*/ 2147483647 w 4"/>
                <a:gd name="T17" fmla="*/ 8409004 h 5"/>
                <a:gd name="T18" fmla="*/ 2147483647 w 4"/>
                <a:gd name="T19" fmla="*/ 8409004 h 5"/>
                <a:gd name="T20" fmla="*/ 0 w 4"/>
                <a:gd name="T21" fmla="*/ 7007505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5"/>
                <a:gd name="T35" fmla="*/ 4 w 4"/>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5">
                  <a:moveTo>
                    <a:pt x="0" y="4"/>
                  </a:moveTo>
                  <a:lnTo>
                    <a:pt x="0" y="2"/>
                  </a:lnTo>
                  <a:lnTo>
                    <a:pt x="0" y="1"/>
                  </a:lnTo>
                  <a:lnTo>
                    <a:pt x="0" y="0"/>
                  </a:lnTo>
                  <a:lnTo>
                    <a:pt x="1" y="0"/>
                  </a:lnTo>
                  <a:lnTo>
                    <a:pt x="3" y="0"/>
                  </a:lnTo>
                  <a:lnTo>
                    <a:pt x="4" y="2"/>
                  </a:lnTo>
                  <a:lnTo>
                    <a:pt x="4" y="4"/>
                  </a:lnTo>
                  <a:lnTo>
                    <a:pt x="4" y="5"/>
                  </a:lnTo>
                  <a:lnTo>
                    <a:pt x="3" y="5"/>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16" name="Freeform 382">
              <a:extLst>
                <a:ext uri="{FF2B5EF4-FFF2-40B4-BE49-F238E27FC236}">
                  <a16:creationId xmlns:a16="http://schemas.microsoft.com/office/drawing/2014/main" id="{DA7D1F6B-51D4-718B-34ED-36753511377C}"/>
                </a:ext>
              </a:extLst>
            </p:cNvPr>
            <p:cNvSpPr>
              <a:spLocks/>
            </p:cNvSpPr>
            <p:nvPr/>
          </p:nvSpPr>
          <p:spPr bwMode="auto">
            <a:xfrm>
              <a:off x="728" y="2049"/>
              <a:ext cx="17" cy="15"/>
            </a:xfrm>
            <a:custGeom>
              <a:avLst/>
              <a:gdLst>
                <a:gd name="T0" fmla="*/ 2147483647 w 9"/>
                <a:gd name="T1" fmla="*/ 2147483647 h 11"/>
                <a:gd name="T2" fmla="*/ 2147483647 w 9"/>
                <a:gd name="T3" fmla="*/ 2147483647 h 11"/>
                <a:gd name="T4" fmla="*/ 2147483647 w 9"/>
                <a:gd name="T5" fmla="*/ 2147483647 h 11"/>
                <a:gd name="T6" fmla="*/ 2147483647 w 9"/>
                <a:gd name="T7" fmla="*/ 2147483647 h 11"/>
                <a:gd name="T8" fmla="*/ 2147483647 w 9"/>
                <a:gd name="T9" fmla="*/ 2147483647 h 11"/>
                <a:gd name="T10" fmla="*/ 2147483647 w 9"/>
                <a:gd name="T11" fmla="*/ 2147483647 h 11"/>
                <a:gd name="T12" fmla="*/ 2147483647 w 9"/>
                <a:gd name="T13" fmla="*/ 2147483647 h 11"/>
                <a:gd name="T14" fmla="*/ 2147483647 w 9"/>
                <a:gd name="T15" fmla="*/ 1 h 11"/>
                <a:gd name="T16" fmla="*/ 2147483647 w 9"/>
                <a:gd name="T17" fmla="*/ 0 h 11"/>
                <a:gd name="T18" fmla="*/ 2147483647 w 9"/>
                <a:gd name="T19" fmla="*/ 1 h 11"/>
                <a:gd name="T20" fmla="*/ 0 w 9"/>
                <a:gd name="T21" fmla="*/ 2147483647 h 11"/>
                <a:gd name="T22" fmla="*/ 0 w 9"/>
                <a:gd name="T23" fmla="*/ 2147483647 h 11"/>
                <a:gd name="T24" fmla="*/ 0 w 9"/>
                <a:gd name="T25" fmla="*/ 2147483647 h 11"/>
                <a:gd name="T26" fmla="*/ 0 w 9"/>
                <a:gd name="T27" fmla="*/ 2147483647 h 11"/>
                <a:gd name="T28" fmla="*/ 2147483647 w 9"/>
                <a:gd name="T29" fmla="*/ 2147483647 h 11"/>
                <a:gd name="T30" fmla="*/ 2147483647 w 9"/>
                <a:gd name="T31" fmla="*/ 2147483647 h 11"/>
                <a:gd name="T32" fmla="*/ 2147483647 w 9"/>
                <a:gd name="T33" fmla="*/ 2147483647 h 11"/>
                <a:gd name="T34" fmla="*/ 2147483647 w 9"/>
                <a:gd name="T35" fmla="*/ 2147483647 h 11"/>
                <a:gd name="T36" fmla="*/ 2147483647 w 9"/>
                <a:gd name="T37" fmla="*/ 2147483647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
                <a:gd name="T58" fmla="*/ 0 h 11"/>
                <a:gd name="T59" fmla="*/ 9 w 9"/>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 h="11">
                  <a:moveTo>
                    <a:pt x="5" y="10"/>
                  </a:moveTo>
                  <a:lnTo>
                    <a:pt x="8" y="10"/>
                  </a:lnTo>
                  <a:lnTo>
                    <a:pt x="8" y="9"/>
                  </a:lnTo>
                  <a:lnTo>
                    <a:pt x="9" y="6"/>
                  </a:lnTo>
                  <a:lnTo>
                    <a:pt x="8" y="5"/>
                  </a:lnTo>
                  <a:lnTo>
                    <a:pt x="8" y="4"/>
                  </a:lnTo>
                  <a:lnTo>
                    <a:pt x="7" y="3"/>
                  </a:lnTo>
                  <a:lnTo>
                    <a:pt x="5" y="1"/>
                  </a:lnTo>
                  <a:lnTo>
                    <a:pt x="4" y="0"/>
                  </a:lnTo>
                  <a:lnTo>
                    <a:pt x="3" y="1"/>
                  </a:lnTo>
                  <a:lnTo>
                    <a:pt x="0" y="3"/>
                  </a:lnTo>
                  <a:lnTo>
                    <a:pt x="0" y="4"/>
                  </a:lnTo>
                  <a:lnTo>
                    <a:pt x="0" y="6"/>
                  </a:lnTo>
                  <a:lnTo>
                    <a:pt x="0" y="8"/>
                  </a:lnTo>
                  <a:lnTo>
                    <a:pt x="2" y="10"/>
                  </a:lnTo>
                  <a:lnTo>
                    <a:pt x="3" y="10"/>
                  </a:lnTo>
                  <a:lnTo>
                    <a:pt x="4" y="11"/>
                  </a:lnTo>
                  <a:lnTo>
                    <a:pt x="5" y="11"/>
                  </a:lnTo>
                  <a:lnTo>
                    <a:pt x="5"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17" name="Freeform 383">
              <a:extLst>
                <a:ext uri="{FF2B5EF4-FFF2-40B4-BE49-F238E27FC236}">
                  <a16:creationId xmlns:a16="http://schemas.microsoft.com/office/drawing/2014/main" id="{49B418AA-66D4-E940-B558-327FDE183CD7}"/>
                </a:ext>
              </a:extLst>
            </p:cNvPr>
            <p:cNvSpPr>
              <a:spLocks/>
            </p:cNvSpPr>
            <p:nvPr/>
          </p:nvSpPr>
          <p:spPr bwMode="auto">
            <a:xfrm>
              <a:off x="728" y="2053"/>
              <a:ext cx="13" cy="11"/>
            </a:xfrm>
            <a:custGeom>
              <a:avLst/>
              <a:gdLst>
                <a:gd name="T0" fmla="*/ 0 w 7"/>
                <a:gd name="T1" fmla="*/ 2147483647 h 8"/>
                <a:gd name="T2" fmla="*/ 0 w 7"/>
                <a:gd name="T3" fmla="*/ 2147483647 h 8"/>
                <a:gd name="T4" fmla="*/ 0 w 7"/>
                <a:gd name="T5" fmla="*/ 1 h 8"/>
                <a:gd name="T6" fmla="*/ 0 w 7"/>
                <a:gd name="T7" fmla="*/ 0 h 8"/>
                <a:gd name="T8" fmla="*/ 2147483647 w 7"/>
                <a:gd name="T9" fmla="*/ 0 h 8"/>
                <a:gd name="T10" fmla="*/ 2147483647 w 7"/>
                <a:gd name="T11" fmla="*/ 0 h 8"/>
                <a:gd name="T12" fmla="*/ 2147483647 w 7"/>
                <a:gd name="T13" fmla="*/ 0 h 8"/>
                <a:gd name="T14" fmla="*/ 2147483647 w 7"/>
                <a:gd name="T15" fmla="*/ 2147483647 h 8"/>
                <a:gd name="T16" fmla="*/ 2147483647 w 7"/>
                <a:gd name="T17" fmla="*/ 2147483647 h 8"/>
                <a:gd name="T18" fmla="*/ 2147483647 w 7"/>
                <a:gd name="T19" fmla="*/ 2147483647 h 8"/>
                <a:gd name="T20" fmla="*/ 2147483647 w 7"/>
                <a:gd name="T21" fmla="*/ 2147483647 h 8"/>
                <a:gd name="T22" fmla="*/ 2147483647 w 7"/>
                <a:gd name="T23" fmla="*/ 2147483647 h 8"/>
                <a:gd name="T24" fmla="*/ 2147483647 w 7"/>
                <a:gd name="T25" fmla="*/ 2147483647 h 8"/>
                <a:gd name="T26" fmla="*/ 2147483647 w 7"/>
                <a:gd name="T27" fmla="*/ 2147483647 h 8"/>
                <a:gd name="T28" fmla="*/ 2147483647 w 7"/>
                <a:gd name="T29" fmla="*/ 2147483647 h 8"/>
                <a:gd name="T30" fmla="*/ 0 w 7"/>
                <a:gd name="T31" fmla="*/ 2147483647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0" y="5"/>
                  </a:moveTo>
                  <a:lnTo>
                    <a:pt x="0" y="3"/>
                  </a:lnTo>
                  <a:lnTo>
                    <a:pt x="0" y="1"/>
                  </a:lnTo>
                  <a:lnTo>
                    <a:pt x="0" y="0"/>
                  </a:lnTo>
                  <a:lnTo>
                    <a:pt x="2" y="0"/>
                  </a:lnTo>
                  <a:lnTo>
                    <a:pt x="3" y="0"/>
                  </a:lnTo>
                  <a:lnTo>
                    <a:pt x="4" y="0"/>
                  </a:lnTo>
                  <a:lnTo>
                    <a:pt x="5" y="2"/>
                  </a:lnTo>
                  <a:lnTo>
                    <a:pt x="7" y="3"/>
                  </a:lnTo>
                  <a:lnTo>
                    <a:pt x="7" y="6"/>
                  </a:lnTo>
                  <a:lnTo>
                    <a:pt x="7" y="7"/>
                  </a:lnTo>
                  <a:lnTo>
                    <a:pt x="5" y="7"/>
                  </a:lnTo>
                  <a:lnTo>
                    <a:pt x="4" y="8"/>
                  </a:lnTo>
                  <a:lnTo>
                    <a:pt x="3" y="7"/>
                  </a:lnTo>
                  <a:lnTo>
                    <a:pt x="2" y="7"/>
                  </a:lnTo>
                  <a:lnTo>
                    <a:pt x="0" y="5"/>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18" name="Freeform 384">
              <a:extLst>
                <a:ext uri="{FF2B5EF4-FFF2-40B4-BE49-F238E27FC236}">
                  <a16:creationId xmlns:a16="http://schemas.microsoft.com/office/drawing/2014/main" id="{BF616A8E-F6C8-3CB5-7097-33AADF2A3ED2}"/>
                </a:ext>
              </a:extLst>
            </p:cNvPr>
            <p:cNvSpPr>
              <a:spLocks/>
            </p:cNvSpPr>
            <p:nvPr/>
          </p:nvSpPr>
          <p:spPr bwMode="auto">
            <a:xfrm>
              <a:off x="732" y="2054"/>
              <a:ext cx="4" cy="7"/>
            </a:xfrm>
            <a:custGeom>
              <a:avLst/>
              <a:gdLst>
                <a:gd name="T0" fmla="*/ 0 w 2"/>
                <a:gd name="T1" fmla="*/ 2147483647 h 5"/>
                <a:gd name="T2" fmla="*/ 0 w 2"/>
                <a:gd name="T3" fmla="*/ 2147483647 h 5"/>
                <a:gd name="T4" fmla="*/ 0 w 2"/>
                <a:gd name="T5" fmla="*/ 1 h 5"/>
                <a:gd name="T6" fmla="*/ 0 w 2"/>
                <a:gd name="T7" fmla="*/ 0 h 5"/>
                <a:gd name="T8" fmla="*/ 2147483647 w 2"/>
                <a:gd name="T9" fmla="*/ 0 h 5"/>
                <a:gd name="T10" fmla="*/ 2147483647 w 2"/>
                <a:gd name="T11" fmla="*/ 2147483647 h 5"/>
                <a:gd name="T12" fmla="*/ 2147483647 w 2"/>
                <a:gd name="T13" fmla="*/ 2147483647 h 5"/>
                <a:gd name="T14" fmla="*/ 2147483647 w 2"/>
                <a:gd name="T15" fmla="*/ 2147483647 h 5"/>
                <a:gd name="T16" fmla="*/ 2147483647 w 2"/>
                <a:gd name="T17" fmla="*/ 2147483647 h 5"/>
                <a:gd name="T18" fmla="*/ 0 w 2"/>
                <a:gd name="T19" fmla="*/ 2147483647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5"/>
                <a:gd name="T32" fmla="*/ 2 w 2"/>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5">
                  <a:moveTo>
                    <a:pt x="0" y="4"/>
                  </a:moveTo>
                  <a:lnTo>
                    <a:pt x="0" y="2"/>
                  </a:lnTo>
                  <a:lnTo>
                    <a:pt x="0" y="1"/>
                  </a:lnTo>
                  <a:lnTo>
                    <a:pt x="0" y="0"/>
                  </a:lnTo>
                  <a:lnTo>
                    <a:pt x="1" y="0"/>
                  </a:lnTo>
                  <a:lnTo>
                    <a:pt x="2" y="2"/>
                  </a:lnTo>
                  <a:lnTo>
                    <a:pt x="2" y="4"/>
                  </a:lnTo>
                  <a:lnTo>
                    <a:pt x="2" y="5"/>
                  </a:lnTo>
                  <a:lnTo>
                    <a:pt x="1" y="5"/>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19" name="Freeform 385">
              <a:extLst>
                <a:ext uri="{FF2B5EF4-FFF2-40B4-BE49-F238E27FC236}">
                  <a16:creationId xmlns:a16="http://schemas.microsoft.com/office/drawing/2014/main" id="{FA2CF80A-9BD7-E2E7-06CD-831E257AB87B}"/>
                </a:ext>
              </a:extLst>
            </p:cNvPr>
            <p:cNvSpPr>
              <a:spLocks/>
            </p:cNvSpPr>
            <p:nvPr/>
          </p:nvSpPr>
          <p:spPr bwMode="auto">
            <a:xfrm>
              <a:off x="707" y="2046"/>
              <a:ext cx="17" cy="15"/>
            </a:xfrm>
            <a:custGeom>
              <a:avLst/>
              <a:gdLst>
                <a:gd name="T0" fmla="*/ 2147483647 w 9"/>
                <a:gd name="T1" fmla="*/ 2147483647 h 11"/>
                <a:gd name="T2" fmla="*/ 2147483647 w 9"/>
                <a:gd name="T3" fmla="*/ 2147483647 h 11"/>
                <a:gd name="T4" fmla="*/ 2147483647 w 9"/>
                <a:gd name="T5" fmla="*/ 2147483647 h 11"/>
                <a:gd name="T6" fmla="*/ 2147483647 w 9"/>
                <a:gd name="T7" fmla="*/ 2147483647 h 11"/>
                <a:gd name="T8" fmla="*/ 2147483647 w 9"/>
                <a:gd name="T9" fmla="*/ 2147483647 h 11"/>
                <a:gd name="T10" fmla="*/ 2147483647 w 9"/>
                <a:gd name="T11" fmla="*/ 1 h 11"/>
                <a:gd name="T12" fmla="*/ 2147483647 w 9"/>
                <a:gd name="T13" fmla="*/ 1 h 11"/>
                <a:gd name="T14" fmla="*/ 2147483647 w 9"/>
                <a:gd name="T15" fmla="*/ 0 h 11"/>
                <a:gd name="T16" fmla="*/ 2147483647 w 9"/>
                <a:gd name="T17" fmla="*/ 1 h 11"/>
                <a:gd name="T18" fmla="*/ 2147483647 w 9"/>
                <a:gd name="T19" fmla="*/ 1 h 11"/>
                <a:gd name="T20" fmla="*/ 0 w 9"/>
                <a:gd name="T21" fmla="*/ 2147483647 h 11"/>
                <a:gd name="T22" fmla="*/ 0 w 9"/>
                <a:gd name="T23" fmla="*/ 2147483647 h 11"/>
                <a:gd name="T24" fmla="*/ 0 w 9"/>
                <a:gd name="T25" fmla="*/ 2147483647 h 11"/>
                <a:gd name="T26" fmla="*/ 2147483647 w 9"/>
                <a:gd name="T27" fmla="*/ 2147483647 h 11"/>
                <a:gd name="T28" fmla="*/ 2147483647 w 9"/>
                <a:gd name="T29" fmla="*/ 2147483647 h 11"/>
                <a:gd name="T30" fmla="*/ 2147483647 w 9"/>
                <a:gd name="T31" fmla="*/ 2147483647 h 11"/>
                <a:gd name="T32" fmla="*/ 2147483647 w 9"/>
                <a:gd name="T33" fmla="*/ 2147483647 h 11"/>
                <a:gd name="T34" fmla="*/ 2147483647 w 9"/>
                <a:gd name="T35" fmla="*/ 2147483647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
                <a:gd name="T55" fmla="*/ 0 h 11"/>
                <a:gd name="T56" fmla="*/ 9 w 9"/>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 h="11">
                  <a:moveTo>
                    <a:pt x="5" y="10"/>
                  </a:moveTo>
                  <a:lnTo>
                    <a:pt x="9" y="8"/>
                  </a:lnTo>
                  <a:lnTo>
                    <a:pt x="9" y="7"/>
                  </a:lnTo>
                  <a:lnTo>
                    <a:pt x="9" y="5"/>
                  </a:lnTo>
                  <a:lnTo>
                    <a:pt x="8" y="3"/>
                  </a:lnTo>
                  <a:lnTo>
                    <a:pt x="6" y="1"/>
                  </a:lnTo>
                  <a:lnTo>
                    <a:pt x="5" y="1"/>
                  </a:lnTo>
                  <a:lnTo>
                    <a:pt x="4" y="0"/>
                  </a:lnTo>
                  <a:lnTo>
                    <a:pt x="3" y="1"/>
                  </a:lnTo>
                  <a:lnTo>
                    <a:pt x="1" y="1"/>
                  </a:lnTo>
                  <a:lnTo>
                    <a:pt x="0" y="2"/>
                  </a:lnTo>
                  <a:lnTo>
                    <a:pt x="0" y="3"/>
                  </a:lnTo>
                  <a:lnTo>
                    <a:pt x="0" y="6"/>
                  </a:lnTo>
                  <a:lnTo>
                    <a:pt x="1" y="7"/>
                  </a:lnTo>
                  <a:lnTo>
                    <a:pt x="1" y="8"/>
                  </a:lnTo>
                  <a:lnTo>
                    <a:pt x="4" y="10"/>
                  </a:lnTo>
                  <a:lnTo>
                    <a:pt x="5" y="11"/>
                  </a:lnTo>
                  <a:lnTo>
                    <a:pt x="5"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20" name="Freeform 386">
              <a:extLst>
                <a:ext uri="{FF2B5EF4-FFF2-40B4-BE49-F238E27FC236}">
                  <a16:creationId xmlns:a16="http://schemas.microsoft.com/office/drawing/2014/main" id="{88D528D5-781C-076E-7794-558540AC7CB1}"/>
                </a:ext>
              </a:extLst>
            </p:cNvPr>
            <p:cNvSpPr>
              <a:spLocks/>
            </p:cNvSpPr>
            <p:nvPr/>
          </p:nvSpPr>
          <p:spPr bwMode="auto">
            <a:xfrm>
              <a:off x="707" y="2048"/>
              <a:ext cx="11" cy="13"/>
            </a:xfrm>
            <a:custGeom>
              <a:avLst/>
              <a:gdLst>
                <a:gd name="T0" fmla="*/ 2147483647 w 6"/>
                <a:gd name="T1" fmla="*/ 2147483647 h 10"/>
                <a:gd name="T2" fmla="*/ 0 w 6"/>
                <a:gd name="T3" fmla="*/ 2147483647 h 10"/>
                <a:gd name="T4" fmla="*/ 0 w 6"/>
                <a:gd name="T5" fmla="*/ 2147483647 h 10"/>
                <a:gd name="T6" fmla="*/ 0 w 6"/>
                <a:gd name="T7" fmla="*/ 1 h 10"/>
                <a:gd name="T8" fmla="*/ 2147483647 w 6"/>
                <a:gd name="T9" fmla="*/ 0 h 10"/>
                <a:gd name="T10" fmla="*/ 2147483647 w 6"/>
                <a:gd name="T11" fmla="*/ 1 h 10"/>
                <a:gd name="T12" fmla="*/ 2147483647 w 6"/>
                <a:gd name="T13" fmla="*/ 2147483647 h 10"/>
                <a:gd name="T14" fmla="*/ 2147483647 w 6"/>
                <a:gd name="T15" fmla="*/ 2147483647 h 10"/>
                <a:gd name="T16" fmla="*/ 2147483647 w 6"/>
                <a:gd name="T17" fmla="*/ 2147483647 h 10"/>
                <a:gd name="T18" fmla="*/ 2147483647 w 6"/>
                <a:gd name="T19" fmla="*/ 2147483647 h 10"/>
                <a:gd name="T20" fmla="*/ 2147483647 w 6"/>
                <a:gd name="T21" fmla="*/ 2147483647 h 10"/>
                <a:gd name="T22" fmla="*/ 2147483647 w 6"/>
                <a:gd name="T23" fmla="*/ 2147483647 h 10"/>
                <a:gd name="T24" fmla="*/ 2147483647 w 6"/>
                <a:gd name="T25" fmla="*/ 2147483647 h 10"/>
                <a:gd name="T26" fmla="*/ 2147483647 w 6"/>
                <a:gd name="T27" fmla="*/ 2147483647 h 10"/>
                <a:gd name="T28" fmla="*/ 2147483647 w 6"/>
                <a:gd name="T29" fmla="*/ 2147483647 h 10"/>
                <a:gd name="T30" fmla="*/ 2147483647 w 6"/>
                <a:gd name="T31" fmla="*/ 2147483647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
                <a:gd name="T49" fmla="*/ 0 h 10"/>
                <a:gd name="T50" fmla="*/ 6 w 6"/>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 h="10">
                  <a:moveTo>
                    <a:pt x="1" y="6"/>
                  </a:moveTo>
                  <a:lnTo>
                    <a:pt x="0" y="5"/>
                  </a:lnTo>
                  <a:lnTo>
                    <a:pt x="0" y="2"/>
                  </a:lnTo>
                  <a:lnTo>
                    <a:pt x="0" y="1"/>
                  </a:lnTo>
                  <a:lnTo>
                    <a:pt x="1" y="0"/>
                  </a:lnTo>
                  <a:lnTo>
                    <a:pt x="4" y="1"/>
                  </a:lnTo>
                  <a:lnTo>
                    <a:pt x="5" y="2"/>
                  </a:lnTo>
                  <a:lnTo>
                    <a:pt x="5" y="4"/>
                  </a:lnTo>
                  <a:lnTo>
                    <a:pt x="6" y="5"/>
                  </a:lnTo>
                  <a:lnTo>
                    <a:pt x="6" y="7"/>
                  </a:lnTo>
                  <a:lnTo>
                    <a:pt x="6" y="9"/>
                  </a:lnTo>
                  <a:lnTo>
                    <a:pt x="5" y="9"/>
                  </a:lnTo>
                  <a:lnTo>
                    <a:pt x="5" y="10"/>
                  </a:lnTo>
                  <a:lnTo>
                    <a:pt x="4" y="9"/>
                  </a:lnTo>
                  <a:lnTo>
                    <a:pt x="1" y="7"/>
                  </a:lnTo>
                  <a:lnTo>
                    <a:pt x="1" y="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21" name="Freeform 387">
              <a:extLst>
                <a:ext uri="{FF2B5EF4-FFF2-40B4-BE49-F238E27FC236}">
                  <a16:creationId xmlns:a16="http://schemas.microsoft.com/office/drawing/2014/main" id="{1853B67C-D442-CD04-0083-F6B1DF439182}"/>
                </a:ext>
              </a:extLst>
            </p:cNvPr>
            <p:cNvSpPr>
              <a:spLocks/>
            </p:cNvSpPr>
            <p:nvPr/>
          </p:nvSpPr>
          <p:spPr bwMode="auto">
            <a:xfrm>
              <a:off x="709" y="2050"/>
              <a:ext cx="8" cy="7"/>
            </a:xfrm>
            <a:custGeom>
              <a:avLst/>
              <a:gdLst>
                <a:gd name="T0" fmla="*/ 0 w 4"/>
                <a:gd name="T1" fmla="*/ 2147483647 h 5"/>
                <a:gd name="T2" fmla="*/ 0 w 4"/>
                <a:gd name="T3" fmla="*/ 2147483647 h 5"/>
                <a:gd name="T4" fmla="*/ 0 w 4"/>
                <a:gd name="T5" fmla="*/ 2147483647 h 5"/>
                <a:gd name="T6" fmla="*/ 0 w 4"/>
                <a:gd name="T7" fmla="*/ 0 h 5"/>
                <a:gd name="T8" fmla="*/ 2147483647 w 4"/>
                <a:gd name="T9" fmla="*/ 0 h 5"/>
                <a:gd name="T10" fmla="*/ 2147483647 w 4"/>
                <a:gd name="T11" fmla="*/ 0 h 5"/>
                <a:gd name="T12" fmla="*/ 2147483647 w 4"/>
                <a:gd name="T13" fmla="*/ 2147483647 h 5"/>
                <a:gd name="T14" fmla="*/ 2147483647 w 4"/>
                <a:gd name="T15" fmla="*/ 2147483647 h 5"/>
                <a:gd name="T16" fmla="*/ 2147483647 w 4"/>
                <a:gd name="T17" fmla="*/ 2147483647 h 5"/>
                <a:gd name="T18" fmla="*/ 2147483647 w 4"/>
                <a:gd name="T19" fmla="*/ 2147483647 h 5"/>
                <a:gd name="T20" fmla="*/ 2147483647 w 4"/>
                <a:gd name="T21" fmla="*/ 2147483647 h 5"/>
                <a:gd name="T22" fmla="*/ 0 w 4"/>
                <a:gd name="T23" fmla="*/ 2147483647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5"/>
                <a:gd name="T38" fmla="*/ 4 w 4"/>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5">
                  <a:moveTo>
                    <a:pt x="0" y="4"/>
                  </a:moveTo>
                  <a:lnTo>
                    <a:pt x="0" y="3"/>
                  </a:lnTo>
                  <a:lnTo>
                    <a:pt x="0" y="2"/>
                  </a:lnTo>
                  <a:lnTo>
                    <a:pt x="0" y="0"/>
                  </a:lnTo>
                  <a:lnTo>
                    <a:pt x="2" y="0"/>
                  </a:lnTo>
                  <a:lnTo>
                    <a:pt x="3" y="0"/>
                  </a:lnTo>
                  <a:lnTo>
                    <a:pt x="4" y="2"/>
                  </a:lnTo>
                  <a:lnTo>
                    <a:pt x="4" y="3"/>
                  </a:lnTo>
                  <a:lnTo>
                    <a:pt x="4" y="4"/>
                  </a:lnTo>
                  <a:lnTo>
                    <a:pt x="4" y="5"/>
                  </a:lnTo>
                  <a:lnTo>
                    <a:pt x="3" y="5"/>
                  </a:lnTo>
                  <a:lnTo>
                    <a:pt x="0" y="4"/>
                  </a:lnTo>
                  <a:close/>
                </a:path>
              </a:pathLst>
            </a:custGeom>
            <a:solidFill>
              <a:srgbClr val="338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22" name="Freeform 388">
              <a:extLst>
                <a:ext uri="{FF2B5EF4-FFF2-40B4-BE49-F238E27FC236}">
                  <a16:creationId xmlns:a16="http://schemas.microsoft.com/office/drawing/2014/main" id="{1272CC45-B976-31A4-4DC3-B0355D72DB3C}"/>
                </a:ext>
              </a:extLst>
            </p:cNvPr>
            <p:cNvSpPr>
              <a:spLocks/>
            </p:cNvSpPr>
            <p:nvPr/>
          </p:nvSpPr>
          <p:spPr bwMode="auto">
            <a:xfrm>
              <a:off x="724" y="2053"/>
              <a:ext cx="13" cy="15"/>
            </a:xfrm>
            <a:custGeom>
              <a:avLst/>
              <a:gdLst>
                <a:gd name="T0" fmla="*/ 2147483647 w 7"/>
                <a:gd name="T1" fmla="*/ 2147483647 h 11"/>
                <a:gd name="T2" fmla="*/ 2147483647 w 7"/>
                <a:gd name="T3" fmla="*/ 2147483647 h 11"/>
                <a:gd name="T4" fmla="*/ 2147483647 w 7"/>
                <a:gd name="T5" fmla="*/ 2147483647 h 11"/>
                <a:gd name="T6" fmla="*/ 2147483647 w 7"/>
                <a:gd name="T7" fmla="*/ 2147483647 h 11"/>
                <a:gd name="T8" fmla="*/ 2147483647 w 7"/>
                <a:gd name="T9" fmla="*/ 2147483647 h 11"/>
                <a:gd name="T10" fmla="*/ 2147483647 w 7"/>
                <a:gd name="T11" fmla="*/ 2147483647 h 11"/>
                <a:gd name="T12" fmla="*/ 2147483647 w 7"/>
                <a:gd name="T13" fmla="*/ 1 h 11"/>
                <a:gd name="T14" fmla="*/ 2147483647 w 7"/>
                <a:gd name="T15" fmla="*/ 0 h 11"/>
                <a:gd name="T16" fmla="*/ 2147483647 w 7"/>
                <a:gd name="T17" fmla="*/ 0 h 11"/>
                <a:gd name="T18" fmla="*/ 2147483647 w 7"/>
                <a:gd name="T19" fmla="*/ 0 h 11"/>
                <a:gd name="T20" fmla="*/ 0 w 7"/>
                <a:gd name="T21" fmla="*/ 1 h 11"/>
                <a:gd name="T22" fmla="*/ 0 w 7"/>
                <a:gd name="T23" fmla="*/ 2147483647 h 11"/>
                <a:gd name="T24" fmla="*/ 0 w 7"/>
                <a:gd name="T25" fmla="*/ 2147483647 h 11"/>
                <a:gd name="T26" fmla="*/ 0 w 7"/>
                <a:gd name="T27" fmla="*/ 2147483647 h 11"/>
                <a:gd name="T28" fmla="*/ 0 w 7"/>
                <a:gd name="T29" fmla="*/ 2147483647 h 11"/>
                <a:gd name="T30" fmla="*/ 0 w 7"/>
                <a:gd name="T31" fmla="*/ 2147483647 h 11"/>
                <a:gd name="T32" fmla="*/ 2147483647 w 7"/>
                <a:gd name="T33" fmla="*/ 2147483647 h 11"/>
                <a:gd name="T34" fmla="*/ 2147483647 w 7"/>
                <a:gd name="T35" fmla="*/ 2147483647 h 11"/>
                <a:gd name="T36" fmla="*/ 2147483647 w 7"/>
                <a:gd name="T37" fmla="*/ 2147483647 h 11"/>
                <a:gd name="T38" fmla="*/ 2147483647 w 7"/>
                <a:gd name="T39" fmla="*/ 2147483647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
                <a:gd name="T61" fmla="*/ 0 h 11"/>
                <a:gd name="T62" fmla="*/ 7 w 7"/>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 h="11">
                  <a:moveTo>
                    <a:pt x="4" y="9"/>
                  </a:moveTo>
                  <a:lnTo>
                    <a:pt x="6" y="8"/>
                  </a:lnTo>
                  <a:lnTo>
                    <a:pt x="6" y="7"/>
                  </a:lnTo>
                  <a:lnTo>
                    <a:pt x="7" y="7"/>
                  </a:lnTo>
                  <a:lnTo>
                    <a:pt x="6" y="5"/>
                  </a:lnTo>
                  <a:lnTo>
                    <a:pt x="6" y="3"/>
                  </a:lnTo>
                  <a:lnTo>
                    <a:pt x="5" y="1"/>
                  </a:lnTo>
                  <a:lnTo>
                    <a:pt x="4" y="0"/>
                  </a:lnTo>
                  <a:lnTo>
                    <a:pt x="2" y="0"/>
                  </a:lnTo>
                  <a:lnTo>
                    <a:pt x="1" y="0"/>
                  </a:lnTo>
                  <a:lnTo>
                    <a:pt x="0" y="1"/>
                  </a:lnTo>
                  <a:lnTo>
                    <a:pt x="0" y="2"/>
                  </a:lnTo>
                  <a:lnTo>
                    <a:pt x="0" y="3"/>
                  </a:lnTo>
                  <a:lnTo>
                    <a:pt x="0" y="5"/>
                  </a:lnTo>
                  <a:lnTo>
                    <a:pt x="0" y="7"/>
                  </a:lnTo>
                  <a:lnTo>
                    <a:pt x="0" y="8"/>
                  </a:lnTo>
                  <a:lnTo>
                    <a:pt x="1" y="9"/>
                  </a:lnTo>
                  <a:lnTo>
                    <a:pt x="2" y="11"/>
                  </a:lnTo>
                  <a:lnTo>
                    <a:pt x="4" y="11"/>
                  </a:lnTo>
                  <a:lnTo>
                    <a:pt x="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23" name="Freeform 389">
              <a:extLst>
                <a:ext uri="{FF2B5EF4-FFF2-40B4-BE49-F238E27FC236}">
                  <a16:creationId xmlns:a16="http://schemas.microsoft.com/office/drawing/2014/main" id="{B3D54D9B-1881-B2B8-F8D4-ACEE11BD9130}"/>
                </a:ext>
              </a:extLst>
            </p:cNvPr>
            <p:cNvSpPr>
              <a:spLocks/>
            </p:cNvSpPr>
            <p:nvPr/>
          </p:nvSpPr>
          <p:spPr bwMode="auto">
            <a:xfrm>
              <a:off x="724" y="2054"/>
              <a:ext cx="10" cy="14"/>
            </a:xfrm>
            <a:custGeom>
              <a:avLst/>
              <a:gdLst>
                <a:gd name="T0" fmla="*/ 0 w 5"/>
                <a:gd name="T1" fmla="*/ 2147483647 h 10"/>
                <a:gd name="T2" fmla="*/ 0 w 5"/>
                <a:gd name="T3" fmla="*/ 2147483647 h 10"/>
                <a:gd name="T4" fmla="*/ 0 w 5"/>
                <a:gd name="T5" fmla="*/ 2147483647 h 10"/>
                <a:gd name="T6" fmla="*/ 0 w 5"/>
                <a:gd name="T7" fmla="*/ 1 h 10"/>
                <a:gd name="T8" fmla="*/ 0 w 5"/>
                <a:gd name="T9" fmla="*/ 0 h 10"/>
                <a:gd name="T10" fmla="*/ 2147483647 w 5"/>
                <a:gd name="T11" fmla="*/ 1 h 10"/>
                <a:gd name="T12" fmla="*/ 2147483647 w 5"/>
                <a:gd name="T13" fmla="*/ 2147483647 h 10"/>
                <a:gd name="T14" fmla="*/ 2147483647 w 5"/>
                <a:gd name="T15" fmla="*/ 2147483647 h 10"/>
                <a:gd name="T16" fmla="*/ 2147483647 w 5"/>
                <a:gd name="T17" fmla="*/ 2147483647 h 10"/>
                <a:gd name="T18" fmla="*/ 2147483647 w 5"/>
                <a:gd name="T19" fmla="*/ 2147483647 h 10"/>
                <a:gd name="T20" fmla="*/ 2147483647 w 5"/>
                <a:gd name="T21" fmla="*/ 2147483647 h 10"/>
                <a:gd name="T22" fmla="*/ 2147483647 w 5"/>
                <a:gd name="T23" fmla="*/ 2147483647 h 10"/>
                <a:gd name="T24" fmla="*/ 2147483647 w 5"/>
                <a:gd name="T25" fmla="*/ 2147483647 h 10"/>
                <a:gd name="T26" fmla="*/ 2147483647 w 5"/>
                <a:gd name="T27" fmla="*/ 2147483647 h 10"/>
                <a:gd name="T28" fmla="*/ 0 w 5"/>
                <a:gd name="T29" fmla="*/ 2147483647 h 10"/>
                <a:gd name="T30" fmla="*/ 0 w 5"/>
                <a:gd name="T31" fmla="*/ 2147483647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
                <a:gd name="T49" fmla="*/ 0 h 10"/>
                <a:gd name="T50" fmla="*/ 5 w 5"/>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 h="10">
                  <a:moveTo>
                    <a:pt x="0" y="6"/>
                  </a:moveTo>
                  <a:lnTo>
                    <a:pt x="0" y="4"/>
                  </a:lnTo>
                  <a:lnTo>
                    <a:pt x="0" y="2"/>
                  </a:lnTo>
                  <a:lnTo>
                    <a:pt x="0" y="1"/>
                  </a:lnTo>
                  <a:lnTo>
                    <a:pt x="0" y="0"/>
                  </a:lnTo>
                  <a:lnTo>
                    <a:pt x="1" y="1"/>
                  </a:lnTo>
                  <a:lnTo>
                    <a:pt x="2" y="2"/>
                  </a:lnTo>
                  <a:lnTo>
                    <a:pt x="4" y="2"/>
                  </a:lnTo>
                  <a:lnTo>
                    <a:pt x="5" y="5"/>
                  </a:lnTo>
                  <a:lnTo>
                    <a:pt x="5" y="6"/>
                  </a:lnTo>
                  <a:lnTo>
                    <a:pt x="5" y="8"/>
                  </a:lnTo>
                  <a:lnTo>
                    <a:pt x="4" y="8"/>
                  </a:lnTo>
                  <a:lnTo>
                    <a:pt x="2" y="10"/>
                  </a:lnTo>
                  <a:lnTo>
                    <a:pt x="1" y="8"/>
                  </a:lnTo>
                  <a:lnTo>
                    <a:pt x="0" y="7"/>
                  </a:lnTo>
                  <a:lnTo>
                    <a:pt x="0" y="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24" name="Freeform 390">
              <a:extLst>
                <a:ext uri="{FF2B5EF4-FFF2-40B4-BE49-F238E27FC236}">
                  <a16:creationId xmlns:a16="http://schemas.microsoft.com/office/drawing/2014/main" id="{75815B3A-5E66-4B80-D7BC-95371DF86851}"/>
                </a:ext>
              </a:extLst>
            </p:cNvPr>
            <p:cNvSpPr>
              <a:spLocks/>
            </p:cNvSpPr>
            <p:nvPr/>
          </p:nvSpPr>
          <p:spPr bwMode="auto">
            <a:xfrm>
              <a:off x="724" y="2057"/>
              <a:ext cx="4" cy="7"/>
            </a:xfrm>
            <a:custGeom>
              <a:avLst/>
              <a:gdLst>
                <a:gd name="T0" fmla="*/ 0 w 2"/>
                <a:gd name="T1" fmla="*/ 2147483647 h 5"/>
                <a:gd name="T2" fmla="*/ 0 w 2"/>
                <a:gd name="T3" fmla="*/ 2147483647 h 5"/>
                <a:gd name="T4" fmla="*/ 0 w 2"/>
                <a:gd name="T5" fmla="*/ 2147483647 h 5"/>
                <a:gd name="T6" fmla="*/ 0 w 2"/>
                <a:gd name="T7" fmla="*/ 0 h 5"/>
                <a:gd name="T8" fmla="*/ 2147483647 w 2"/>
                <a:gd name="T9" fmla="*/ 0 h 5"/>
                <a:gd name="T10" fmla="*/ 2147483647 w 2"/>
                <a:gd name="T11" fmla="*/ 2147483647 h 5"/>
                <a:gd name="T12" fmla="*/ 2147483647 w 2"/>
                <a:gd name="T13" fmla="*/ 2147483647 h 5"/>
                <a:gd name="T14" fmla="*/ 2147483647 w 2"/>
                <a:gd name="T15" fmla="*/ 2147483647 h 5"/>
                <a:gd name="T16" fmla="*/ 2147483647 w 2"/>
                <a:gd name="T17" fmla="*/ 2147483647 h 5"/>
                <a:gd name="T18" fmla="*/ 2147483647 w 2"/>
                <a:gd name="T19" fmla="*/ 2147483647 h 5"/>
                <a:gd name="T20" fmla="*/ 0 w 2"/>
                <a:gd name="T21" fmla="*/ 2147483647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5"/>
                <a:gd name="T35" fmla="*/ 2 w 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5">
                  <a:moveTo>
                    <a:pt x="0" y="4"/>
                  </a:moveTo>
                  <a:lnTo>
                    <a:pt x="0" y="3"/>
                  </a:lnTo>
                  <a:lnTo>
                    <a:pt x="0" y="2"/>
                  </a:lnTo>
                  <a:lnTo>
                    <a:pt x="0" y="0"/>
                  </a:lnTo>
                  <a:lnTo>
                    <a:pt x="1" y="0"/>
                  </a:lnTo>
                  <a:lnTo>
                    <a:pt x="2" y="2"/>
                  </a:lnTo>
                  <a:lnTo>
                    <a:pt x="2" y="3"/>
                  </a:lnTo>
                  <a:lnTo>
                    <a:pt x="2" y="4"/>
                  </a:lnTo>
                  <a:lnTo>
                    <a:pt x="2" y="5"/>
                  </a:lnTo>
                  <a:lnTo>
                    <a:pt x="1" y="4"/>
                  </a:lnTo>
                  <a:lnTo>
                    <a:pt x="0" y="4"/>
                  </a:lnTo>
                  <a:close/>
                </a:path>
              </a:pathLst>
            </a:custGeom>
            <a:solidFill>
              <a:srgbClr val="338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25" name="Freeform 391">
              <a:extLst>
                <a:ext uri="{FF2B5EF4-FFF2-40B4-BE49-F238E27FC236}">
                  <a16:creationId xmlns:a16="http://schemas.microsoft.com/office/drawing/2014/main" id="{647EEF7A-9CED-766C-9498-DB1A1822F42B}"/>
                </a:ext>
              </a:extLst>
            </p:cNvPr>
            <p:cNvSpPr>
              <a:spLocks/>
            </p:cNvSpPr>
            <p:nvPr/>
          </p:nvSpPr>
          <p:spPr bwMode="auto">
            <a:xfrm>
              <a:off x="781" y="2077"/>
              <a:ext cx="17" cy="12"/>
            </a:xfrm>
            <a:custGeom>
              <a:avLst/>
              <a:gdLst>
                <a:gd name="T0" fmla="*/ 2147483647 w 9"/>
                <a:gd name="T1" fmla="*/ 2147483647 h 9"/>
                <a:gd name="T2" fmla="*/ 2147483647 w 9"/>
                <a:gd name="T3" fmla="*/ 2147483647 h 9"/>
                <a:gd name="T4" fmla="*/ 2147483647 w 9"/>
                <a:gd name="T5" fmla="*/ 2147483647 h 9"/>
                <a:gd name="T6" fmla="*/ 2147483647 w 9"/>
                <a:gd name="T7" fmla="*/ 2147483647 h 9"/>
                <a:gd name="T8" fmla="*/ 2147483647 w 9"/>
                <a:gd name="T9" fmla="*/ 2147483647 h 9"/>
                <a:gd name="T10" fmla="*/ 2147483647 w 9"/>
                <a:gd name="T11" fmla="*/ 1 h 9"/>
                <a:gd name="T12" fmla="*/ 2147483647 w 9"/>
                <a:gd name="T13" fmla="*/ 0 h 9"/>
                <a:gd name="T14" fmla="*/ 2147483647 w 9"/>
                <a:gd name="T15" fmla="*/ 0 h 9"/>
                <a:gd name="T16" fmla="*/ 2147483647 w 9"/>
                <a:gd name="T17" fmla="*/ 0 h 9"/>
                <a:gd name="T18" fmla="*/ 2147483647 w 9"/>
                <a:gd name="T19" fmla="*/ 1 h 9"/>
                <a:gd name="T20" fmla="*/ 0 w 9"/>
                <a:gd name="T21" fmla="*/ 1 h 9"/>
                <a:gd name="T22" fmla="*/ 0 w 9"/>
                <a:gd name="T23" fmla="*/ 2147483647 h 9"/>
                <a:gd name="T24" fmla="*/ 0 w 9"/>
                <a:gd name="T25" fmla="*/ 2147483647 h 9"/>
                <a:gd name="T26" fmla="*/ 0 w 9"/>
                <a:gd name="T27" fmla="*/ 2147483647 h 9"/>
                <a:gd name="T28" fmla="*/ 2147483647 w 9"/>
                <a:gd name="T29" fmla="*/ 2147483647 h 9"/>
                <a:gd name="T30" fmla="*/ 2147483647 w 9"/>
                <a:gd name="T31" fmla="*/ 2147483647 h 9"/>
                <a:gd name="T32" fmla="*/ 2147483647 w 9"/>
                <a:gd name="T33" fmla="*/ 2147483647 h 9"/>
                <a:gd name="T34" fmla="*/ 2147483647 w 9"/>
                <a:gd name="T35" fmla="*/ 2147483647 h 9"/>
                <a:gd name="T36" fmla="*/ 2147483647 w 9"/>
                <a:gd name="T37" fmla="*/ 2147483647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
                <a:gd name="T58" fmla="*/ 0 h 9"/>
                <a:gd name="T59" fmla="*/ 9 w 9"/>
                <a:gd name="T60" fmla="*/ 9 h 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 h="9">
                  <a:moveTo>
                    <a:pt x="7" y="9"/>
                  </a:moveTo>
                  <a:lnTo>
                    <a:pt x="9" y="7"/>
                  </a:lnTo>
                  <a:lnTo>
                    <a:pt x="9" y="6"/>
                  </a:lnTo>
                  <a:lnTo>
                    <a:pt x="9" y="5"/>
                  </a:lnTo>
                  <a:lnTo>
                    <a:pt x="9" y="3"/>
                  </a:lnTo>
                  <a:lnTo>
                    <a:pt x="8" y="1"/>
                  </a:lnTo>
                  <a:lnTo>
                    <a:pt x="5" y="0"/>
                  </a:lnTo>
                  <a:lnTo>
                    <a:pt x="4" y="0"/>
                  </a:lnTo>
                  <a:lnTo>
                    <a:pt x="3" y="0"/>
                  </a:lnTo>
                  <a:lnTo>
                    <a:pt x="2" y="1"/>
                  </a:lnTo>
                  <a:lnTo>
                    <a:pt x="0" y="1"/>
                  </a:lnTo>
                  <a:lnTo>
                    <a:pt x="0" y="3"/>
                  </a:lnTo>
                  <a:lnTo>
                    <a:pt x="0" y="4"/>
                  </a:lnTo>
                  <a:lnTo>
                    <a:pt x="0" y="5"/>
                  </a:lnTo>
                  <a:lnTo>
                    <a:pt x="2" y="5"/>
                  </a:lnTo>
                  <a:lnTo>
                    <a:pt x="3" y="7"/>
                  </a:lnTo>
                  <a:lnTo>
                    <a:pt x="4" y="9"/>
                  </a:lnTo>
                  <a:lnTo>
                    <a:pt x="5" y="9"/>
                  </a:lnTo>
                  <a:lnTo>
                    <a:pt x="7"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26" name="Freeform 392">
              <a:extLst>
                <a:ext uri="{FF2B5EF4-FFF2-40B4-BE49-F238E27FC236}">
                  <a16:creationId xmlns:a16="http://schemas.microsoft.com/office/drawing/2014/main" id="{9F1B8A13-3963-4D86-5517-5B3B52B3DD70}"/>
                </a:ext>
              </a:extLst>
            </p:cNvPr>
            <p:cNvSpPr>
              <a:spLocks/>
            </p:cNvSpPr>
            <p:nvPr/>
          </p:nvSpPr>
          <p:spPr bwMode="auto">
            <a:xfrm>
              <a:off x="781" y="2078"/>
              <a:ext cx="13" cy="11"/>
            </a:xfrm>
            <a:custGeom>
              <a:avLst/>
              <a:gdLst>
                <a:gd name="T0" fmla="*/ 2147483647 w 7"/>
                <a:gd name="T1" fmla="*/ 2147483647 h 8"/>
                <a:gd name="T2" fmla="*/ 0 w 7"/>
                <a:gd name="T3" fmla="*/ 2147483647 h 8"/>
                <a:gd name="T4" fmla="*/ 0 w 7"/>
                <a:gd name="T5" fmla="*/ 2147483647 h 8"/>
                <a:gd name="T6" fmla="*/ 0 w 7"/>
                <a:gd name="T7" fmla="*/ 2147483647 h 8"/>
                <a:gd name="T8" fmla="*/ 0 w 7"/>
                <a:gd name="T9" fmla="*/ 0 h 8"/>
                <a:gd name="T10" fmla="*/ 2147483647 w 7"/>
                <a:gd name="T11" fmla="*/ 0 h 8"/>
                <a:gd name="T12" fmla="*/ 2147483647 w 7"/>
                <a:gd name="T13" fmla="*/ 0 h 8"/>
                <a:gd name="T14" fmla="*/ 2147483647 w 7"/>
                <a:gd name="T15" fmla="*/ 0 h 8"/>
                <a:gd name="T16" fmla="*/ 2147483647 w 7"/>
                <a:gd name="T17" fmla="*/ 2147483647 h 8"/>
                <a:gd name="T18" fmla="*/ 2147483647 w 7"/>
                <a:gd name="T19" fmla="*/ 2147483647 h 8"/>
                <a:gd name="T20" fmla="*/ 2147483647 w 7"/>
                <a:gd name="T21" fmla="*/ 2147483647 h 8"/>
                <a:gd name="T22" fmla="*/ 2147483647 w 7"/>
                <a:gd name="T23" fmla="*/ 2147483647 h 8"/>
                <a:gd name="T24" fmla="*/ 2147483647 w 7"/>
                <a:gd name="T25" fmla="*/ 2147483647 h 8"/>
                <a:gd name="T26" fmla="*/ 2147483647 w 7"/>
                <a:gd name="T27" fmla="*/ 2147483647 h 8"/>
                <a:gd name="T28" fmla="*/ 2147483647 w 7"/>
                <a:gd name="T29" fmla="*/ 2147483647 h 8"/>
                <a:gd name="T30" fmla="*/ 2147483647 w 7"/>
                <a:gd name="T31" fmla="*/ 2147483647 h 8"/>
                <a:gd name="T32" fmla="*/ 2147483647 w 7"/>
                <a:gd name="T33" fmla="*/ 2147483647 h 8"/>
                <a:gd name="T34" fmla="*/ 2147483647 w 7"/>
                <a:gd name="T35" fmla="*/ 2147483647 h 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
                <a:gd name="T55" fmla="*/ 0 h 8"/>
                <a:gd name="T56" fmla="*/ 7 w 7"/>
                <a:gd name="T57" fmla="*/ 8 h 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 h="8">
                  <a:moveTo>
                    <a:pt x="2" y="4"/>
                  </a:moveTo>
                  <a:lnTo>
                    <a:pt x="0" y="4"/>
                  </a:lnTo>
                  <a:lnTo>
                    <a:pt x="0" y="3"/>
                  </a:lnTo>
                  <a:lnTo>
                    <a:pt x="0" y="2"/>
                  </a:lnTo>
                  <a:lnTo>
                    <a:pt x="0" y="0"/>
                  </a:lnTo>
                  <a:lnTo>
                    <a:pt x="2" y="0"/>
                  </a:lnTo>
                  <a:lnTo>
                    <a:pt x="3" y="0"/>
                  </a:lnTo>
                  <a:lnTo>
                    <a:pt x="4" y="0"/>
                  </a:lnTo>
                  <a:lnTo>
                    <a:pt x="5" y="2"/>
                  </a:lnTo>
                  <a:lnTo>
                    <a:pt x="5" y="3"/>
                  </a:lnTo>
                  <a:lnTo>
                    <a:pt x="7" y="4"/>
                  </a:lnTo>
                  <a:lnTo>
                    <a:pt x="7" y="5"/>
                  </a:lnTo>
                  <a:lnTo>
                    <a:pt x="7" y="6"/>
                  </a:lnTo>
                  <a:lnTo>
                    <a:pt x="7" y="8"/>
                  </a:lnTo>
                  <a:lnTo>
                    <a:pt x="5" y="8"/>
                  </a:lnTo>
                  <a:lnTo>
                    <a:pt x="4" y="8"/>
                  </a:lnTo>
                  <a:lnTo>
                    <a:pt x="3" y="6"/>
                  </a:lnTo>
                  <a:lnTo>
                    <a:pt x="2" y="4"/>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27" name="Freeform 393">
              <a:extLst>
                <a:ext uri="{FF2B5EF4-FFF2-40B4-BE49-F238E27FC236}">
                  <a16:creationId xmlns:a16="http://schemas.microsoft.com/office/drawing/2014/main" id="{EA614552-3E0C-2DAC-3D59-E2FAC8A2E762}"/>
                </a:ext>
              </a:extLst>
            </p:cNvPr>
            <p:cNvSpPr>
              <a:spLocks/>
            </p:cNvSpPr>
            <p:nvPr/>
          </p:nvSpPr>
          <p:spPr bwMode="auto">
            <a:xfrm>
              <a:off x="785" y="2081"/>
              <a:ext cx="6" cy="4"/>
            </a:xfrm>
            <a:custGeom>
              <a:avLst/>
              <a:gdLst>
                <a:gd name="T0" fmla="*/ 2147483647 w 3"/>
                <a:gd name="T1" fmla="*/ 2147483647 h 3"/>
                <a:gd name="T2" fmla="*/ 2147483647 w 3"/>
                <a:gd name="T3" fmla="*/ 2147483647 h 3"/>
                <a:gd name="T4" fmla="*/ 0 w 3"/>
                <a:gd name="T5" fmla="*/ 2147483647 h 3"/>
                <a:gd name="T6" fmla="*/ 2147483647 w 3"/>
                <a:gd name="T7" fmla="*/ 1 h 3"/>
                <a:gd name="T8" fmla="*/ 2147483647 w 3"/>
                <a:gd name="T9" fmla="*/ 0 h 3"/>
                <a:gd name="T10" fmla="*/ 2147483647 w 3"/>
                <a:gd name="T11" fmla="*/ 1 h 3"/>
                <a:gd name="T12" fmla="*/ 2147483647 w 3"/>
                <a:gd name="T13" fmla="*/ 2147483647 h 3"/>
                <a:gd name="T14" fmla="*/ 2147483647 w 3"/>
                <a:gd name="T15" fmla="*/ 2147483647 h 3"/>
                <a:gd name="T16" fmla="*/ 2147483647 w 3"/>
                <a:gd name="T17" fmla="*/ 2147483647 h 3"/>
                <a:gd name="T18" fmla="*/ 2147483647 w 3"/>
                <a:gd name="T19" fmla="*/ 2147483647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1" y="2"/>
                  </a:moveTo>
                  <a:lnTo>
                    <a:pt x="1" y="2"/>
                  </a:lnTo>
                  <a:lnTo>
                    <a:pt x="0" y="2"/>
                  </a:lnTo>
                  <a:lnTo>
                    <a:pt x="1" y="1"/>
                  </a:lnTo>
                  <a:lnTo>
                    <a:pt x="1" y="0"/>
                  </a:lnTo>
                  <a:lnTo>
                    <a:pt x="2" y="1"/>
                  </a:lnTo>
                  <a:lnTo>
                    <a:pt x="3" y="2"/>
                  </a:lnTo>
                  <a:lnTo>
                    <a:pt x="3" y="3"/>
                  </a:lnTo>
                  <a:lnTo>
                    <a:pt x="2" y="3"/>
                  </a:lnTo>
                  <a:lnTo>
                    <a:pt x="1" y="2"/>
                  </a:lnTo>
                  <a:close/>
                </a:path>
              </a:pathLst>
            </a:custGeom>
            <a:solidFill>
              <a:srgbClr val="338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28" name="Freeform 394">
              <a:extLst>
                <a:ext uri="{FF2B5EF4-FFF2-40B4-BE49-F238E27FC236}">
                  <a16:creationId xmlns:a16="http://schemas.microsoft.com/office/drawing/2014/main" id="{5FA28BE3-659E-A7DC-527D-7374F8366667}"/>
                </a:ext>
              </a:extLst>
            </p:cNvPr>
            <p:cNvSpPr>
              <a:spLocks/>
            </p:cNvSpPr>
            <p:nvPr/>
          </p:nvSpPr>
          <p:spPr bwMode="auto">
            <a:xfrm>
              <a:off x="724" y="2005"/>
              <a:ext cx="40" cy="45"/>
            </a:xfrm>
            <a:custGeom>
              <a:avLst/>
              <a:gdLst>
                <a:gd name="T0" fmla="*/ 0 w 21"/>
                <a:gd name="T1" fmla="*/ 2147483647 h 34"/>
                <a:gd name="T2" fmla="*/ 2147483647 w 21"/>
                <a:gd name="T3" fmla="*/ 0 h 34"/>
                <a:gd name="T4" fmla="*/ 2147483647 w 21"/>
                <a:gd name="T5" fmla="*/ 2147483647 h 34"/>
                <a:gd name="T6" fmla="*/ 0 w 21"/>
                <a:gd name="T7" fmla="*/ 2147483647 h 34"/>
                <a:gd name="T8" fmla="*/ 0 w 21"/>
                <a:gd name="T9" fmla="*/ 2147483647 h 34"/>
                <a:gd name="T10" fmla="*/ 0 60000 65536"/>
                <a:gd name="T11" fmla="*/ 0 60000 65536"/>
                <a:gd name="T12" fmla="*/ 0 60000 65536"/>
                <a:gd name="T13" fmla="*/ 0 60000 65536"/>
                <a:gd name="T14" fmla="*/ 0 60000 65536"/>
                <a:gd name="T15" fmla="*/ 0 w 21"/>
                <a:gd name="T16" fmla="*/ 0 h 34"/>
                <a:gd name="T17" fmla="*/ 21 w 21"/>
                <a:gd name="T18" fmla="*/ 34 h 34"/>
              </a:gdLst>
              <a:ahLst/>
              <a:cxnLst>
                <a:cxn ang="T10">
                  <a:pos x="T0" y="T1"/>
                </a:cxn>
                <a:cxn ang="T11">
                  <a:pos x="T2" y="T3"/>
                </a:cxn>
                <a:cxn ang="T12">
                  <a:pos x="T4" y="T5"/>
                </a:cxn>
                <a:cxn ang="T13">
                  <a:pos x="T6" y="T7"/>
                </a:cxn>
                <a:cxn ang="T14">
                  <a:pos x="T8" y="T9"/>
                </a:cxn>
              </a:cxnLst>
              <a:rect l="T15" t="T16" r="T17" b="T18"/>
              <a:pathLst>
                <a:path w="21" h="34">
                  <a:moveTo>
                    <a:pt x="0" y="12"/>
                  </a:moveTo>
                  <a:lnTo>
                    <a:pt x="21" y="0"/>
                  </a:lnTo>
                  <a:lnTo>
                    <a:pt x="21" y="22"/>
                  </a:lnTo>
                  <a:lnTo>
                    <a:pt x="0" y="34"/>
                  </a:lnTo>
                  <a:lnTo>
                    <a:pt x="0" y="12"/>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29" name="Freeform 395">
              <a:extLst>
                <a:ext uri="{FF2B5EF4-FFF2-40B4-BE49-F238E27FC236}">
                  <a16:creationId xmlns:a16="http://schemas.microsoft.com/office/drawing/2014/main" id="{2B06D0DF-3517-EBEB-6D14-5B74F8FF8193}"/>
                </a:ext>
              </a:extLst>
            </p:cNvPr>
            <p:cNvSpPr>
              <a:spLocks/>
            </p:cNvSpPr>
            <p:nvPr/>
          </p:nvSpPr>
          <p:spPr bwMode="auto">
            <a:xfrm>
              <a:off x="591" y="1997"/>
              <a:ext cx="19" cy="14"/>
            </a:xfrm>
            <a:custGeom>
              <a:avLst/>
              <a:gdLst>
                <a:gd name="T0" fmla="*/ 2147483647 w 10"/>
                <a:gd name="T1" fmla="*/ 2147483647 h 10"/>
                <a:gd name="T2" fmla="*/ 2147483647 w 10"/>
                <a:gd name="T3" fmla="*/ 2147483647 h 10"/>
                <a:gd name="T4" fmla="*/ 2147483647 w 10"/>
                <a:gd name="T5" fmla="*/ 2147483647 h 10"/>
                <a:gd name="T6" fmla="*/ 2147483647 w 10"/>
                <a:gd name="T7" fmla="*/ 2147483647 h 10"/>
                <a:gd name="T8" fmla="*/ 2147483647 w 10"/>
                <a:gd name="T9" fmla="*/ 2147483647 h 10"/>
                <a:gd name="T10" fmla="*/ 2147483647 w 10"/>
                <a:gd name="T11" fmla="*/ 2147483647 h 10"/>
                <a:gd name="T12" fmla="*/ 2147483647 w 10"/>
                <a:gd name="T13" fmla="*/ 1 h 10"/>
                <a:gd name="T14" fmla="*/ 2147483647 w 10"/>
                <a:gd name="T15" fmla="*/ 1 h 10"/>
                <a:gd name="T16" fmla="*/ 2147483647 w 10"/>
                <a:gd name="T17" fmla="*/ 0 h 10"/>
                <a:gd name="T18" fmla="*/ 2147483647 w 10"/>
                <a:gd name="T19" fmla="*/ 0 h 10"/>
                <a:gd name="T20" fmla="*/ 2147483647 w 10"/>
                <a:gd name="T21" fmla="*/ 1 h 10"/>
                <a:gd name="T22" fmla="*/ 0 w 10"/>
                <a:gd name="T23" fmla="*/ 2147483647 h 10"/>
                <a:gd name="T24" fmla="*/ 0 w 10"/>
                <a:gd name="T25" fmla="*/ 2147483647 h 10"/>
                <a:gd name="T26" fmla="*/ 0 w 10"/>
                <a:gd name="T27" fmla="*/ 2147483647 h 10"/>
                <a:gd name="T28" fmla="*/ 2147483647 w 10"/>
                <a:gd name="T29" fmla="*/ 2147483647 h 10"/>
                <a:gd name="T30" fmla="*/ 2147483647 w 10"/>
                <a:gd name="T31" fmla="*/ 2147483647 h 10"/>
                <a:gd name="T32" fmla="*/ 2147483647 w 10"/>
                <a:gd name="T33" fmla="*/ 2147483647 h 10"/>
                <a:gd name="T34" fmla="*/ 2147483647 w 10"/>
                <a:gd name="T35" fmla="*/ 2147483647 h 10"/>
                <a:gd name="T36" fmla="*/ 2147483647 w 10"/>
                <a:gd name="T37" fmla="*/ 2147483647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
                <a:gd name="T58" fmla="*/ 0 h 10"/>
                <a:gd name="T59" fmla="*/ 10 w 10"/>
                <a:gd name="T60" fmla="*/ 10 h 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 h="10">
                  <a:moveTo>
                    <a:pt x="6" y="10"/>
                  </a:moveTo>
                  <a:lnTo>
                    <a:pt x="9" y="8"/>
                  </a:lnTo>
                  <a:lnTo>
                    <a:pt x="10" y="7"/>
                  </a:lnTo>
                  <a:lnTo>
                    <a:pt x="10" y="6"/>
                  </a:lnTo>
                  <a:lnTo>
                    <a:pt x="10" y="5"/>
                  </a:lnTo>
                  <a:lnTo>
                    <a:pt x="9" y="4"/>
                  </a:lnTo>
                  <a:lnTo>
                    <a:pt x="8" y="1"/>
                  </a:lnTo>
                  <a:lnTo>
                    <a:pt x="6" y="1"/>
                  </a:lnTo>
                  <a:lnTo>
                    <a:pt x="5" y="0"/>
                  </a:lnTo>
                  <a:lnTo>
                    <a:pt x="4" y="0"/>
                  </a:lnTo>
                  <a:lnTo>
                    <a:pt x="1" y="1"/>
                  </a:lnTo>
                  <a:lnTo>
                    <a:pt x="0" y="2"/>
                  </a:lnTo>
                  <a:lnTo>
                    <a:pt x="0" y="4"/>
                  </a:lnTo>
                  <a:lnTo>
                    <a:pt x="0" y="5"/>
                  </a:lnTo>
                  <a:lnTo>
                    <a:pt x="1" y="7"/>
                  </a:lnTo>
                  <a:lnTo>
                    <a:pt x="3" y="8"/>
                  </a:lnTo>
                  <a:lnTo>
                    <a:pt x="4" y="10"/>
                  </a:lnTo>
                  <a:lnTo>
                    <a:pt x="5" y="10"/>
                  </a:lnTo>
                  <a:lnTo>
                    <a:pt x="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30" name="Freeform 396">
              <a:extLst>
                <a:ext uri="{FF2B5EF4-FFF2-40B4-BE49-F238E27FC236}">
                  <a16:creationId xmlns:a16="http://schemas.microsoft.com/office/drawing/2014/main" id="{03BE906E-1259-5970-4549-8278BB4E97CF}"/>
                </a:ext>
              </a:extLst>
            </p:cNvPr>
            <p:cNvSpPr>
              <a:spLocks/>
            </p:cNvSpPr>
            <p:nvPr/>
          </p:nvSpPr>
          <p:spPr bwMode="auto">
            <a:xfrm>
              <a:off x="591" y="1999"/>
              <a:ext cx="15" cy="12"/>
            </a:xfrm>
            <a:custGeom>
              <a:avLst/>
              <a:gdLst>
                <a:gd name="T0" fmla="*/ 2147483647 w 8"/>
                <a:gd name="T1" fmla="*/ 2147483647 h 9"/>
                <a:gd name="T2" fmla="*/ 0 w 8"/>
                <a:gd name="T3" fmla="*/ 2147483647 h 9"/>
                <a:gd name="T4" fmla="*/ 0 w 8"/>
                <a:gd name="T5" fmla="*/ 2147483647 h 9"/>
                <a:gd name="T6" fmla="*/ 0 w 8"/>
                <a:gd name="T7" fmla="*/ 1 h 9"/>
                <a:gd name="T8" fmla="*/ 2147483647 w 8"/>
                <a:gd name="T9" fmla="*/ 0 h 9"/>
                <a:gd name="T10" fmla="*/ 2147483647 w 8"/>
                <a:gd name="T11" fmla="*/ 0 h 9"/>
                <a:gd name="T12" fmla="*/ 2147483647 w 8"/>
                <a:gd name="T13" fmla="*/ 0 h 9"/>
                <a:gd name="T14" fmla="*/ 2147483647 w 8"/>
                <a:gd name="T15" fmla="*/ 1 h 9"/>
                <a:gd name="T16" fmla="*/ 2147483647 w 8"/>
                <a:gd name="T17" fmla="*/ 2147483647 h 9"/>
                <a:gd name="T18" fmla="*/ 2147483647 w 8"/>
                <a:gd name="T19" fmla="*/ 2147483647 h 9"/>
                <a:gd name="T20" fmla="*/ 2147483647 w 8"/>
                <a:gd name="T21" fmla="*/ 2147483647 h 9"/>
                <a:gd name="T22" fmla="*/ 2147483647 w 8"/>
                <a:gd name="T23" fmla="*/ 2147483647 h 9"/>
                <a:gd name="T24" fmla="*/ 2147483647 w 8"/>
                <a:gd name="T25" fmla="*/ 2147483647 h 9"/>
                <a:gd name="T26" fmla="*/ 2147483647 w 8"/>
                <a:gd name="T27" fmla="*/ 2147483647 h 9"/>
                <a:gd name="T28" fmla="*/ 2147483647 w 8"/>
                <a:gd name="T29" fmla="*/ 2147483647 h 9"/>
                <a:gd name="T30" fmla="*/ 2147483647 w 8"/>
                <a:gd name="T31" fmla="*/ 2147483647 h 9"/>
                <a:gd name="T32" fmla="*/ 2147483647 w 8"/>
                <a:gd name="T33" fmla="*/ 2147483647 h 9"/>
                <a:gd name="T34" fmla="*/ 2147483647 w 8"/>
                <a:gd name="T35" fmla="*/ 2147483647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
                <a:gd name="T55" fmla="*/ 0 h 9"/>
                <a:gd name="T56" fmla="*/ 8 w 8"/>
                <a:gd name="T57" fmla="*/ 9 h 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 h="9">
                  <a:moveTo>
                    <a:pt x="1" y="6"/>
                  </a:moveTo>
                  <a:lnTo>
                    <a:pt x="0" y="4"/>
                  </a:lnTo>
                  <a:lnTo>
                    <a:pt x="0" y="3"/>
                  </a:lnTo>
                  <a:lnTo>
                    <a:pt x="0" y="1"/>
                  </a:lnTo>
                  <a:lnTo>
                    <a:pt x="1" y="0"/>
                  </a:lnTo>
                  <a:lnTo>
                    <a:pt x="3" y="0"/>
                  </a:lnTo>
                  <a:lnTo>
                    <a:pt x="4" y="0"/>
                  </a:lnTo>
                  <a:lnTo>
                    <a:pt x="5" y="1"/>
                  </a:lnTo>
                  <a:lnTo>
                    <a:pt x="6" y="3"/>
                  </a:lnTo>
                  <a:lnTo>
                    <a:pt x="8" y="5"/>
                  </a:lnTo>
                  <a:lnTo>
                    <a:pt x="8" y="6"/>
                  </a:lnTo>
                  <a:lnTo>
                    <a:pt x="8" y="7"/>
                  </a:lnTo>
                  <a:lnTo>
                    <a:pt x="8" y="9"/>
                  </a:lnTo>
                  <a:lnTo>
                    <a:pt x="6" y="9"/>
                  </a:lnTo>
                  <a:lnTo>
                    <a:pt x="5" y="9"/>
                  </a:lnTo>
                  <a:lnTo>
                    <a:pt x="4" y="9"/>
                  </a:lnTo>
                  <a:lnTo>
                    <a:pt x="3" y="7"/>
                  </a:lnTo>
                  <a:lnTo>
                    <a:pt x="1" y="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31" name="Freeform 397">
              <a:extLst>
                <a:ext uri="{FF2B5EF4-FFF2-40B4-BE49-F238E27FC236}">
                  <a16:creationId xmlns:a16="http://schemas.microsoft.com/office/drawing/2014/main" id="{B3007BCD-387A-EA56-BCFE-5785FE7B005C}"/>
                </a:ext>
              </a:extLst>
            </p:cNvPr>
            <p:cNvSpPr>
              <a:spLocks/>
            </p:cNvSpPr>
            <p:nvPr/>
          </p:nvSpPr>
          <p:spPr bwMode="auto">
            <a:xfrm>
              <a:off x="597" y="2003"/>
              <a:ext cx="6" cy="4"/>
            </a:xfrm>
            <a:custGeom>
              <a:avLst/>
              <a:gdLst>
                <a:gd name="T0" fmla="*/ 0 w 3"/>
                <a:gd name="T1" fmla="*/ 2147483647 h 3"/>
                <a:gd name="T2" fmla="*/ 0 w 3"/>
                <a:gd name="T3" fmla="*/ 1 h 3"/>
                <a:gd name="T4" fmla="*/ 0 w 3"/>
                <a:gd name="T5" fmla="*/ 0 h 3"/>
                <a:gd name="T6" fmla="*/ 2147483647 w 3"/>
                <a:gd name="T7" fmla="*/ 0 h 3"/>
                <a:gd name="T8" fmla="*/ 2147483647 w 3"/>
                <a:gd name="T9" fmla="*/ 1 h 3"/>
                <a:gd name="T10" fmla="*/ 2147483647 w 3"/>
                <a:gd name="T11" fmla="*/ 2147483647 h 3"/>
                <a:gd name="T12" fmla="*/ 2147483647 w 3"/>
                <a:gd name="T13" fmla="*/ 2147483647 h 3"/>
                <a:gd name="T14" fmla="*/ 2147483647 w 3"/>
                <a:gd name="T15" fmla="*/ 2147483647 h 3"/>
                <a:gd name="T16" fmla="*/ 2147483647 w 3"/>
                <a:gd name="T17" fmla="*/ 2147483647 h 3"/>
                <a:gd name="T18" fmla="*/ 0 w 3"/>
                <a:gd name="T19" fmla="*/ 2147483647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0" y="2"/>
                  </a:moveTo>
                  <a:lnTo>
                    <a:pt x="0" y="1"/>
                  </a:lnTo>
                  <a:lnTo>
                    <a:pt x="0" y="0"/>
                  </a:lnTo>
                  <a:lnTo>
                    <a:pt x="1" y="0"/>
                  </a:lnTo>
                  <a:lnTo>
                    <a:pt x="2" y="1"/>
                  </a:lnTo>
                  <a:lnTo>
                    <a:pt x="3" y="2"/>
                  </a:lnTo>
                  <a:lnTo>
                    <a:pt x="3" y="3"/>
                  </a:lnTo>
                  <a:lnTo>
                    <a:pt x="2" y="3"/>
                  </a:lnTo>
                  <a:lnTo>
                    <a:pt x="1"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32" name="Freeform 398">
              <a:extLst>
                <a:ext uri="{FF2B5EF4-FFF2-40B4-BE49-F238E27FC236}">
                  <a16:creationId xmlns:a16="http://schemas.microsoft.com/office/drawing/2014/main" id="{F0D70017-76C4-13D5-A2D2-BF98896EC28E}"/>
                </a:ext>
              </a:extLst>
            </p:cNvPr>
            <p:cNvSpPr>
              <a:spLocks/>
            </p:cNvSpPr>
            <p:nvPr/>
          </p:nvSpPr>
          <p:spPr bwMode="auto">
            <a:xfrm>
              <a:off x="608" y="2004"/>
              <a:ext cx="17" cy="13"/>
            </a:xfrm>
            <a:custGeom>
              <a:avLst/>
              <a:gdLst>
                <a:gd name="T0" fmla="*/ 2147483647 w 9"/>
                <a:gd name="T1" fmla="*/ 2147483647 h 10"/>
                <a:gd name="T2" fmla="*/ 2147483647 w 9"/>
                <a:gd name="T3" fmla="*/ 2147483647 h 10"/>
                <a:gd name="T4" fmla="*/ 2147483647 w 9"/>
                <a:gd name="T5" fmla="*/ 2147483647 h 10"/>
                <a:gd name="T6" fmla="*/ 2147483647 w 9"/>
                <a:gd name="T7" fmla="*/ 2147483647 h 10"/>
                <a:gd name="T8" fmla="*/ 2147483647 w 9"/>
                <a:gd name="T9" fmla="*/ 2147483647 h 10"/>
                <a:gd name="T10" fmla="*/ 2147483647 w 9"/>
                <a:gd name="T11" fmla="*/ 2147483647 h 10"/>
                <a:gd name="T12" fmla="*/ 2147483647 w 9"/>
                <a:gd name="T13" fmla="*/ 1 h 10"/>
                <a:gd name="T14" fmla="*/ 2147483647 w 9"/>
                <a:gd name="T15" fmla="*/ 0 h 10"/>
                <a:gd name="T16" fmla="*/ 2147483647 w 9"/>
                <a:gd name="T17" fmla="*/ 0 h 10"/>
                <a:gd name="T18" fmla="*/ 2147483647 w 9"/>
                <a:gd name="T19" fmla="*/ 0 h 10"/>
                <a:gd name="T20" fmla="*/ 2147483647 w 9"/>
                <a:gd name="T21" fmla="*/ 1 h 10"/>
                <a:gd name="T22" fmla="*/ 0 w 9"/>
                <a:gd name="T23" fmla="*/ 1 h 10"/>
                <a:gd name="T24" fmla="*/ 0 w 9"/>
                <a:gd name="T25" fmla="*/ 2147483647 h 10"/>
                <a:gd name="T26" fmla="*/ 0 w 9"/>
                <a:gd name="T27" fmla="*/ 2147483647 h 10"/>
                <a:gd name="T28" fmla="*/ 0 w 9"/>
                <a:gd name="T29" fmla="*/ 2147483647 h 10"/>
                <a:gd name="T30" fmla="*/ 2147483647 w 9"/>
                <a:gd name="T31" fmla="*/ 2147483647 h 10"/>
                <a:gd name="T32" fmla="*/ 2147483647 w 9"/>
                <a:gd name="T33" fmla="*/ 2147483647 h 10"/>
                <a:gd name="T34" fmla="*/ 2147483647 w 9"/>
                <a:gd name="T35" fmla="*/ 2147483647 h 10"/>
                <a:gd name="T36" fmla="*/ 2147483647 w 9"/>
                <a:gd name="T37" fmla="*/ 2147483647 h 10"/>
                <a:gd name="T38" fmla="*/ 2147483647 w 9"/>
                <a:gd name="T39" fmla="*/ 2147483647 h 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
                <a:gd name="T61" fmla="*/ 0 h 10"/>
                <a:gd name="T62" fmla="*/ 9 w 9"/>
                <a:gd name="T63" fmla="*/ 10 h 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 h="10">
                  <a:moveTo>
                    <a:pt x="6" y="10"/>
                  </a:moveTo>
                  <a:lnTo>
                    <a:pt x="9" y="8"/>
                  </a:lnTo>
                  <a:lnTo>
                    <a:pt x="9" y="7"/>
                  </a:lnTo>
                  <a:lnTo>
                    <a:pt x="9" y="6"/>
                  </a:lnTo>
                  <a:lnTo>
                    <a:pt x="9" y="5"/>
                  </a:lnTo>
                  <a:lnTo>
                    <a:pt x="9" y="2"/>
                  </a:lnTo>
                  <a:lnTo>
                    <a:pt x="8" y="1"/>
                  </a:lnTo>
                  <a:lnTo>
                    <a:pt x="5" y="0"/>
                  </a:lnTo>
                  <a:lnTo>
                    <a:pt x="4" y="0"/>
                  </a:lnTo>
                  <a:lnTo>
                    <a:pt x="3" y="0"/>
                  </a:lnTo>
                  <a:lnTo>
                    <a:pt x="1" y="1"/>
                  </a:lnTo>
                  <a:lnTo>
                    <a:pt x="0" y="1"/>
                  </a:lnTo>
                  <a:lnTo>
                    <a:pt x="0" y="2"/>
                  </a:lnTo>
                  <a:lnTo>
                    <a:pt x="0" y="3"/>
                  </a:lnTo>
                  <a:lnTo>
                    <a:pt x="0" y="5"/>
                  </a:lnTo>
                  <a:lnTo>
                    <a:pt x="1" y="6"/>
                  </a:lnTo>
                  <a:lnTo>
                    <a:pt x="1" y="8"/>
                  </a:lnTo>
                  <a:lnTo>
                    <a:pt x="4" y="10"/>
                  </a:lnTo>
                  <a:lnTo>
                    <a:pt x="5" y="10"/>
                  </a:lnTo>
                  <a:lnTo>
                    <a:pt x="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33" name="Freeform 399">
              <a:extLst>
                <a:ext uri="{FF2B5EF4-FFF2-40B4-BE49-F238E27FC236}">
                  <a16:creationId xmlns:a16="http://schemas.microsoft.com/office/drawing/2014/main" id="{43628B27-D6D2-4222-8F84-4DCB6BF75FDA}"/>
                </a:ext>
              </a:extLst>
            </p:cNvPr>
            <p:cNvSpPr>
              <a:spLocks/>
            </p:cNvSpPr>
            <p:nvPr/>
          </p:nvSpPr>
          <p:spPr bwMode="auto">
            <a:xfrm>
              <a:off x="608" y="2005"/>
              <a:ext cx="15" cy="12"/>
            </a:xfrm>
            <a:custGeom>
              <a:avLst/>
              <a:gdLst>
                <a:gd name="T0" fmla="*/ 2147483647 w 8"/>
                <a:gd name="T1" fmla="*/ 2147483647 h 9"/>
                <a:gd name="T2" fmla="*/ 0 w 8"/>
                <a:gd name="T3" fmla="*/ 2147483647 h 9"/>
                <a:gd name="T4" fmla="*/ 0 w 8"/>
                <a:gd name="T5" fmla="*/ 2147483647 h 9"/>
                <a:gd name="T6" fmla="*/ 0 w 8"/>
                <a:gd name="T7" fmla="*/ 1 h 9"/>
                <a:gd name="T8" fmla="*/ 0 w 8"/>
                <a:gd name="T9" fmla="*/ 0 h 9"/>
                <a:gd name="T10" fmla="*/ 2147483647 w 8"/>
                <a:gd name="T11" fmla="*/ 0 h 9"/>
                <a:gd name="T12" fmla="*/ 2147483647 w 8"/>
                <a:gd name="T13" fmla="*/ 0 h 9"/>
                <a:gd name="T14" fmla="*/ 2147483647 w 8"/>
                <a:gd name="T15" fmla="*/ 1 h 9"/>
                <a:gd name="T16" fmla="*/ 2147483647 w 8"/>
                <a:gd name="T17" fmla="*/ 2147483647 h 9"/>
                <a:gd name="T18" fmla="*/ 2147483647 w 8"/>
                <a:gd name="T19" fmla="*/ 2147483647 h 9"/>
                <a:gd name="T20" fmla="*/ 2147483647 w 8"/>
                <a:gd name="T21" fmla="*/ 2147483647 h 9"/>
                <a:gd name="T22" fmla="*/ 2147483647 w 8"/>
                <a:gd name="T23" fmla="*/ 2147483647 h 9"/>
                <a:gd name="T24" fmla="*/ 2147483647 w 8"/>
                <a:gd name="T25" fmla="*/ 2147483647 h 9"/>
                <a:gd name="T26" fmla="*/ 2147483647 w 8"/>
                <a:gd name="T27" fmla="*/ 2147483647 h 9"/>
                <a:gd name="T28" fmla="*/ 2147483647 w 8"/>
                <a:gd name="T29" fmla="*/ 2147483647 h 9"/>
                <a:gd name="T30" fmla="*/ 2147483647 w 8"/>
                <a:gd name="T31" fmla="*/ 2147483647 h 9"/>
                <a:gd name="T32" fmla="*/ 2147483647 w 8"/>
                <a:gd name="T33" fmla="*/ 2147483647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9"/>
                <a:gd name="T53" fmla="*/ 8 w 8"/>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9">
                  <a:moveTo>
                    <a:pt x="1" y="5"/>
                  </a:moveTo>
                  <a:lnTo>
                    <a:pt x="0" y="4"/>
                  </a:lnTo>
                  <a:lnTo>
                    <a:pt x="0" y="2"/>
                  </a:lnTo>
                  <a:lnTo>
                    <a:pt x="0" y="1"/>
                  </a:lnTo>
                  <a:lnTo>
                    <a:pt x="0" y="0"/>
                  </a:lnTo>
                  <a:lnTo>
                    <a:pt x="1" y="0"/>
                  </a:lnTo>
                  <a:lnTo>
                    <a:pt x="4" y="0"/>
                  </a:lnTo>
                  <a:lnTo>
                    <a:pt x="5" y="1"/>
                  </a:lnTo>
                  <a:lnTo>
                    <a:pt x="6" y="2"/>
                  </a:lnTo>
                  <a:lnTo>
                    <a:pt x="6" y="5"/>
                  </a:lnTo>
                  <a:lnTo>
                    <a:pt x="8" y="6"/>
                  </a:lnTo>
                  <a:lnTo>
                    <a:pt x="6" y="7"/>
                  </a:lnTo>
                  <a:lnTo>
                    <a:pt x="6" y="9"/>
                  </a:lnTo>
                  <a:lnTo>
                    <a:pt x="5" y="9"/>
                  </a:lnTo>
                  <a:lnTo>
                    <a:pt x="4" y="9"/>
                  </a:lnTo>
                  <a:lnTo>
                    <a:pt x="1" y="7"/>
                  </a:lnTo>
                  <a:lnTo>
                    <a:pt x="1" y="5"/>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34" name="Freeform 400">
              <a:extLst>
                <a:ext uri="{FF2B5EF4-FFF2-40B4-BE49-F238E27FC236}">
                  <a16:creationId xmlns:a16="http://schemas.microsoft.com/office/drawing/2014/main" id="{209721A5-AAE8-57D1-9185-88D9CD2AD2A9}"/>
                </a:ext>
              </a:extLst>
            </p:cNvPr>
            <p:cNvSpPr>
              <a:spLocks/>
            </p:cNvSpPr>
            <p:nvPr/>
          </p:nvSpPr>
          <p:spPr bwMode="auto">
            <a:xfrm>
              <a:off x="610" y="2007"/>
              <a:ext cx="8" cy="6"/>
            </a:xfrm>
            <a:custGeom>
              <a:avLst/>
              <a:gdLst>
                <a:gd name="T0" fmla="*/ 2147483647 w 4"/>
                <a:gd name="T1" fmla="*/ 7007505 h 5"/>
                <a:gd name="T2" fmla="*/ 0 w 4"/>
                <a:gd name="T3" fmla="*/ 5839584 h 5"/>
                <a:gd name="T4" fmla="*/ 0 w 4"/>
                <a:gd name="T5" fmla="*/ 1 h 5"/>
                <a:gd name="T6" fmla="*/ 2147483647 w 4"/>
                <a:gd name="T7" fmla="*/ 1 h 5"/>
                <a:gd name="T8" fmla="*/ 2147483647 w 4"/>
                <a:gd name="T9" fmla="*/ 0 h 5"/>
                <a:gd name="T10" fmla="*/ 2147483647 w 4"/>
                <a:gd name="T11" fmla="*/ 1 h 5"/>
                <a:gd name="T12" fmla="*/ 2147483647 w 4"/>
                <a:gd name="T13" fmla="*/ 5839584 h 5"/>
                <a:gd name="T14" fmla="*/ 2147483647 w 4"/>
                <a:gd name="T15" fmla="*/ 7007505 h 5"/>
                <a:gd name="T16" fmla="*/ 2147483647 w 4"/>
                <a:gd name="T17" fmla="*/ 8409004 h 5"/>
                <a:gd name="T18" fmla="*/ 2147483647 w 4"/>
                <a:gd name="T19" fmla="*/ 8409004 h 5"/>
                <a:gd name="T20" fmla="*/ 2147483647 w 4"/>
                <a:gd name="T21" fmla="*/ 7007505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5"/>
                <a:gd name="T35" fmla="*/ 4 w 4"/>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5">
                  <a:moveTo>
                    <a:pt x="2" y="4"/>
                  </a:moveTo>
                  <a:lnTo>
                    <a:pt x="0" y="3"/>
                  </a:lnTo>
                  <a:lnTo>
                    <a:pt x="0" y="1"/>
                  </a:lnTo>
                  <a:lnTo>
                    <a:pt x="2" y="1"/>
                  </a:lnTo>
                  <a:lnTo>
                    <a:pt x="2" y="0"/>
                  </a:lnTo>
                  <a:lnTo>
                    <a:pt x="3" y="1"/>
                  </a:lnTo>
                  <a:lnTo>
                    <a:pt x="4" y="3"/>
                  </a:lnTo>
                  <a:lnTo>
                    <a:pt x="4" y="4"/>
                  </a:lnTo>
                  <a:lnTo>
                    <a:pt x="4" y="5"/>
                  </a:lnTo>
                  <a:lnTo>
                    <a:pt x="3" y="5"/>
                  </a:lnTo>
                  <a:lnTo>
                    <a:pt x="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35" name="Freeform 401">
              <a:extLst>
                <a:ext uri="{FF2B5EF4-FFF2-40B4-BE49-F238E27FC236}">
                  <a16:creationId xmlns:a16="http://schemas.microsoft.com/office/drawing/2014/main" id="{3C4383F4-1818-0907-5557-7CC0C0EF4E5F}"/>
                </a:ext>
              </a:extLst>
            </p:cNvPr>
            <p:cNvSpPr>
              <a:spLocks/>
            </p:cNvSpPr>
            <p:nvPr/>
          </p:nvSpPr>
          <p:spPr bwMode="auto">
            <a:xfrm>
              <a:off x="584" y="2000"/>
              <a:ext cx="19" cy="13"/>
            </a:xfrm>
            <a:custGeom>
              <a:avLst/>
              <a:gdLst>
                <a:gd name="T0" fmla="*/ 2147483647 w 10"/>
                <a:gd name="T1" fmla="*/ 2147483647 h 10"/>
                <a:gd name="T2" fmla="*/ 2147483647 w 10"/>
                <a:gd name="T3" fmla="*/ 2147483647 h 10"/>
                <a:gd name="T4" fmla="*/ 2147483647 w 10"/>
                <a:gd name="T5" fmla="*/ 2147483647 h 10"/>
                <a:gd name="T6" fmla="*/ 2147483647 w 10"/>
                <a:gd name="T7" fmla="*/ 2147483647 h 10"/>
                <a:gd name="T8" fmla="*/ 2147483647 w 10"/>
                <a:gd name="T9" fmla="*/ 2147483647 h 10"/>
                <a:gd name="T10" fmla="*/ 2147483647 w 10"/>
                <a:gd name="T11" fmla="*/ 2147483647 h 10"/>
                <a:gd name="T12" fmla="*/ 2147483647 w 10"/>
                <a:gd name="T13" fmla="*/ 2147483647 h 10"/>
                <a:gd name="T14" fmla="*/ 2147483647 w 10"/>
                <a:gd name="T15" fmla="*/ 0 h 10"/>
                <a:gd name="T16" fmla="*/ 2147483647 w 10"/>
                <a:gd name="T17" fmla="*/ 0 h 10"/>
                <a:gd name="T18" fmla="*/ 2147483647 w 10"/>
                <a:gd name="T19" fmla="*/ 0 h 10"/>
                <a:gd name="T20" fmla="*/ 2147483647 w 10"/>
                <a:gd name="T21" fmla="*/ 2147483647 h 10"/>
                <a:gd name="T22" fmla="*/ 0 w 10"/>
                <a:gd name="T23" fmla="*/ 2147483647 h 10"/>
                <a:gd name="T24" fmla="*/ 0 w 10"/>
                <a:gd name="T25" fmla="*/ 2147483647 h 10"/>
                <a:gd name="T26" fmla="*/ 0 w 10"/>
                <a:gd name="T27" fmla="*/ 2147483647 h 10"/>
                <a:gd name="T28" fmla="*/ 2147483647 w 10"/>
                <a:gd name="T29" fmla="*/ 2147483647 h 10"/>
                <a:gd name="T30" fmla="*/ 2147483647 w 10"/>
                <a:gd name="T31" fmla="*/ 2147483647 h 10"/>
                <a:gd name="T32" fmla="*/ 2147483647 w 10"/>
                <a:gd name="T33" fmla="*/ 2147483647 h 10"/>
                <a:gd name="T34" fmla="*/ 2147483647 w 10"/>
                <a:gd name="T35" fmla="*/ 2147483647 h 10"/>
                <a:gd name="T36" fmla="*/ 2147483647 w 10"/>
                <a:gd name="T37" fmla="*/ 2147483647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
                <a:gd name="T58" fmla="*/ 0 h 10"/>
                <a:gd name="T59" fmla="*/ 10 w 10"/>
                <a:gd name="T60" fmla="*/ 10 h 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 h="10">
                  <a:moveTo>
                    <a:pt x="7" y="10"/>
                  </a:moveTo>
                  <a:lnTo>
                    <a:pt x="9" y="9"/>
                  </a:lnTo>
                  <a:lnTo>
                    <a:pt x="10" y="8"/>
                  </a:lnTo>
                  <a:lnTo>
                    <a:pt x="10" y="6"/>
                  </a:lnTo>
                  <a:lnTo>
                    <a:pt x="10" y="5"/>
                  </a:lnTo>
                  <a:lnTo>
                    <a:pt x="9" y="3"/>
                  </a:lnTo>
                  <a:lnTo>
                    <a:pt x="8" y="2"/>
                  </a:lnTo>
                  <a:lnTo>
                    <a:pt x="7" y="0"/>
                  </a:lnTo>
                  <a:lnTo>
                    <a:pt x="5" y="0"/>
                  </a:lnTo>
                  <a:lnTo>
                    <a:pt x="4" y="0"/>
                  </a:lnTo>
                  <a:lnTo>
                    <a:pt x="2" y="2"/>
                  </a:lnTo>
                  <a:lnTo>
                    <a:pt x="0" y="2"/>
                  </a:lnTo>
                  <a:lnTo>
                    <a:pt x="0" y="4"/>
                  </a:lnTo>
                  <a:lnTo>
                    <a:pt x="0" y="5"/>
                  </a:lnTo>
                  <a:lnTo>
                    <a:pt x="2" y="6"/>
                  </a:lnTo>
                  <a:lnTo>
                    <a:pt x="3" y="9"/>
                  </a:lnTo>
                  <a:lnTo>
                    <a:pt x="4" y="9"/>
                  </a:lnTo>
                  <a:lnTo>
                    <a:pt x="5" y="10"/>
                  </a:lnTo>
                  <a:lnTo>
                    <a:pt x="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36" name="Freeform 402">
              <a:extLst>
                <a:ext uri="{FF2B5EF4-FFF2-40B4-BE49-F238E27FC236}">
                  <a16:creationId xmlns:a16="http://schemas.microsoft.com/office/drawing/2014/main" id="{AC7AEA23-D870-989B-2C2C-031AEFA8BC79}"/>
                </a:ext>
              </a:extLst>
            </p:cNvPr>
            <p:cNvSpPr>
              <a:spLocks/>
            </p:cNvSpPr>
            <p:nvPr/>
          </p:nvSpPr>
          <p:spPr bwMode="auto">
            <a:xfrm>
              <a:off x="584" y="2003"/>
              <a:ext cx="15" cy="10"/>
            </a:xfrm>
            <a:custGeom>
              <a:avLst/>
              <a:gdLst>
                <a:gd name="T0" fmla="*/ 2147483647 w 8"/>
                <a:gd name="T1" fmla="*/ 177184636 h 8"/>
                <a:gd name="T2" fmla="*/ 0 w 8"/>
                <a:gd name="T3" fmla="*/ 123233661 h 8"/>
                <a:gd name="T4" fmla="*/ 0 w 8"/>
                <a:gd name="T5" fmla="*/ 100799592 h 8"/>
                <a:gd name="T6" fmla="*/ 0 w 8"/>
                <a:gd name="T7" fmla="*/ 0 h 8"/>
                <a:gd name="T8" fmla="*/ 2147483647 w 8"/>
                <a:gd name="T9" fmla="*/ 0 h 8"/>
                <a:gd name="T10" fmla="*/ 2147483647 w 8"/>
                <a:gd name="T11" fmla="*/ 0 h 8"/>
                <a:gd name="T12" fmla="*/ 2147483647 w 8"/>
                <a:gd name="T13" fmla="*/ 0 h 8"/>
                <a:gd name="T14" fmla="*/ 2147483647 w 8"/>
                <a:gd name="T15" fmla="*/ 1 h 8"/>
                <a:gd name="T16" fmla="*/ 2147483647 w 8"/>
                <a:gd name="T17" fmla="*/ 100799592 h 8"/>
                <a:gd name="T18" fmla="*/ 2147483647 w 8"/>
                <a:gd name="T19" fmla="*/ 123233661 h 8"/>
                <a:gd name="T20" fmla="*/ 2147483647 w 8"/>
                <a:gd name="T21" fmla="*/ 294825539 h 8"/>
                <a:gd name="T22" fmla="*/ 2147483647 w 8"/>
                <a:gd name="T23" fmla="*/ 299508097 h 8"/>
                <a:gd name="T24" fmla="*/ 2147483647 w 8"/>
                <a:gd name="T25" fmla="*/ 371277743 h 8"/>
                <a:gd name="T26" fmla="*/ 2147483647 w 8"/>
                <a:gd name="T27" fmla="*/ 371277743 h 8"/>
                <a:gd name="T28" fmla="*/ 2147483647 w 8"/>
                <a:gd name="T29" fmla="*/ 299508097 h 8"/>
                <a:gd name="T30" fmla="*/ 2147483647 w 8"/>
                <a:gd name="T31" fmla="*/ 299508097 h 8"/>
                <a:gd name="T32" fmla="*/ 2147483647 w 8"/>
                <a:gd name="T33" fmla="*/ 177184636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8"/>
                <a:gd name="T53" fmla="*/ 8 w 8"/>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8">
                  <a:moveTo>
                    <a:pt x="2" y="4"/>
                  </a:moveTo>
                  <a:lnTo>
                    <a:pt x="0" y="3"/>
                  </a:lnTo>
                  <a:lnTo>
                    <a:pt x="0" y="2"/>
                  </a:lnTo>
                  <a:lnTo>
                    <a:pt x="0" y="0"/>
                  </a:lnTo>
                  <a:lnTo>
                    <a:pt x="2" y="0"/>
                  </a:lnTo>
                  <a:lnTo>
                    <a:pt x="3" y="0"/>
                  </a:lnTo>
                  <a:lnTo>
                    <a:pt x="4" y="0"/>
                  </a:lnTo>
                  <a:lnTo>
                    <a:pt x="5" y="1"/>
                  </a:lnTo>
                  <a:lnTo>
                    <a:pt x="7" y="2"/>
                  </a:lnTo>
                  <a:lnTo>
                    <a:pt x="8" y="3"/>
                  </a:lnTo>
                  <a:lnTo>
                    <a:pt x="8" y="6"/>
                  </a:lnTo>
                  <a:lnTo>
                    <a:pt x="8" y="7"/>
                  </a:lnTo>
                  <a:lnTo>
                    <a:pt x="7" y="8"/>
                  </a:lnTo>
                  <a:lnTo>
                    <a:pt x="5" y="8"/>
                  </a:lnTo>
                  <a:lnTo>
                    <a:pt x="4" y="7"/>
                  </a:lnTo>
                  <a:lnTo>
                    <a:pt x="3" y="7"/>
                  </a:lnTo>
                  <a:lnTo>
                    <a:pt x="2" y="4"/>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37" name="Freeform 403">
              <a:extLst>
                <a:ext uri="{FF2B5EF4-FFF2-40B4-BE49-F238E27FC236}">
                  <a16:creationId xmlns:a16="http://schemas.microsoft.com/office/drawing/2014/main" id="{AE67EEE6-6ED3-B456-AC45-78C26CCFDC7C}"/>
                </a:ext>
              </a:extLst>
            </p:cNvPr>
            <p:cNvSpPr>
              <a:spLocks/>
            </p:cNvSpPr>
            <p:nvPr/>
          </p:nvSpPr>
          <p:spPr bwMode="auto">
            <a:xfrm>
              <a:off x="589" y="2005"/>
              <a:ext cx="8" cy="6"/>
            </a:xfrm>
            <a:custGeom>
              <a:avLst/>
              <a:gdLst>
                <a:gd name="T0" fmla="*/ 0 w 4"/>
                <a:gd name="T1" fmla="*/ 2147483647 h 4"/>
                <a:gd name="T2" fmla="*/ 0 w 4"/>
                <a:gd name="T3" fmla="*/ 2147483647 h 4"/>
                <a:gd name="T4" fmla="*/ 0 w 4"/>
                <a:gd name="T5" fmla="*/ 0 h 4"/>
                <a:gd name="T6" fmla="*/ 2147483647 w 4"/>
                <a:gd name="T7" fmla="*/ 0 h 4"/>
                <a:gd name="T8" fmla="*/ 2147483647 w 4"/>
                <a:gd name="T9" fmla="*/ 2147483647 h 4"/>
                <a:gd name="T10" fmla="*/ 2147483647 w 4"/>
                <a:gd name="T11" fmla="*/ 2147483647 h 4"/>
                <a:gd name="T12" fmla="*/ 2147483647 w 4"/>
                <a:gd name="T13" fmla="*/ 2147483647 h 4"/>
                <a:gd name="T14" fmla="*/ 2147483647 w 4"/>
                <a:gd name="T15" fmla="*/ 2147483647 h 4"/>
                <a:gd name="T16" fmla="*/ 2147483647 w 4"/>
                <a:gd name="T17" fmla="*/ 2147483647 h 4"/>
                <a:gd name="T18" fmla="*/ 0 w 4"/>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4"/>
                <a:gd name="T32" fmla="*/ 4 w 4"/>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4">
                  <a:moveTo>
                    <a:pt x="0" y="2"/>
                  </a:moveTo>
                  <a:lnTo>
                    <a:pt x="0" y="1"/>
                  </a:lnTo>
                  <a:lnTo>
                    <a:pt x="0" y="0"/>
                  </a:lnTo>
                  <a:lnTo>
                    <a:pt x="1" y="0"/>
                  </a:lnTo>
                  <a:lnTo>
                    <a:pt x="2" y="1"/>
                  </a:lnTo>
                  <a:lnTo>
                    <a:pt x="4" y="2"/>
                  </a:lnTo>
                  <a:lnTo>
                    <a:pt x="4" y="4"/>
                  </a:lnTo>
                  <a:lnTo>
                    <a:pt x="2" y="4"/>
                  </a:lnTo>
                  <a:lnTo>
                    <a:pt x="1" y="4"/>
                  </a:lnTo>
                  <a:lnTo>
                    <a:pt x="0" y="2"/>
                  </a:lnTo>
                  <a:close/>
                </a:path>
              </a:pathLst>
            </a:custGeom>
            <a:solidFill>
              <a:srgbClr val="338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38" name="Freeform 404">
              <a:extLst>
                <a:ext uri="{FF2B5EF4-FFF2-40B4-BE49-F238E27FC236}">
                  <a16:creationId xmlns:a16="http://schemas.microsoft.com/office/drawing/2014/main" id="{6E33ED15-7348-524D-1695-852FE872B5BE}"/>
                </a:ext>
              </a:extLst>
            </p:cNvPr>
            <p:cNvSpPr>
              <a:spLocks/>
            </p:cNvSpPr>
            <p:nvPr/>
          </p:nvSpPr>
          <p:spPr bwMode="auto">
            <a:xfrm>
              <a:off x="601" y="2007"/>
              <a:ext cx="17" cy="13"/>
            </a:xfrm>
            <a:custGeom>
              <a:avLst/>
              <a:gdLst>
                <a:gd name="T0" fmla="*/ 2147483647 w 9"/>
                <a:gd name="T1" fmla="*/ 2147483647 h 10"/>
                <a:gd name="T2" fmla="*/ 2147483647 w 9"/>
                <a:gd name="T3" fmla="*/ 2147483647 h 10"/>
                <a:gd name="T4" fmla="*/ 2147483647 w 9"/>
                <a:gd name="T5" fmla="*/ 2147483647 h 10"/>
                <a:gd name="T6" fmla="*/ 2147483647 w 9"/>
                <a:gd name="T7" fmla="*/ 2147483647 h 10"/>
                <a:gd name="T8" fmla="*/ 2147483647 w 9"/>
                <a:gd name="T9" fmla="*/ 2147483647 h 10"/>
                <a:gd name="T10" fmla="*/ 2147483647 w 9"/>
                <a:gd name="T11" fmla="*/ 1 h 10"/>
                <a:gd name="T12" fmla="*/ 2147483647 w 9"/>
                <a:gd name="T13" fmla="*/ 0 h 10"/>
                <a:gd name="T14" fmla="*/ 2147483647 w 9"/>
                <a:gd name="T15" fmla="*/ 0 h 10"/>
                <a:gd name="T16" fmla="*/ 2147483647 w 9"/>
                <a:gd name="T17" fmla="*/ 0 h 10"/>
                <a:gd name="T18" fmla="*/ 2147483647 w 9"/>
                <a:gd name="T19" fmla="*/ 1 h 10"/>
                <a:gd name="T20" fmla="*/ 0 w 9"/>
                <a:gd name="T21" fmla="*/ 1 h 10"/>
                <a:gd name="T22" fmla="*/ 0 w 9"/>
                <a:gd name="T23" fmla="*/ 2147483647 h 10"/>
                <a:gd name="T24" fmla="*/ 0 w 9"/>
                <a:gd name="T25" fmla="*/ 2147483647 h 10"/>
                <a:gd name="T26" fmla="*/ 2147483647 w 9"/>
                <a:gd name="T27" fmla="*/ 2147483647 h 10"/>
                <a:gd name="T28" fmla="*/ 2147483647 w 9"/>
                <a:gd name="T29" fmla="*/ 2147483647 h 10"/>
                <a:gd name="T30" fmla="*/ 2147483647 w 9"/>
                <a:gd name="T31" fmla="*/ 2147483647 h 10"/>
                <a:gd name="T32" fmla="*/ 2147483647 w 9"/>
                <a:gd name="T33" fmla="*/ 2147483647 h 10"/>
                <a:gd name="T34" fmla="*/ 2147483647 w 9"/>
                <a:gd name="T35" fmla="*/ 2147483647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
                <a:gd name="T55" fmla="*/ 0 h 10"/>
                <a:gd name="T56" fmla="*/ 9 w 9"/>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 h="10">
                  <a:moveTo>
                    <a:pt x="7" y="10"/>
                  </a:moveTo>
                  <a:lnTo>
                    <a:pt x="9" y="8"/>
                  </a:lnTo>
                  <a:lnTo>
                    <a:pt x="9" y="6"/>
                  </a:lnTo>
                  <a:lnTo>
                    <a:pt x="9" y="4"/>
                  </a:lnTo>
                  <a:lnTo>
                    <a:pt x="9" y="3"/>
                  </a:lnTo>
                  <a:lnTo>
                    <a:pt x="8" y="1"/>
                  </a:lnTo>
                  <a:lnTo>
                    <a:pt x="5" y="0"/>
                  </a:lnTo>
                  <a:lnTo>
                    <a:pt x="4" y="0"/>
                  </a:lnTo>
                  <a:lnTo>
                    <a:pt x="3" y="0"/>
                  </a:lnTo>
                  <a:lnTo>
                    <a:pt x="1" y="1"/>
                  </a:lnTo>
                  <a:lnTo>
                    <a:pt x="0" y="1"/>
                  </a:lnTo>
                  <a:lnTo>
                    <a:pt x="0" y="4"/>
                  </a:lnTo>
                  <a:lnTo>
                    <a:pt x="0" y="5"/>
                  </a:lnTo>
                  <a:lnTo>
                    <a:pt x="1" y="6"/>
                  </a:lnTo>
                  <a:lnTo>
                    <a:pt x="3" y="8"/>
                  </a:lnTo>
                  <a:lnTo>
                    <a:pt x="4" y="9"/>
                  </a:lnTo>
                  <a:lnTo>
                    <a:pt x="5" y="10"/>
                  </a:lnTo>
                  <a:lnTo>
                    <a:pt x="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39" name="Freeform 405">
              <a:extLst>
                <a:ext uri="{FF2B5EF4-FFF2-40B4-BE49-F238E27FC236}">
                  <a16:creationId xmlns:a16="http://schemas.microsoft.com/office/drawing/2014/main" id="{8344F9C0-BB1B-9658-54AF-F032C6AFF4F6}"/>
                </a:ext>
              </a:extLst>
            </p:cNvPr>
            <p:cNvSpPr>
              <a:spLocks/>
            </p:cNvSpPr>
            <p:nvPr/>
          </p:nvSpPr>
          <p:spPr bwMode="auto">
            <a:xfrm>
              <a:off x="601" y="2007"/>
              <a:ext cx="13" cy="13"/>
            </a:xfrm>
            <a:custGeom>
              <a:avLst/>
              <a:gdLst>
                <a:gd name="T0" fmla="*/ 2147483647 w 7"/>
                <a:gd name="T1" fmla="*/ 2147483647 h 10"/>
                <a:gd name="T2" fmla="*/ 0 w 7"/>
                <a:gd name="T3" fmla="*/ 2147483647 h 10"/>
                <a:gd name="T4" fmla="*/ 0 w 7"/>
                <a:gd name="T5" fmla="*/ 2147483647 h 10"/>
                <a:gd name="T6" fmla="*/ 0 w 7"/>
                <a:gd name="T7" fmla="*/ 1 h 10"/>
                <a:gd name="T8" fmla="*/ 2147483647 w 7"/>
                <a:gd name="T9" fmla="*/ 1 h 10"/>
                <a:gd name="T10" fmla="*/ 2147483647 w 7"/>
                <a:gd name="T11" fmla="*/ 0 h 10"/>
                <a:gd name="T12" fmla="*/ 2147483647 w 7"/>
                <a:gd name="T13" fmla="*/ 1 h 10"/>
                <a:gd name="T14" fmla="*/ 2147483647 w 7"/>
                <a:gd name="T15" fmla="*/ 2147483647 h 10"/>
                <a:gd name="T16" fmla="*/ 2147483647 w 7"/>
                <a:gd name="T17" fmla="*/ 2147483647 h 10"/>
                <a:gd name="T18" fmla="*/ 2147483647 w 7"/>
                <a:gd name="T19" fmla="*/ 2147483647 h 10"/>
                <a:gd name="T20" fmla="*/ 2147483647 w 7"/>
                <a:gd name="T21" fmla="*/ 2147483647 h 10"/>
                <a:gd name="T22" fmla="*/ 2147483647 w 7"/>
                <a:gd name="T23" fmla="*/ 2147483647 h 10"/>
                <a:gd name="T24" fmla="*/ 2147483647 w 7"/>
                <a:gd name="T25" fmla="*/ 2147483647 h 10"/>
                <a:gd name="T26" fmla="*/ 2147483647 w 7"/>
                <a:gd name="T27" fmla="*/ 2147483647 h 10"/>
                <a:gd name="T28" fmla="*/ 2147483647 w 7"/>
                <a:gd name="T29" fmla="*/ 2147483647 h 10"/>
                <a:gd name="T30" fmla="*/ 2147483647 w 7"/>
                <a:gd name="T31" fmla="*/ 2147483647 h 10"/>
                <a:gd name="T32" fmla="*/ 2147483647 w 7"/>
                <a:gd name="T33" fmla="*/ 2147483647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10"/>
                <a:gd name="T53" fmla="*/ 7 w 7"/>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10">
                  <a:moveTo>
                    <a:pt x="1" y="6"/>
                  </a:moveTo>
                  <a:lnTo>
                    <a:pt x="0" y="5"/>
                  </a:lnTo>
                  <a:lnTo>
                    <a:pt x="0" y="4"/>
                  </a:lnTo>
                  <a:lnTo>
                    <a:pt x="0" y="1"/>
                  </a:lnTo>
                  <a:lnTo>
                    <a:pt x="1" y="1"/>
                  </a:lnTo>
                  <a:lnTo>
                    <a:pt x="3" y="0"/>
                  </a:lnTo>
                  <a:lnTo>
                    <a:pt x="4" y="1"/>
                  </a:lnTo>
                  <a:lnTo>
                    <a:pt x="5" y="3"/>
                  </a:lnTo>
                  <a:lnTo>
                    <a:pt x="7" y="4"/>
                  </a:lnTo>
                  <a:lnTo>
                    <a:pt x="7" y="5"/>
                  </a:lnTo>
                  <a:lnTo>
                    <a:pt x="7" y="8"/>
                  </a:lnTo>
                  <a:lnTo>
                    <a:pt x="7" y="9"/>
                  </a:lnTo>
                  <a:lnTo>
                    <a:pt x="7" y="10"/>
                  </a:lnTo>
                  <a:lnTo>
                    <a:pt x="5" y="10"/>
                  </a:lnTo>
                  <a:lnTo>
                    <a:pt x="4" y="9"/>
                  </a:lnTo>
                  <a:lnTo>
                    <a:pt x="3" y="8"/>
                  </a:lnTo>
                  <a:lnTo>
                    <a:pt x="1" y="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40" name="Freeform 406">
              <a:extLst>
                <a:ext uri="{FF2B5EF4-FFF2-40B4-BE49-F238E27FC236}">
                  <a16:creationId xmlns:a16="http://schemas.microsoft.com/office/drawing/2014/main" id="{A86D4D2D-C999-C75B-DAF0-A9EDD912F983}"/>
                </a:ext>
              </a:extLst>
            </p:cNvPr>
            <p:cNvSpPr>
              <a:spLocks/>
            </p:cNvSpPr>
            <p:nvPr/>
          </p:nvSpPr>
          <p:spPr bwMode="auto">
            <a:xfrm>
              <a:off x="603" y="2011"/>
              <a:ext cx="7" cy="6"/>
            </a:xfrm>
            <a:custGeom>
              <a:avLst/>
              <a:gdLst>
                <a:gd name="T0" fmla="*/ 2147483647 w 4"/>
                <a:gd name="T1" fmla="*/ 5839584 h 5"/>
                <a:gd name="T2" fmla="*/ 2147483647 w 4"/>
                <a:gd name="T3" fmla="*/ 2 h 5"/>
                <a:gd name="T4" fmla="*/ 0 w 4"/>
                <a:gd name="T5" fmla="*/ 1 h 5"/>
                <a:gd name="T6" fmla="*/ 2147483647 w 4"/>
                <a:gd name="T7" fmla="*/ 1 h 5"/>
                <a:gd name="T8" fmla="*/ 2147483647 w 4"/>
                <a:gd name="T9" fmla="*/ 0 h 5"/>
                <a:gd name="T10" fmla="*/ 2147483647 w 4"/>
                <a:gd name="T11" fmla="*/ 1 h 5"/>
                <a:gd name="T12" fmla="*/ 2147483647 w 4"/>
                <a:gd name="T13" fmla="*/ 1 h 5"/>
                <a:gd name="T14" fmla="*/ 2147483647 w 4"/>
                <a:gd name="T15" fmla="*/ 2 h 5"/>
                <a:gd name="T16" fmla="*/ 2147483647 w 4"/>
                <a:gd name="T17" fmla="*/ 5839584 h 5"/>
                <a:gd name="T18" fmla="*/ 2147483647 w 4"/>
                <a:gd name="T19" fmla="*/ 8409004 h 5"/>
                <a:gd name="T20" fmla="*/ 2147483647 w 4"/>
                <a:gd name="T21" fmla="*/ 8409004 h 5"/>
                <a:gd name="T22" fmla="*/ 2147483647 w 4"/>
                <a:gd name="T23" fmla="*/ 5839584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5"/>
                <a:gd name="T38" fmla="*/ 4 w 4"/>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5">
                  <a:moveTo>
                    <a:pt x="2" y="3"/>
                  </a:moveTo>
                  <a:lnTo>
                    <a:pt x="2" y="2"/>
                  </a:lnTo>
                  <a:lnTo>
                    <a:pt x="0" y="1"/>
                  </a:lnTo>
                  <a:lnTo>
                    <a:pt x="2" y="1"/>
                  </a:lnTo>
                  <a:lnTo>
                    <a:pt x="2" y="0"/>
                  </a:lnTo>
                  <a:lnTo>
                    <a:pt x="3" y="1"/>
                  </a:lnTo>
                  <a:lnTo>
                    <a:pt x="4" y="1"/>
                  </a:lnTo>
                  <a:lnTo>
                    <a:pt x="4" y="2"/>
                  </a:lnTo>
                  <a:lnTo>
                    <a:pt x="4" y="3"/>
                  </a:lnTo>
                  <a:lnTo>
                    <a:pt x="4" y="5"/>
                  </a:lnTo>
                  <a:lnTo>
                    <a:pt x="3" y="5"/>
                  </a:lnTo>
                  <a:lnTo>
                    <a:pt x="2" y="3"/>
                  </a:lnTo>
                  <a:close/>
                </a:path>
              </a:pathLst>
            </a:custGeom>
            <a:solidFill>
              <a:srgbClr val="338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41" name="Freeform 407">
              <a:extLst>
                <a:ext uri="{FF2B5EF4-FFF2-40B4-BE49-F238E27FC236}">
                  <a16:creationId xmlns:a16="http://schemas.microsoft.com/office/drawing/2014/main" id="{67D298CB-3713-42D3-B2D7-F12E8876F32A}"/>
                </a:ext>
              </a:extLst>
            </p:cNvPr>
            <p:cNvSpPr>
              <a:spLocks/>
            </p:cNvSpPr>
            <p:nvPr/>
          </p:nvSpPr>
          <p:spPr bwMode="auto">
            <a:xfrm>
              <a:off x="572" y="1945"/>
              <a:ext cx="192" cy="76"/>
            </a:xfrm>
            <a:custGeom>
              <a:avLst/>
              <a:gdLst>
                <a:gd name="T0" fmla="*/ 0 w 101"/>
                <a:gd name="T1" fmla="*/ 2147483647 h 57"/>
                <a:gd name="T2" fmla="*/ 2147483647 w 101"/>
                <a:gd name="T3" fmla="*/ 0 h 57"/>
                <a:gd name="T4" fmla="*/ 2147483647 w 101"/>
                <a:gd name="T5" fmla="*/ 2147483647 h 57"/>
                <a:gd name="T6" fmla="*/ 2147483647 w 101"/>
                <a:gd name="T7" fmla="*/ 2147483647 h 57"/>
                <a:gd name="T8" fmla="*/ 0 w 101"/>
                <a:gd name="T9" fmla="*/ 2147483647 h 57"/>
                <a:gd name="T10" fmla="*/ 0 60000 65536"/>
                <a:gd name="T11" fmla="*/ 0 60000 65536"/>
                <a:gd name="T12" fmla="*/ 0 60000 65536"/>
                <a:gd name="T13" fmla="*/ 0 60000 65536"/>
                <a:gd name="T14" fmla="*/ 0 60000 65536"/>
                <a:gd name="T15" fmla="*/ 0 w 101"/>
                <a:gd name="T16" fmla="*/ 0 h 57"/>
                <a:gd name="T17" fmla="*/ 101 w 101"/>
                <a:gd name="T18" fmla="*/ 57 h 57"/>
              </a:gdLst>
              <a:ahLst/>
              <a:cxnLst>
                <a:cxn ang="T10">
                  <a:pos x="T0" y="T1"/>
                </a:cxn>
                <a:cxn ang="T11">
                  <a:pos x="T2" y="T3"/>
                </a:cxn>
                <a:cxn ang="T12">
                  <a:pos x="T4" y="T5"/>
                </a:cxn>
                <a:cxn ang="T13">
                  <a:pos x="T6" y="T7"/>
                </a:cxn>
                <a:cxn ang="T14">
                  <a:pos x="T8" y="T9"/>
                </a:cxn>
              </a:cxnLst>
              <a:rect l="T15" t="T16" r="T17" b="T18"/>
              <a:pathLst>
                <a:path w="101" h="57">
                  <a:moveTo>
                    <a:pt x="0" y="12"/>
                  </a:moveTo>
                  <a:lnTo>
                    <a:pt x="19" y="0"/>
                  </a:lnTo>
                  <a:lnTo>
                    <a:pt x="101" y="45"/>
                  </a:lnTo>
                  <a:lnTo>
                    <a:pt x="80" y="57"/>
                  </a:lnTo>
                  <a:lnTo>
                    <a:pt x="0" y="12"/>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42" name="Freeform 408">
              <a:extLst>
                <a:ext uri="{FF2B5EF4-FFF2-40B4-BE49-F238E27FC236}">
                  <a16:creationId xmlns:a16="http://schemas.microsoft.com/office/drawing/2014/main" id="{05CEB5CC-F8A0-DFD0-539F-2FF6655C28E0}"/>
                </a:ext>
              </a:extLst>
            </p:cNvPr>
            <p:cNvSpPr>
              <a:spLocks/>
            </p:cNvSpPr>
            <p:nvPr/>
          </p:nvSpPr>
          <p:spPr bwMode="auto">
            <a:xfrm>
              <a:off x="572" y="1961"/>
              <a:ext cx="152" cy="89"/>
            </a:xfrm>
            <a:custGeom>
              <a:avLst/>
              <a:gdLst>
                <a:gd name="T0" fmla="*/ 0 w 80"/>
                <a:gd name="T1" fmla="*/ 0 h 67"/>
                <a:gd name="T2" fmla="*/ 2147483647 w 80"/>
                <a:gd name="T3" fmla="*/ 2147483647 h 67"/>
                <a:gd name="T4" fmla="*/ 2147483647 w 80"/>
                <a:gd name="T5" fmla="*/ 2147483647 h 67"/>
                <a:gd name="T6" fmla="*/ 0 w 80"/>
                <a:gd name="T7" fmla="*/ 2147483647 h 67"/>
                <a:gd name="T8" fmla="*/ 0 w 80"/>
                <a:gd name="T9" fmla="*/ 0 h 67"/>
                <a:gd name="T10" fmla="*/ 0 60000 65536"/>
                <a:gd name="T11" fmla="*/ 0 60000 65536"/>
                <a:gd name="T12" fmla="*/ 0 60000 65536"/>
                <a:gd name="T13" fmla="*/ 0 60000 65536"/>
                <a:gd name="T14" fmla="*/ 0 60000 65536"/>
                <a:gd name="T15" fmla="*/ 0 w 80"/>
                <a:gd name="T16" fmla="*/ 0 h 67"/>
                <a:gd name="T17" fmla="*/ 80 w 80"/>
                <a:gd name="T18" fmla="*/ 67 h 67"/>
              </a:gdLst>
              <a:ahLst/>
              <a:cxnLst>
                <a:cxn ang="T10">
                  <a:pos x="T0" y="T1"/>
                </a:cxn>
                <a:cxn ang="T11">
                  <a:pos x="T2" y="T3"/>
                </a:cxn>
                <a:cxn ang="T12">
                  <a:pos x="T4" y="T5"/>
                </a:cxn>
                <a:cxn ang="T13">
                  <a:pos x="T6" y="T7"/>
                </a:cxn>
                <a:cxn ang="T14">
                  <a:pos x="T8" y="T9"/>
                </a:cxn>
              </a:cxnLst>
              <a:rect l="T15" t="T16" r="T17" b="T18"/>
              <a:pathLst>
                <a:path w="80" h="67">
                  <a:moveTo>
                    <a:pt x="0" y="0"/>
                  </a:moveTo>
                  <a:lnTo>
                    <a:pt x="80" y="45"/>
                  </a:lnTo>
                  <a:lnTo>
                    <a:pt x="80" y="67"/>
                  </a:lnTo>
                  <a:lnTo>
                    <a:pt x="0" y="22"/>
                  </a:lnTo>
                  <a:lnTo>
                    <a:pt x="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43" name="Freeform 409">
              <a:extLst>
                <a:ext uri="{FF2B5EF4-FFF2-40B4-BE49-F238E27FC236}">
                  <a16:creationId xmlns:a16="http://schemas.microsoft.com/office/drawing/2014/main" id="{AB2EC919-4FD2-285C-BF96-21DC278B43D3}"/>
                </a:ext>
              </a:extLst>
            </p:cNvPr>
            <p:cNvSpPr>
              <a:spLocks/>
            </p:cNvSpPr>
            <p:nvPr/>
          </p:nvSpPr>
          <p:spPr bwMode="auto">
            <a:xfrm>
              <a:off x="804" y="2057"/>
              <a:ext cx="23" cy="12"/>
            </a:xfrm>
            <a:custGeom>
              <a:avLst/>
              <a:gdLst>
                <a:gd name="T0" fmla="*/ 2147483647 w 12"/>
                <a:gd name="T1" fmla="*/ 0 h 9"/>
                <a:gd name="T2" fmla="*/ 2147483647 w 12"/>
                <a:gd name="T3" fmla="*/ 2147483647 h 9"/>
                <a:gd name="T4" fmla="*/ 2147483647 w 12"/>
                <a:gd name="T5" fmla="*/ 2147483647 h 9"/>
                <a:gd name="T6" fmla="*/ 0 w 12"/>
                <a:gd name="T7" fmla="*/ 2147483647 h 9"/>
                <a:gd name="T8" fmla="*/ 2147483647 w 12"/>
                <a:gd name="T9" fmla="*/ 0 h 9"/>
                <a:gd name="T10" fmla="*/ 0 60000 65536"/>
                <a:gd name="T11" fmla="*/ 0 60000 65536"/>
                <a:gd name="T12" fmla="*/ 0 60000 65536"/>
                <a:gd name="T13" fmla="*/ 0 60000 65536"/>
                <a:gd name="T14" fmla="*/ 0 60000 65536"/>
                <a:gd name="T15" fmla="*/ 0 w 12"/>
                <a:gd name="T16" fmla="*/ 0 h 9"/>
                <a:gd name="T17" fmla="*/ 12 w 12"/>
                <a:gd name="T18" fmla="*/ 9 h 9"/>
              </a:gdLst>
              <a:ahLst/>
              <a:cxnLst>
                <a:cxn ang="T10">
                  <a:pos x="T0" y="T1"/>
                </a:cxn>
                <a:cxn ang="T11">
                  <a:pos x="T2" y="T3"/>
                </a:cxn>
                <a:cxn ang="T12">
                  <a:pos x="T4" y="T5"/>
                </a:cxn>
                <a:cxn ang="T13">
                  <a:pos x="T6" y="T7"/>
                </a:cxn>
                <a:cxn ang="T14">
                  <a:pos x="T8" y="T9"/>
                </a:cxn>
              </a:cxnLst>
              <a:rect l="T15" t="T16" r="T17" b="T18"/>
              <a:pathLst>
                <a:path w="12" h="9">
                  <a:moveTo>
                    <a:pt x="4" y="0"/>
                  </a:moveTo>
                  <a:lnTo>
                    <a:pt x="12" y="5"/>
                  </a:lnTo>
                  <a:lnTo>
                    <a:pt x="10" y="9"/>
                  </a:lnTo>
                  <a:lnTo>
                    <a:pt x="0" y="3"/>
                  </a:lnTo>
                  <a:lnTo>
                    <a:pt x="4" y="0"/>
                  </a:lnTo>
                  <a:close/>
                </a:path>
              </a:pathLst>
            </a:custGeom>
            <a:solidFill>
              <a:srgbClr val="019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44" name="Freeform 410">
              <a:extLst>
                <a:ext uri="{FF2B5EF4-FFF2-40B4-BE49-F238E27FC236}">
                  <a16:creationId xmlns:a16="http://schemas.microsoft.com/office/drawing/2014/main" id="{E52E74EB-E8FD-B03E-0BCB-46D0C3D577BE}"/>
                </a:ext>
              </a:extLst>
            </p:cNvPr>
            <p:cNvSpPr>
              <a:spLocks/>
            </p:cNvSpPr>
            <p:nvPr/>
          </p:nvSpPr>
          <p:spPr bwMode="auto">
            <a:xfrm>
              <a:off x="823" y="2064"/>
              <a:ext cx="8" cy="17"/>
            </a:xfrm>
            <a:custGeom>
              <a:avLst/>
              <a:gdLst>
                <a:gd name="T0" fmla="*/ 2147483647 w 4"/>
                <a:gd name="T1" fmla="*/ 2147483647 h 13"/>
                <a:gd name="T2" fmla="*/ 2147483647 w 4"/>
                <a:gd name="T3" fmla="*/ 2147483647 h 13"/>
                <a:gd name="T4" fmla="*/ 0 w 4"/>
                <a:gd name="T5" fmla="*/ 2147483647 h 13"/>
                <a:gd name="T6" fmla="*/ 2147483647 w 4"/>
                <a:gd name="T7" fmla="*/ 0 h 13"/>
                <a:gd name="T8" fmla="*/ 2147483647 w 4"/>
                <a:gd name="T9" fmla="*/ 2147483647 h 13"/>
                <a:gd name="T10" fmla="*/ 0 60000 65536"/>
                <a:gd name="T11" fmla="*/ 0 60000 65536"/>
                <a:gd name="T12" fmla="*/ 0 60000 65536"/>
                <a:gd name="T13" fmla="*/ 0 60000 65536"/>
                <a:gd name="T14" fmla="*/ 0 60000 65536"/>
                <a:gd name="T15" fmla="*/ 0 w 4"/>
                <a:gd name="T16" fmla="*/ 0 h 13"/>
                <a:gd name="T17" fmla="*/ 4 w 4"/>
                <a:gd name="T18" fmla="*/ 13 h 13"/>
              </a:gdLst>
              <a:ahLst/>
              <a:cxnLst>
                <a:cxn ang="T10">
                  <a:pos x="T0" y="T1"/>
                </a:cxn>
                <a:cxn ang="T11">
                  <a:pos x="T2" y="T3"/>
                </a:cxn>
                <a:cxn ang="T12">
                  <a:pos x="T4" y="T5"/>
                </a:cxn>
                <a:cxn ang="T13">
                  <a:pos x="T6" y="T7"/>
                </a:cxn>
                <a:cxn ang="T14">
                  <a:pos x="T8" y="T9"/>
                </a:cxn>
              </a:cxnLst>
              <a:rect l="T15" t="T16" r="T17" b="T18"/>
              <a:pathLst>
                <a:path w="4" h="13">
                  <a:moveTo>
                    <a:pt x="4" y="8"/>
                  </a:moveTo>
                  <a:lnTo>
                    <a:pt x="1" y="13"/>
                  </a:lnTo>
                  <a:lnTo>
                    <a:pt x="0" y="4"/>
                  </a:lnTo>
                  <a:lnTo>
                    <a:pt x="2" y="0"/>
                  </a:lnTo>
                  <a:lnTo>
                    <a:pt x="4" y="8"/>
                  </a:lnTo>
                  <a:close/>
                </a:path>
              </a:pathLst>
            </a:custGeom>
            <a:solidFill>
              <a:srgbClr val="006C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45" name="Freeform 411">
              <a:extLst>
                <a:ext uri="{FF2B5EF4-FFF2-40B4-BE49-F238E27FC236}">
                  <a16:creationId xmlns:a16="http://schemas.microsoft.com/office/drawing/2014/main" id="{A9733E78-00C1-2BD4-29F9-79579B4F2C08}"/>
                </a:ext>
              </a:extLst>
            </p:cNvPr>
            <p:cNvSpPr>
              <a:spLocks/>
            </p:cNvSpPr>
            <p:nvPr/>
          </p:nvSpPr>
          <p:spPr bwMode="auto">
            <a:xfrm>
              <a:off x="804" y="2076"/>
              <a:ext cx="30" cy="13"/>
            </a:xfrm>
            <a:custGeom>
              <a:avLst/>
              <a:gdLst>
                <a:gd name="T0" fmla="*/ 2147483647 w 16"/>
                <a:gd name="T1" fmla="*/ 1 h 10"/>
                <a:gd name="T2" fmla="*/ 2147483647 w 16"/>
                <a:gd name="T3" fmla="*/ 2147483647 h 10"/>
                <a:gd name="T4" fmla="*/ 0 w 16"/>
                <a:gd name="T5" fmla="*/ 2147483647 h 10"/>
                <a:gd name="T6" fmla="*/ 0 w 16"/>
                <a:gd name="T7" fmla="*/ 2147483647 h 10"/>
                <a:gd name="T8" fmla="*/ 2147483647 w 16"/>
                <a:gd name="T9" fmla="*/ 2147483647 h 10"/>
                <a:gd name="T10" fmla="*/ 2147483647 w 16"/>
                <a:gd name="T11" fmla="*/ 0 h 10"/>
                <a:gd name="T12" fmla="*/ 2147483647 w 16"/>
                <a:gd name="T13" fmla="*/ 1 h 10"/>
                <a:gd name="T14" fmla="*/ 0 60000 65536"/>
                <a:gd name="T15" fmla="*/ 0 60000 65536"/>
                <a:gd name="T16" fmla="*/ 0 60000 65536"/>
                <a:gd name="T17" fmla="*/ 0 60000 65536"/>
                <a:gd name="T18" fmla="*/ 0 60000 65536"/>
                <a:gd name="T19" fmla="*/ 0 60000 65536"/>
                <a:gd name="T20" fmla="*/ 0 60000 65536"/>
                <a:gd name="T21" fmla="*/ 0 w 16"/>
                <a:gd name="T22" fmla="*/ 0 h 10"/>
                <a:gd name="T23" fmla="*/ 16 w 1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0">
                  <a:moveTo>
                    <a:pt x="16" y="1"/>
                  </a:moveTo>
                  <a:lnTo>
                    <a:pt x="9" y="6"/>
                  </a:lnTo>
                  <a:lnTo>
                    <a:pt x="0" y="10"/>
                  </a:lnTo>
                  <a:lnTo>
                    <a:pt x="0" y="7"/>
                  </a:lnTo>
                  <a:lnTo>
                    <a:pt x="9" y="5"/>
                  </a:lnTo>
                  <a:lnTo>
                    <a:pt x="16" y="0"/>
                  </a:lnTo>
                  <a:lnTo>
                    <a:pt x="16" y="1"/>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46" name="Freeform 412">
              <a:extLst>
                <a:ext uri="{FF2B5EF4-FFF2-40B4-BE49-F238E27FC236}">
                  <a16:creationId xmlns:a16="http://schemas.microsoft.com/office/drawing/2014/main" id="{2D895592-2E07-98C9-5101-0FE71949B672}"/>
                </a:ext>
              </a:extLst>
            </p:cNvPr>
            <p:cNvSpPr>
              <a:spLocks/>
            </p:cNvSpPr>
            <p:nvPr/>
          </p:nvSpPr>
          <p:spPr bwMode="auto">
            <a:xfrm>
              <a:off x="749" y="2068"/>
              <a:ext cx="26" cy="9"/>
            </a:xfrm>
            <a:custGeom>
              <a:avLst/>
              <a:gdLst>
                <a:gd name="T0" fmla="*/ 2147483647 w 14"/>
                <a:gd name="T1" fmla="*/ 0 h 7"/>
                <a:gd name="T2" fmla="*/ 2147483647 w 14"/>
                <a:gd name="T3" fmla="*/ 2147483647 h 7"/>
                <a:gd name="T4" fmla="*/ 2147483647 w 14"/>
                <a:gd name="T5" fmla="*/ 2147483647 h 7"/>
                <a:gd name="T6" fmla="*/ 0 w 14"/>
                <a:gd name="T7" fmla="*/ 1 h 7"/>
                <a:gd name="T8" fmla="*/ 2147483647 w 14"/>
                <a:gd name="T9" fmla="*/ 0 h 7"/>
                <a:gd name="T10" fmla="*/ 0 60000 65536"/>
                <a:gd name="T11" fmla="*/ 0 60000 65536"/>
                <a:gd name="T12" fmla="*/ 0 60000 65536"/>
                <a:gd name="T13" fmla="*/ 0 60000 65536"/>
                <a:gd name="T14" fmla="*/ 0 60000 65536"/>
                <a:gd name="T15" fmla="*/ 0 w 14"/>
                <a:gd name="T16" fmla="*/ 0 h 7"/>
                <a:gd name="T17" fmla="*/ 14 w 14"/>
                <a:gd name="T18" fmla="*/ 7 h 7"/>
              </a:gdLst>
              <a:ahLst/>
              <a:cxnLst>
                <a:cxn ang="T10">
                  <a:pos x="T0" y="T1"/>
                </a:cxn>
                <a:cxn ang="T11">
                  <a:pos x="T2" y="T3"/>
                </a:cxn>
                <a:cxn ang="T12">
                  <a:pos x="T4" y="T5"/>
                </a:cxn>
                <a:cxn ang="T13">
                  <a:pos x="T6" y="T7"/>
                </a:cxn>
                <a:cxn ang="T14">
                  <a:pos x="T8" y="T9"/>
                </a:cxn>
              </a:cxnLst>
              <a:rect l="T15" t="T16" r="T17" b="T18"/>
              <a:pathLst>
                <a:path w="14" h="7">
                  <a:moveTo>
                    <a:pt x="2" y="0"/>
                  </a:moveTo>
                  <a:lnTo>
                    <a:pt x="14" y="6"/>
                  </a:lnTo>
                  <a:lnTo>
                    <a:pt x="10" y="7"/>
                  </a:lnTo>
                  <a:lnTo>
                    <a:pt x="0" y="1"/>
                  </a:lnTo>
                  <a:lnTo>
                    <a:pt x="2" y="0"/>
                  </a:lnTo>
                  <a:close/>
                </a:path>
              </a:pathLst>
            </a:custGeom>
            <a:solidFill>
              <a:srgbClr val="019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47" name="Freeform 413">
              <a:extLst>
                <a:ext uri="{FF2B5EF4-FFF2-40B4-BE49-F238E27FC236}">
                  <a16:creationId xmlns:a16="http://schemas.microsoft.com/office/drawing/2014/main" id="{7C7828DC-F3E3-DF28-C280-7A02F015B1B3}"/>
                </a:ext>
              </a:extLst>
            </p:cNvPr>
            <p:cNvSpPr>
              <a:spLocks/>
            </p:cNvSpPr>
            <p:nvPr/>
          </p:nvSpPr>
          <p:spPr bwMode="auto">
            <a:xfrm>
              <a:off x="749" y="2069"/>
              <a:ext cx="19" cy="12"/>
            </a:xfrm>
            <a:custGeom>
              <a:avLst/>
              <a:gdLst>
                <a:gd name="T0" fmla="*/ 0 w 10"/>
                <a:gd name="T1" fmla="*/ 2147483647 h 9"/>
                <a:gd name="T2" fmla="*/ 2147483647 w 10"/>
                <a:gd name="T3" fmla="*/ 2147483647 h 9"/>
                <a:gd name="T4" fmla="*/ 2147483647 w 10"/>
                <a:gd name="T5" fmla="*/ 2147483647 h 9"/>
                <a:gd name="T6" fmla="*/ 0 w 10"/>
                <a:gd name="T7" fmla="*/ 0 h 9"/>
                <a:gd name="T8" fmla="*/ 0 w 10"/>
                <a:gd name="T9" fmla="*/ 2147483647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0" y="2"/>
                  </a:moveTo>
                  <a:lnTo>
                    <a:pt x="10" y="9"/>
                  </a:lnTo>
                  <a:lnTo>
                    <a:pt x="10" y="6"/>
                  </a:lnTo>
                  <a:lnTo>
                    <a:pt x="0" y="0"/>
                  </a:lnTo>
                  <a:lnTo>
                    <a:pt x="0" y="2"/>
                  </a:lnTo>
                  <a:close/>
                </a:path>
              </a:pathLst>
            </a:custGeom>
            <a:solidFill>
              <a:srgbClr val="003B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48" name="Freeform 414">
              <a:extLst>
                <a:ext uri="{FF2B5EF4-FFF2-40B4-BE49-F238E27FC236}">
                  <a16:creationId xmlns:a16="http://schemas.microsoft.com/office/drawing/2014/main" id="{66149676-EEA6-5B3F-2BEB-A584BB4EC172}"/>
                </a:ext>
              </a:extLst>
            </p:cNvPr>
            <p:cNvSpPr>
              <a:spLocks/>
            </p:cNvSpPr>
            <p:nvPr/>
          </p:nvSpPr>
          <p:spPr bwMode="auto">
            <a:xfrm>
              <a:off x="768" y="2076"/>
              <a:ext cx="7" cy="5"/>
            </a:xfrm>
            <a:custGeom>
              <a:avLst/>
              <a:gdLst>
                <a:gd name="T0" fmla="*/ 2147483647 w 4"/>
                <a:gd name="T1" fmla="*/ 1 h 4"/>
                <a:gd name="T2" fmla="*/ 0 w 4"/>
                <a:gd name="T3" fmla="*/ 177184636 h 4"/>
                <a:gd name="T4" fmla="*/ 0 w 4"/>
                <a:gd name="T5" fmla="*/ 1 h 4"/>
                <a:gd name="T6" fmla="*/ 2147483647 w 4"/>
                <a:gd name="T7" fmla="*/ 0 h 4"/>
                <a:gd name="T8" fmla="*/ 2147483647 w 4"/>
                <a:gd name="T9" fmla="*/ 1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1"/>
                  </a:moveTo>
                  <a:lnTo>
                    <a:pt x="0" y="4"/>
                  </a:lnTo>
                  <a:lnTo>
                    <a:pt x="0" y="1"/>
                  </a:lnTo>
                  <a:lnTo>
                    <a:pt x="4" y="0"/>
                  </a:lnTo>
                  <a:lnTo>
                    <a:pt x="4" y="1"/>
                  </a:lnTo>
                  <a:close/>
                </a:path>
              </a:pathLst>
            </a:custGeom>
            <a:solidFill>
              <a:srgbClr val="006C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49" name="Freeform 415">
              <a:extLst>
                <a:ext uri="{FF2B5EF4-FFF2-40B4-BE49-F238E27FC236}">
                  <a16:creationId xmlns:a16="http://schemas.microsoft.com/office/drawing/2014/main" id="{1B07F14A-009E-8BE6-719E-5B3B23C68019}"/>
                </a:ext>
              </a:extLst>
            </p:cNvPr>
            <p:cNvSpPr>
              <a:spLocks/>
            </p:cNvSpPr>
            <p:nvPr/>
          </p:nvSpPr>
          <p:spPr bwMode="auto">
            <a:xfrm>
              <a:off x="736" y="2021"/>
              <a:ext cx="58" cy="21"/>
            </a:xfrm>
            <a:custGeom>
              <a:avLst/>
              <a:gdLst>
                <a:gd name="T0" fmla="*/ 2147483647 w 31"/>
                <a:gd name="T1" fmla="*/ 0 h 16"/>
                <a:gd name="T2" fmla="*/ 2147483647 w 31"/>
                <a:gd name="T3" fmla="*/ 2147483647 h 16"/>
                <a:gd name="T4" fmla="*/ 2147483647 w 31"/>
                <a:gd name="T5" fmla="*/ 2147483647 h 16"/>
                <a:gd name="T6" fmla="*/ 0 w 31"/>
                <a:gd name="T7" fmla="*/ 2147483647 h 16"/>
                <a:gd name="T8" fmla="*/ 2147483647 w 31"/>
                <a:gd name="T9" fmla="*/ 0 h 16"/>
                <a:gd name="T10" fmla="*/ 0 60000 65536"/>
                <a:gd name="T11" fmla="*/ 0 60000 65536"/>
                <a:gd name="T12" fmla="*/ 0 60000 65536"/>
                <a:gd name="T13" fmla="*/ 0 60000 65536"/>
                <a:gd name="T14" fmla="*/ 0 60000 65536"/>
                <a:gd name="T15" fmla="*/ 0 w 31"/>
                <a:gd name="T16" fmla="*/ 0 h 16"/>
                <a:gd name="T17" fmla="*/ 31 w 31"/>
                <a:gd name="T18" fmla="*/ 16 h 16"/>
              </a:gdLst>
              <a:ahLst/>
              <a:cxnLst>
                <a:cxn ang="T10">
                  <a:pos x="T0" y="T1"/>
                </a:cxn>
                <a:cxn ang="T11">
                  <a:pos x="T2" y="T3"/>
                </a:cxn>
                <a:cxn ang="T12">
                  <a:pos x="T4" y="T5"/>
                </a:cxn>
                <a:cxn ang="T13">
                  <a:pos x="T6" y="T7"/>
                </a:cxn>
                <a:cxn ang="T14">
                  <a:pos x="T8" y="T9"/>
                </a:cxn>
              </a:cxnLst>
              <a:rect l="T15" t="T16" r="T17" b="T18"/>
              <a:pathLst>
                <a:path w="31" h="16">
                  <a:moveTo>
                    <a:pt x="21" y="0"/>
                  </a:moveTo>
                  <a:lnTo>
                    <a:pt x="31" y="6"/>
                  </a:lnTo>
                  <a:lnTo>
                    <a:pt x="12" y="16"/>
                  </a:lnTo>
                  <a:lnTo>
                    <a:pt x="0" y="10"/>
                  </a:lnTo>
                  <a:lnTo>
                    <a:pt x="21" y="0"/>
                  </a:lnTo>
                  <a:close/>
                </a:path>
              </a:pathLst>
            </a:custGeom>
            <a:solidFill>
              <a:srgbClr val="66BC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50" name="Freeform 416">
              <a:extLst>
                <a:ext uri="{FF2B5EF4-FFF2-40B4-BE49-F238E27FC236}">
                  <a16:creationId xmlns:a16="http://schemas.microsoft.com/office/drawing/2014/main" id="{EA2CCB29-42D7-D261-1847-8CAC422A5795}"/>
                </a:ext>
              </a:extLst>
            </p:cNvPr>
            <p:cNvSpPr>
              <a:spLocks/>
            </p:cNvSpPr>
            <p:nvPr/>
          </p:nvSpPr>
          <p:spPr bwMode="auto">
            <a:xfrm>
              <a:off x="736" y="2034"/>
              <a:ext cx="22" cy="38"/>
            </a:xfrm>
            <a:custGeom>
              <a:avLst/>
              <a:gdLst>
                <a:gd name="T0" fmla="*/ 0 w 12"/>
                <a:gd name="T1" fmla="*/ 2147483647 h 28"/>
                <a:gd name="T2" fmla="*/ 2147483647 w 12"/>
                <a:gd name="T3" fmla="*/ 2147483647 h 28"/>
                <a:gd name="T4" fmla="*/ 2147483647 w 12"/>
                <a:gd name="T5" fmla="*/ 2147483647 h 28"/>
                <a:gd name="T6" fmla="*/ 0 w 12"/>
                <a:gd name="T7" fmla="*/ 0 h 28"/>
                <a:gd name="T8" fmla="*/ 0 w 12"/>
                <a:gd name="T9" fmla="*/ 2147483647 h 28"/>
                <a:gd name="T10" fmla="*/ 0 60000 65536"/>
                <a:gd name="T11" fmla="*/ 0 60000 65536"/>
                <a:gd name="T12" fmla="*/ 0 60000 65536"/>
                <a:gd name="T13" fmla="*/ 0 60000 65536"/>
                <a:gd name="T14" fmla="*/ 0 60000 65536"/>
                <a:gd name="T15" fmla="*/ 0 w 12"/>
                <a:gd name="T16" fmla="*/ 0 h 28"/>
                <a:gd name="T17" fmla="*/ 12 w 12"/>
                <a:gd name="T18" fmla="*/ 28 h 28"/>
              </a:gdLst>
              <a:ahLst/>
              <a:cxnLst>
                <a:cxn ang="T10">
                  <a:pos x="T0" y="T1"/>
                </a:cxn>
                <a:cxn ang="T11">
                  <a:pos x="T2" y="T3"/>
                </a:cxn>
                <a:cxn ang="T12">
                  <a:pos x="T4" y="T5"/>
                </a:cxn>
                <a:cxn ang="T13">
                  <a:pos x="T6" y="T7"/>
                </a:cxn>
                <a:cxn ang="T14">
                  <a:pos x="T8" y="T9"/>
                </a:cxn>
              </a:cxnLst>
              <a:rect l="T15" t="T16" r="T17" b="T18"/>
              <a:pathLst>
                <a:path w="12" h="28">
                  <a:moveTo>
                    <a:pt x="0" y="22"/>
                  </a:moveTo>
                  <a:lnTo>
                    <a:pt x="12" y="28"/>
                  </a:lnTo>
                  <a:lnTo>
                    <a:pt x="12" y="6"/>
                  </a:lnTo>
                  <a:lnTo>
                    <a:pt x="0" y="0"/>
                  </a:lnTo>
                  <a:lnTo>
                    <a:pt x="0" y="22"/>
                  </a:lnTo>
                  <a:close/>
                </a:path>
              </a:pathLst>
            </a:custGeom>
            <a:solidFill>
              <a:srgbClr val="0051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51" name="Freeform 417">
              <a:extLst>
                <a:ext uri="{FF2B5EF4-FFF2-40B4-BE49-F238E27FC236}">
                  <a16:creationId xmlns:a16="http://schemas.microsoft.com/office/drawing/2014/main" id="{D28BBF45-EC06-ECDF-4BCC-5E7E40295A0E}"/>
                </a:ext>
              </a:extLst>
            </p:cNvPr>
            <p:cNvSpPr>
              <a:spLocks/>
            </p:cNvSpPr>
            <p:nvPr/>
          </p:nvSpPr>
          <p:spPr bwMode="auto">
            <a:xfrm>
              <a:off x="758" y="2029"/>
              <a:ext cx="36" cy="43"/>
            </a:xfrm>
            <a:custGeom>
              <a:avLst/>
              <a:gdLst>
                <a:gd name="T0" fmla="*/ 2147483647 w 19"/>
                <a:gd name="T1" fmla="*/ 2147483647 h 32"/>
                <a:gd name="T2" fmla="*/ 0 w 19"/>
                <a:gd name="T3" fmla="*/ 2147483647 h 32"/>
                <a:gd name="T4" fmla="*/ 0 w 19"/>
                <a:gd name="T5" fmla="*/ 2147483647 h 32"/>
                <a:gd name="T6" fmla="*/ 2147483647 w 19"/>
                <a:gd name="T7" fmla="*/ 0 h 32"/>
                <a:gd name="T8" fmla="*/ 2147483647 w 19"/>
                <a:gd name="T9" fmla="*/ 2147483647 h 32"/>
                <a:gd name="T10" fmla="*/ 0 60000 65536"/>
                <a:gd name="T11" fmla="*/ 0 60000 65536"/>
                <a:gd name="T12" fmla="*/ 0 60000 65536"/>
                <a:gd name="T13" fmla="*/ 0 60000 65536"/>
                <a:gd name="T14" fmla="*/ 0 60000 65536"/>
                <a:gd name="T15" fmla="*/ 0 w 19"/>
                <a:gd name="T16" fmla="*/ 0 h 32"/>
                <a:gd name="T17" fmla="*/ 19 w 19"/>
                <a:gd name="T18" fmla="*/ 32 h 32"/>
              </a:gdLst>
              <a:ahLst/>
              <a:cxnLst>
                <a:cxn ang="T10">
                  <a:pos x="T0" y="T1"/>
                </a:cxn>
                <a:cxn ang="T11">
                  <a:pos x="T2" y="T3"/>
                </a:cxn>
                <a:cxn ang="T12">
                  <a:pos x="T4" y="T5"/>
                </a:cxn>
                <a:cxn ang="T13">
                  <a:pos x="T6" y="T7"/>
                </a:cxn>
                <a:cxn ang="T14">
                  <a:pos x="T8" y="T9"/>
                </a:cxn>
              </a:cxnLst>
              <a:rect l="T15" t="T16" r="T17" b="T18"/>
              <a:pathLst>
                <a:path w="19" h="32">
                  <a:moveTo>
                    <a:pt x="19" y="21"/>
                  </a:moveTo>
                  <a:lnTo>
                    <a:pt x="0" y="32"/>
                  </a:lnTo>
                  <a:lnTo>
                    <a:pt x="0" y="10"/>
                  </a:lnTo>
                  <a:lnTo>
                    <a:pt x="19" y="0"/>
                  </a:lnTo>
                  <a:lnTo>
                    <a:pt x="19" y="21"/>
                  </a:lnTo>
                  <a:close/>
                </a:path>
              </a:pathLst>
            </a:custGeom>
            <a:solidFill>
              <a:srgbClr val="338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52" name="Freeform 418">
              <a:extLst>
                <a:ext uri="{FF2B5EF4-FFF2-40B4-BE49-F238E27FC236}">
                  <a16:creationId xmlns:a16="http://schemas.microsoft.com/office/drawing/2014/main" id="{70B379E1-2E6F-B677-0801-D975AEDD012A}"/>
                </a:ext>
              </a:extLst>
            </p:cNvPr>
            <p:cNvSpPr>
              <a:spLocks/>
            </p:cNvSpPr>
            <p:nvPr/>
          </p:nvSpPr>
          <p:spPr bwMode="auto">
            <a:xfrm>
              <a:off x="758" y="2036"/>
              <a:ext cx="42" cy="18"/>
            </a:xfrm>
            <a:custGeom>
              <a:avLst/>
              <a:gdLst>
                <a:gd name="T0" fmla="*/ 2147483647 w 22"/>
                <a:gd name="T1" fmla="*/ 0 h 14"/>
                <a:gd name="T2" fmla="*/ 2147483647 w 22"/>
                <a:gd name="T3" fmla="*/ 1560013618 h 14"/>
                <a:gd name="T4" fmla="*/ 2147483647 w 22"/>
                <a:gd name="T5" fmla="*/ 2147483647 h 14"/>
                <a:gd name="T6" fmla="*/ 2147483647 w 22"/>
                <a:gd name="T7" fmla="*/ 2147483647 h 14"/>
                <a:gd name="T8" fmla="*/ 0 w 22"/>
                <a:gd name="T9" fmla="*/ 2147483647 h 14"/>
                <a:gd name="T10" fmla="*/ 2147483647 w 22"/>
                <a:gd name="T11" fmla="*/ 0 h 14"/>
                <a:gd name="T12" fmla="*/ 0 60000 65536"/>
                <a:gd name="T13" fmla="*/ 0 60000 65536"/>
                <a:gd name="T14" fmla="*/ 0 60000 65536"/>
                <a:gd name="T15" fmla="*/ 0 60000 65536"/>
                <a:gd name="T16" fmla="*/ 0 60000 65536"/>
                <a:gd name="T17" fmla="*/ 0 60000 65536"/>
                <a:gd name="T18" fmla="*/ 0 w 22"/>
                <a:gd name="T19" fmla="*/ 0 h 14"/>
                <a:gd name="T20" fmla="*/ 22 w 22"/>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22" h="14">
                  <a:moveTo>
                    <a:pt x="16" y="0"/>
                  </a:moveTo>
                  <a:lnTo>
                    <a:pt x="22" y="4"/>
                  </a:lnTo>
                  <a:lnTo>
                    <a:pt x="20" y="11"/>
                  </a:lnTo>
                  <a:lnTo>
                    <a:pt x="9" y="14"/>
                  </a:lnTo>
                  <a:lnTo>
                    <a:pt x="0" y="9"/>
                  </a:lnTo>
                  <a:lnTo>
                    <a:pt x="16" y="0"/>
                  </a:lnTo>
                  <a:close/>
                </a:path>
              </a:pathLst>
            </a:custGeom>
            <a:solidFill>
              <a:srgbClr val="019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53" name="Freeform 419">
              <a:extLst>
                <a:ext uri="{FF2B5EF4-FFF2-40B4-BE49-F238E27FC236}">
                  <a16:creationId xmlns:a16="http://schemas.microsoft.com/office/drawing/2014/main" id="{5AA32AEB-FF96-E602-FD1B-E13A46395799}"/>
                </a:ext>
              </a:extLst>
            </p:cNvPr>
            <p:cNvSpPr>
              <a:spLocks/>
            </p:cNvSpPr>
            <p:nvPr/>
          </p:nvSpPr>
          <p:spPr bwMode="auto">
            <a:xfrm>
              <a:off x="758" y="2048"/>
              <a:ext cx="21" cy="30"/>
            </a:xfrm>
            <a:custGeom>
              <a:avLst/>
              <a:gdLst>
                <a:gd name="T0" fmla="*/ 0 w 11"/>
                <a:gd name="T1" fmla="*/ 2147483647 h 23"/>
                <a:gd name="T2" fmla="*/ 2147483647 w 11"/>
                <a:gd name="T3" fmla="*/ 2147483647 h 23"/>
                <a:gd name="T4" fmla="*/ 2147483647 w 11"/>
                <a:gd name="T5" fmla="*/ 2147483647 h 23"/>
                <a:gd name="T6" fmla="*/ 2147483647 w 11"/>
                <a:gd name="T7" fmla="*/ 2147483647 h 23"/>
                <a:gd name="T8" fmla="*/ 0 w 11"/>
                <a:gd name="T9" fmla="*/ 0 h 23"/>
                <a:gd name="T10" fmla="*/ 0 w 11"/>
                <a:gd name="T11" fmla="*/ 2147483647 h 23"/>
                <a:gd name="T12" fmla="*/ 0 60000 65536"/>
                <a:gd name="T13" fmla="*/ 0 60000 65536"/>
                <a:gd name="T14" fmla="*/ 0 60000 65536"/>
                <a:gd name="T15" fmla="*/ 0 60000 65536"/>
                <a:gd name="T16" fmla="*/ 0 60000 65536"/>
                <a:gd name="T17" fmla="*/ 0 60000 65536"/>
                <a:gd name="T18" fmla="*/ 0 w 11"/>
                <a:gd name="T19" fmla="*/ 0 h 23"/>
                <a:gd name="T20" fmla="*/ 11 w 11"/>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1" h="23">
                  <a:moveTo>
                    <a:pt x="0" y="17"/>
                  </a:moveTo>
                  <a:lnTo>
                    <a:pt x="11" y="23"/>
                  </a:lnTo>
                  <a:lnTo>
                    <a:pt x="11" y="11"/>
                  </a:lnTo>
                  <a:lnTo>
                    <a:pt x="9" y="5"/>
                  </a:lnTo>
                  <a:lnTo>
                    <a:pt x="0" y="0"/>
                  </a:lnTo>
                  <a:lnTo>
                    <a:pt x="0" y="17"/>
                  </a:lnTo>
                  <a:close/>
                </a:path>
              </a:pathLst>
            </a:custGeom>
            <a:solidFill>
              <a:srgbClr val="0051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54" name="Freeform 420">
              <a:extLst>
                <a:ext uri="{FF2B5EF4-FFF2-40B4-BE49-F238E27FC236}">
                  <a16:creationId xmlns:a16="http://schemas.microsoft.com/office/drawing/2014/main" id="{0D36C053-1E27-F349-2B93-385E5EA4B2D1}"/>
                </a:ext>
              </a:extLst>
            </p:cNvPr>
            <p:cNvSpPr>
              <a:spLocks/>
            </p:cNvSpPr>
            <p:nvPr/>
          </p:nvSpPr>
          <p:spPr bwMode="auto">
            <a:xfrm>
              <a:off x="779" y="2062"/>
              <a:ext cx="27" cy="22"/>
            </a:xfrm>
            <a:custGeom>
              <a:avLst/>
              <a:gdLst>
                <a:gd name="T0" fmla="*/ 0 w 14"/>
                <a:gd name="T1" fmla="*/ 2147483647 h 16"/>
                <a:gd name="T2" fmla="*/ 2147483647 w 14"/>
                <a:gd name="T3" fmla="*/ 2147483647 h 16"/>
                <a:gd name="T4" fmla="*/ 2147483647 w 14"/>
                <a:gd name="T5" fmla="*/ 2147483647 h 16"/>
                <a:gd name="T6" fmla="*/ 2147483647 w 14"/>
                <a:gd name="T7" fmla="*/ 2147483647 h 16"/>
                <a:gd name="T8" fmla="*/ 2147483647 w 14"/>
                <a:gd name="T9" fmla="*/ 2147483647 h 16"/>
                <a:gd name="T10" fmla="*/ 2147483647 w 14"/>
                <a:gd name="T11" fmla="*/ 2147483647 h 16"/>
                <a:gd name="T12" fmla="*/ 0 w 14"/>
                <a:gd name="T13" fmla="*/ 0 h 16"/>
                <a:gd name="T14" fmla="*/ 0 w 14"/>
                <a:gd name="T15" fmla="*/ 2147483647 h 16"/>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6"/>
                <a:gd name="T26" fmla="*/ 14 w 14"/>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6">
                  <a:moveTo>
                    <a:pt x="0" y="12"/>
                  </a:moveTo>
                  <a:lnTo>
                    <a:pt x="1" y="10"/>
                  </a:lnTo>
                  <a:lnTo>
                    <a:pt x="9" y="11"/>
                  </a:lnTo>
                  <a:lnTo>
                    <a:pt x="13" y="16"/>
                  </a:lnTo>
                  <a:lnTo>
                    <a:pt x="14" y="16"/>
                  </a:lnTo>
                  <a:lnTo>
                    <a:pt x="11" y="7"/>
                  </a:lnTo>
                  <a:lnTo>
                    <a:pt x="0" y="0"/>
                  </a:lnTo>
                  <a:lnTo>
                    <a:pt x="0" y="12"/>
                  </a:lnTo>
                  <a:close/>
                </a:path>
              </a:pathLst>
            </a:custGeom>
            <a:solidFill>
              <a:srgbClr val="0051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55" name="Freeform 421">
              <a:extLst>
                <a:ext uri="{FF2B5EF4-FFF2-40B4-BE49-F238E27FC236}">
                  <a16:creationId xmlns:a16="http://schemas.microsoft.com/office/drawing/2014/main" id="{00105C96-1482-23C0-D2E9-96E5FD1E09AE}"/>
                </a:ext>
              </a:extLst>
            </p:cNvPr>
            <p:cNvSpPr>
              <a:spLocks/>
            </p:cNvSpPr>
            <p:nvPr/>
          </p:nvSpPr>
          <p:spPr bwMode="auto">
            <a:xfrm>
              <a:off x="800" y="2065"/>
              <a:ext cx="25" cy="19"/>
            </a:xfrm>
            <a:custGeom>
              <a:avLst/>
              <a:gdLst>
                <a:gd name="T0" fmla="*/ 2147483647 w 13"/>
                <a:gd name="T1" fmla="*/ 2147483647 h 14"/>
                <a:gd name="T2" fmla="*/ 2147483647 w 13"/>
                <a:gd name="T3" fmla="*/ 2147483647 h 14"/>
                <a:gd name="T4" fmla="*/ 0 w 13"/>
                <a:gd name="T5" fmla="*/ 2147483647 h 14"/>
                <a:gd name="T6" fmla="*/ 2147483647 w 13"/>
                <a:gd name="T7" fmla="*/ 2147483647 h 14"/>
                <a:gd name="T8" fmla="*/ 2147483647 w 13"/>
                <a:gd name="T9" fmla="*/ 0 h 14"/>
                <a:gd name="T10" fmla="*/ 2147483647 w 13"/>
                <a:gd name="T11" fmla="*/ 2147483647 h 14"/>
                <a:gd name="T12" fmla="*/ 0 60000 65536"/>
                <a:gd name="T13" fmla="*/ 0 60000 65536"/>
                <a:gd name="T14" fmla="*/ 0 60000 65536"/>
                <a:gd name="T15" fmla="*/ 0 60000 65536"/>
                <a:gd name="T16" fmla="*/ 0 60000 65536"/>
                <a:gd name="T17" fmla="*/ 0 60000 65536"/>
                <a:gd name="T18" fmla="*/ 0 w 13"/>
                <a:gd name="T19" fmla="*/ 0 h 14"/>
                <a:gd name="T20" fmla="*/ 13 w 1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3" h="14">
                  <a:moveTo>
                    <a:pt x="13" y="12"/>
                  </a:moveTo>
                  <a:lnTo>
                    <a:pt x="3" y="14"/>
                  </a:lnTo>
                  <a:lnTo>
                    <a:pt x="0" y="5"/>
                  </a:lnTo>
                  <a:lnTo>
                    <a:pt x="8" y="3"/>
                  </a:lnTo>
                  <a:lnTo>
                    <a:pt x="12" y="0"/>
                  </a:lnTo>
                  <a:lnTo>
                    <a:pt x="13" y="12"/>
                  </a:lnTo>
                  <a:close/>
                </a:path>
              </a:pathLst>
            </a:custGeom>
            <a:solidFill>
              <a:srgbClr val="338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56" name="Freeform 422">
              <a:extLst>
                <a:ext uri="{FF2B5EF4-FFF2-40B4-BE49-F238E27FC236}">
                  <a16:creationId xmlns:a16="http://schemas.microsoft.com/office/drawing/2014/main" id="{F7609DD2-B368-CDA0-6EF7-8448BDA7E758}"/>
                </a:ext>
              </a:extLst>
            </p:cNvPr>
            <p:cNvSpPr>
              <a:spLocks/>
            </p:cNvSpPr>
            <p:nvPr/>
          </p:nvSpPr>
          <p:spPr bwMode="auto">
            <a:xfrm>
              <a:off x="779" y="2069"/>
              <a:ext cx="21" cy="9"/>
            </a:xfrm>
            <a:custGeom>
              <a:avLst/>
              <a:gdLst>
                <a:gd name="T0" fmla="*/ 2147483647 w 11"/>
                <a:gd name="T1" fmla="*/ 0 h 7"/>
                <a:gd name="T2" fmla="*/ 2147483647 w 11"/>
                <a:gd name="T3" fmla="*/ 2147483647 h 7"/>
                <a:gd name="T4" fmla="*/ 2147483647 w 11"/>
                <a:gd name="T5" fmla="*/ 2147483647 h 7"/>
                <a:gd name="T6" fmla="*/ 0 w 11"/>
                <a:gd name="T7" fmla="*/ 943711889 h 7"/>
                <a:gd name="T8" fmla="*/ 2147483647 w 11"/>
                <a:gd name="T9" fmla="*/ 0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3" y="0"/>
                  </a:moveTo>
                  <a:lnTo>
                    <a:pt x="11" y="6"/>
                  </a:lnTo>
                  <a:lnTo>
                    <a:pt x="9" y="7"/>
                  </a:lnTo>
                  <a:lnTo>
                    <a:pt x="0" y="2"/>
                  </a:lnTo>
                  <a:lnTo>
                    <a:pt x="3" y="0"/>
                  </a:lnTo>
                  <a:close/>
                </a:path>
              </a:pathLst>
            </a:custGeom>
            <a:solidFill>
              <a:srgbClr val="019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57" name="Freeform 423">
              <a:extLst>
                <a:ext uri="{FF2B5EF4-FFF2-40B4-BE49-F238E27FC236}">
                  <a16:creationId xmlns:a16="http://schemas.microsoft.com/office/drawing/2014/main" id="{668C4A7E-1BF3-9035-9A5E-11C140EEB0E0}"/>
                </a:ext>
              </a:extLst>
            </p:cNvPr>
            <p:cNvSpPr>
              <a:spLocks/>
            </p:cNvSpPr>
            <p:nvPr/>
          </p:nvSpPr>
          <p:spPr bwMode="auto">
            <a:xfrm>
              <a:off x="777" y="2072"/>
              <a:ext cx="21" cy="13"/>
            </a:xfrm>
            <a:custGeom>
              <a:avLst/>
              <a:gdLst>
                <a:gd name="T0" fmla="*/ 0 w 11"/>
                <a:gd name="T1" fmla="*/ 2147483647 h 10"/>
                <a:gd name="T2" fmla="*/ 2147483647 w 11"/>
                <a:gd name="T3" fmla="*/ 2147483647 h 10"/>
                <a:gd name="T4" fmla="*/ 2147483647 w 11"/>
                <a:gd name="T5" fmla="*/ 2147483647 h 10"/>
                <a:gd name="T6" fmla="*/ 2147483647 w 11"/>
                <a:gd name="T7" fmla="*/ 2147483647 h 10"/>
                <a:gd name="T8" fmla="*/ 2147483647 w 11"/>
                <a:gd name="T9" fmla="*/ 2147483647 h 10"/>
                <a:gd name="T10" fmla="*/ 2147483647 w 11"/>
                <a:gd name="T11" fmla="*/ 2147483647 h 10"/>
                <a:gd name="T12" fmla="*/ 2147483647 w 11"/>
                <a:gd name="T13" fmla="*/ 2147483647 h 10"/>
                <a:gd name="T14" fmla="*/ 2147483647 w 11"/>
                <a:gd name="T15" fmla="*/ 0 h 10"/>
                <a:gd name="T16" fmla="*/ 0 w 11"/>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0"/>
                <a:gd name="T29" fmla="*/ 11 w 11"/>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0">
                  <a:moveTo>
                    <a:pt x="0" y="5"/>
                  </a:moveTo>
                  <a:lnTo>
                    <a:pt x="1" y="7"/>
                  </a:lnTo>
                  <a:lnTo>
                    <a:pt x="2" y="3"/>
                  </a:lnTo>
                  <a:lnTo>
                    <a:pt x="7" y="5"/>
                  </a:lnTo>
                  <a:lnTo>
                    <a:pt x="10" y="9"/>
                  </a:lnTo>
                  <a:lnTo>
                    <a:pt x="11" y="10"/>
                  </a:lnTo>
                  <a:lnTo>
                    <a:pt x="10" y="5"/>
                  </a:lnTo>
                  <a:lnTo>
                    <a:pt x="1" y="0"/>
                  </a:lnTo>
                  <a:lnTo>
                    <a:pt x="0" y="5"/>
                  </a:lnTo>
                  <a:close/>
                </a:path>
              </a:pathLst>
            </a:custGeom>
            <a:solidFill>
              <a:srgbClr val="003B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58" name="Freeform 424">
              <a:extLst>
                <a:ext uri="{FF2B5EF4-FFF2-40B4-BE49-F238E27FC236}">
                  <a16:creationId xmlns:a16="http://schemas.microsoft.com/office/drawing/2014/main" id="{17C5E7B6-74B2-7215-9C95-09E7DAD56431}"/>
                </a:ext>
              </a:extLst>
            </p:cNvPr>
            <p:cNvSpPr>
              <a:spLocks/>
            </p:cNvSpPr>
            <p:nvPr/>
          </p:nvSpPr>
          <p:spPr bwMode="auto">
            <a:xfrm>
              <a:off x="796" y="2077"/>
              <a:ext cx="8" cy="8"/>
            </a:xfrm>
            <a:custGeom>
              <a:avLst/>
              <a:gdLst>
                <a:gd name="T0" fmla="*/ 2147483647 w 4"/>
                <a:gd name="T1" fmla="*/ 2147483647 h 6"/>
                <a:gd name="T2" fmla="*/ 2147483647 w 4"/>
                <a:gd name="T3" fmla="*/ 2147483647 h 6"/>
                <a:gd name="T4" fmla="*/ 0 w 4"/>
                <a:gd name="T5" fmla="*/ 1 h 6"/>
                <a:gd name="T6" fmla="*/ 2147483647 w 4"/>
                <a:gd name="T7" fmla="*/ 0 h 6"/>
                <a:gd name="T8" fmla="*/ 2147483647 w 4"/>
                <a:gd name="T9" fmla="*/ 2147483647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5"/>
                  </a:moveTo>
                  <a:lnTo>
                    <a:pt x="1" y="6"/>
                  </a:lnTo>
                  <a:lnTo>
                    <a:pt x="0" y="1"/>
                  </a:lnTo>
                  <a:lnTo>
                    <a:pt x="2" y="0"/>
                  </a:lnTo>
                  <a:lnTo>
                    <a:pt x="4" y="5"/>
                  </a:lnTo>
                  <a:close/>
                </a:path>
              </a:pathLst>
            </a:custGeom>
            <a:solidFill>
              <a:srgbClr val="006C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59" name="Freeform 425">
              <a:extLst>
                <a:ext uri="{FF2B5EF4-FFF2-40B4-BE49-F238E27FC236}">
                  <a16:creationId xmlns:a16="http://schemas.microsoft.com/office/drawing/2014/main" id="{E2737994-CC41-9083-E65D-69E0E8C83354}"/>
                </a:ext>
              </a:extLst>
            </p:cNvPr>
            <p:cNvSpPr>
              <a:spLocks/>
            </p:cNvSpPr>
            <p:nvPr/>
          </p:nvSpPr>
          <p:spPr bwMode="auto">
            <a:xfrm>
              <a:off x="762" y="2050"/>
              <a:ext cx="15" cy="12"/>
            </a:xfrm>
            <a:custGeom>
              <a:avLst/>
              <a:gdLst>
                <a:gd name="T0" fmla="*/ 0 w 8"/>
                <a:gd name="T1" fmla="*/ 2147483647 h 9"/>
                <a:gd name="T2" fmla="*/ 2147483647 w 8"/>
                <a:gd name="T3" fmla="*/ 2147483647 h 9"/>
                <a:gd name="T4" fmla="*/ 2147483647 w 8"/>
                <a:gd name="T5" fmla="*/ 2147483647 h 9"/>
                <a:gd name="T6" fmla="*/ 0 w 8"/>
                <a:gd name="T7" fmla="*/ 0 h 9"/>
                <a:gd name="T8" fmla="*/ 0 w 8"/>
                <a:gd name="T9" fmla="*/ 2147483647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5"/>
                  </a:moveTo>
                  <a:lnTo>
                    <a:pt x="8" y="9"/>
                  </a:lnTo>
                  <a:lnTo>
                    <a:pt x="5" y="3"/>
                  </a:lnTo>
                  <a:lnTo>
                    <a:pt x="0" y="0"/>
                  </a:lnTo>
                  <a:lnTo>
                    <a:pt x="0" y="5"/>
                  </a:lnTo>
                  <a:close/>
                </a:path>
              </a:pathLst>
            </a:custGeom>
            <a:solidFill>
              <a:srgbClr val="6E87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60" name="Freeform 426">
              <a:extLst>
                <a:ext uri="{FF2B5EF4-FFF2-40B4-BE49-F238E27FC236}">
                  <a16:creationId xmlns:a16="http://schemas.microsoft.com/office/drawing/2014/main" id="{F9492194-D8F2-4A30-BC16-ACB74B4D7580}"/>
                </a:ext>
              </a:extLst>
            </p:cNvPr>
            <p:cNvSpPr>
              <a:spLocks/>
            </p:cNvSpPr>
            <p:nvPr/>
          </p:nvSpPr>
          <p:spPr bwMode="auto">
            <a:xfrm>
              <a:off x="779" y="2060"/>
              <a:ext cx="36" cy="12"/>
            </a:xfrm>
            <a:custGeom>
              <a:avLst/>
              <a:gdLst>
                <a:gd name="T0" fmla="*/ 2147483647 w 19"/>
                <a:gd name="T1" fmla="*/ 2147483647 h 9"/>
                <a:gd name="T2" fmla="*/ 2147483647 w 19"/>
                <a:gd name="T3" fmla="*/ 2147483647 h 9"/>
                <a:gd name="T4" fmla="*/ 0 w 19"/>
                <a:gd name="T5" fmla="*/ 2147483647 h 9"/>
                <a:gd name="T6" fmla="*/ 2147483647 w 19"/>
                <a:gd name="T7" fmla="*/ 0 h 9"/>
                <a:gd name="T8" fmla="*/ 2147483647 w 19"/>
                <a:gd name="T9" fmla="*/ 2147483647 h 9"/>
                <a:gd name="T10" fmla="*/ 0 60000 65536"/>
                <a:gd name="T11" fmla="*/ 0 60000 65536"/>
                <a:gd name="T12" fmla="*/ 0 60000 65536"/>
                <a:gd name="T13" fmla="*/ 0 60000 65536"/>
                <a:gd name="T14" fmla="*/ 0 60000 65536"/>
                <a:gd name="T15" fmla="*/ 0 w 19"/>
                <a:gd name="T16" fmla="*/ 0 h 9"/>
                <a:gd name="T17" fmla="*/ 19 w 19"/>
                <a:gd name="T18" fmla="*/ 9 h 9"/>
              </a:gdLst>
              <a:ahLst/>
              <a:cxnLst>
                <a:cxn ang="T10">
                  <a:pos x="T0" y="T1"/>
                </a:cxn>
                <a:cxn ang="T11">
                  <a:pos x="T2" y="T3"/>
                </a:cxn>
                <a:cxn ang="T12">
                  <a:pos x="T4" y="T5"/>
                </a:cxn>
                <a:cxn ang="T13">
                  <a:pos x="T6" y="T7"/>
                </a:cxn>
                <a:cxn ang="T14">
                  <a:pos x="T8" y="T9"/>
                </a:cxn>
              </a:cxnLst>
              <a:rect l="T15" t="T16" r="T17" b="T18"/>
              <a:pathLst>
                <a:path w="19" h="9">
                  <a:moveTo>
                    <a:pt x="19" y="7"/>
                  </a:moveTo>
                  <a:lnTo>
                    <a:pt x="11" y="9"/>
                  </a:lnTo>
                  <a:lnTo>
                    <a:pt x="0" y="2"/>
                  </a:lnTo>
                  <a:lnTo>
                    <a:pt x="11" y="0"/>
                  </a:lnTo>
                  <a:lnTo>
                    <a:pt x="19" y="7"/>
                  </a:lnTo>
                  <a:close/>
                </a:path>
              </a:pathLst>
            </a:custGeom>
            <a:solidFill>
              <a:srgbClr val="019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61" name="Freeform 427">
              <a:extLst>
                <a:ext uri="{FF2B5EF4-FFF2-40B4-BE49-F238E27FC236}">
                  <a16:creationId xmlns:a16="http://schemas.microsoft.com/office/drawing/2014/main" id="{BE8E8711-4F88-A9CC-18F9-F7B92A74F458}"/>
                </a:ext>
              </a:extLst>
            </p:cNvPr>
            <p:cNvSpPr>
              <a:spLocks/>
            </p:cNvSpPr>
            <p:nvPr/>
          </p:nvSpPr>
          <p:spPr bwMode="auto">
            <a:xfrm>
              <a:off x="800" y="2053"/>
              <a:ext cx="23" cy="16"/>
            </a:xfrm>
            <a:custGeom>
              <a:avLst/>
              <a:gdLst>
                <a:gd name="T0" fmla="*/ 0 w 12"/>
                <a:gd name="T1" fmla="*/ 2147483647 h 12"/>
                <a:gd name="T2" fmla="*/ 2147483647 w 12"/>
                <a:gd name="T3" fmla="*/ 0 h 12"/>
                <a:gd name="T4" fmla="*/ 2147483647 w 12"/>
                <a:gd name="T5" fmla="*/ 2147483647 h 12"/>
                <a:gd name="T6" fmla="*/ 2147483647 w 12"/>
                <a:gd name="T7" fmla="*/ 2147483647 h 12"/>
                <a:gd name="T8" fmla="*/ 0 w 12"/>
                <a:gd name="T9" fmla="*/ 2147483647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0" y="5"/>
                  </a:moveTo>
                  <a:lnTo>
                    <a:pt x="2" y="0"/>
                  </a:lnTo>
                  <a:lnTo>
                    <a:pt x="12" y="9"/>
                  </a:lnTo>
                  <a:lnTo>
                    <a:pt x="8" y="12"/>
                  </a:lnTo>
                  <a:lnTo>
                    <a:pt x="0" y="5"/>
                  </a:lnTo>
                  <a:close/>
                </a:path>
              </a:pathLst>
            </a:custGeom>
            <a:solidFill>
              <a:srgbClr val="66BC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62" name="Freeform 428">
              <a:extLst>
                <a:ext uri="{FF2B5EF4-FFF2-40B4-BE49-F238E27FC236}">
                  <a16:creationId xmlns:a16="http://schemas.microsoft.com/office/drawing/2014/main" id="{5B5D29E1-CEE5-3195-DABF-2C897C254F3E}"/>
                </a:ext>
              </a:extLst>
            </p:cNvPr>
            <p:cNvSpPr>
              <a:spLocks/>
            </p:cNvSpPr>
            <p:nvPr/>
          </p:nvSpPr>
          <p:spPr bwMode="auto">
            <a:xfrm>
              <a:off x="796" y="2041"/>
              <a:ext cx="8" cy="19"/>
            </a:xfrm>
            <a:custGeom>
              <a:avLst/>
              <a:gdLst>
                <a:gd name="T0" fmla="*/ 0 w 4"/>
                <a:gd name="T1" fmla="*/ 2147483647 h 14"/>
                <a:gd name="T2" fmla="*/ 2147483647 w 4"/>
                <a:gd name="T3" fmla="*/ 0 h 14"/>
                <a:gd name="T4" fmla="*/ 2147483647 w 4"/>
                <a:gd name="T5" fmla="*/ 2147483647 h 14"/>
                <a:gd name="T6" fmla="*/ 2147483647 w 4"/>
                <a:gd name="T7" fmla="*/ 2147483647 h 14"/>
                <a:gd name="T8" fmla="*/ 0 w 4"/>
                <a:gd name="T9" fmla="*/ 2147483647 h 14"/>
                <a:gd name="T10" fmla="*/ 0 60000 65536"/>
                <a:gd name="T11" fmla="*/ 0 60000 65536"/>
                <a:gd name="T12" fmla="*/ 0 60000 65536"/>
                <a:gd name="T13" fmla="*/ 0 60000 65536"/>
                <a:gd name="T14" fmla="*/ 0 60000 65536"/>
                <a:gd name="T15" fmla="*/ 0 w 4"/>
                <a:gd name="T16" fmla="*/ 0 h 14"/>
                <a:gd name="T17" fmla="*/ 4 w 4"/>
                <a:gd name="T18" fmla="*/ 14 h 14"/>
              </a:gdLst>
              <a:ahLst/>
              <a:cxnLst>
                <a:cxn ang="T10">
                  <a:pos x="T0" y="T1"/>
                </a:cxn>
                <a:cxn ang="T11">
                  <a:pos x="T2" y="T3"/>
                </a:cxn>
                <a:cxn ang="T12">
                  <a:pos x="T4" y="T5"/>
                </a:cxn>
                <a:cxn ang="T13">
                  <a:pos x="T6" y="T7"/>
                </a:cxn>
                <a:cxn ang="T14">
                  <a:pos x="T8" y="T9"/>
                </a:cxn>
              </a:cxnLst>
              <a:rect l="T15" t="T16" r="T17" b="T18"/>
              <a:pathLst>
                <a:path w="4" h="14">
                  <a:moveTo>
                    <a:pt x="0" y="7"/>
                  </a:moveTo>
                  <a:lnTo>
                    <a:pt x="2" y="0"/>
                  </a:lnTo>
                  <a:lnTo>
                    <a:pt x="4" y="9"/>
                  </a:lnTo>
                  <a:lnTo>
                    <a:pt x="2" y="14"/>
                  </a:lnTo>
                  <a:lnTo>
                    <a:pt x="0" y="7"/>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63" name="Freeform 429">
              <a:extLst>
                <a:ext uri="{FF2B5EF4-FFF2-40B4-BE49-F238E27FC236}">
                  <a16:creationId xmlns:a16="http://schemas.microsoft.com/office/drawing/2014/main" id="{42729417-5DF5-7D65-787B-8CDCEBFE7F6E}"/>
                </a:ext>
              </a:extLst>
            </p:cNvPr>
            <p:cNvSpPr>
              <a:spLocks/>
            </p:cNvSpPr>
            <p:nvPr/>
          </p:nvSpPr>
          <p:spPr bwMode="auto">
            <a:xfrm>
              <a:off x="775" y="2050"/>
              <a:ext cx="25" cy="12"/>
            </a:xfrm>
            <a:custGeom>
              <a:avLst/>
              <a:gdLst>
                <a:gd name="T0" fmla="*/ 2147483647 w 13"/>
                <a:gd name="T1" fmla="*/ 2147483647 h 9"/>
                <a:gd name="T2" fmla="*/ 2147483647 w 13"/>
                <a:gd name="T3" fmla="*/ 2147483647 h 9"/>
                <a:gd name="T4" fmla="*/ 0 w 13"/>
                <a:gd name="T5" fmla="*/ 2147483647 h 9"/>
                <a:gd name="T6" fmla="*/ 2147483647 w 13"/>
                <a:gd name="T7" fmla="*/ 0 h 9"/>
                <a:gd name="T8" fmla="*/ 2147483647 w 13"/>
                <a:gd name="T9" fmla="*/ 2147483647 h 9"/>
                <a:gd name="T10" fmla="*/ 0 60000 65536"/>
                <a:gd name="T11" fmla="*/ 0 60000 65536"/>
                <a:gd name="T12" fmla="*/ 0 60000 65536"/>
                <a:gd name="T13" fmla="*/ 0 60000 65536"/>
                <a:gd name="T14" fmla="*/ 0 60000 65536"/>
                <a:gd name="T15" fmla="*/ 0 w 13"/>
                <a:gd name="T16" fmla="*/ 0 h 9"/>
                <a:gd name="T17" fmla="*/ 13 w 13"/>
                <a:gd name="T18" fmla="*/ 9 h 9"/>
              </a:gdLst>
              <a:ahLst/>
              <a:cxnLst>
                <a:cxn ang="T10">
                  <a:pos x="T0" y="T1"/>
                </a:cxn>
                <a:cxn ang="T11">
                  <a:pos x="T2" y="T3"/>
                </a:cxn>
                <a:cxn ang="T12">
                  <a:pos x="T4" y="T5"/>
                </a:cxn>
                <a:cxn ang="T13">
                  <a:pos x="T6" y="T7"/>
                </a:cxn>
                <a:cxn ang="T14">
                  <a:pos x="T8" y="T9"/>
                </a:cxn>
              </a:cxnLst>
              <a:rect l="T15" t="T16" r="T17" b="T18"/>
              <a:pathLst>
                <a:path w="13" h="9">
                  <a:moveTo>
                    <a:pt x="13" y="7"/>
                  </a:moveTo>
                  <a:lnTo>
                    <a:pt x="2" y="9"/>
                  </a:lnTo>
                  <a:lnTo>
                    <a:pt x="0" y="3"/>
                  </a:lnTo>
                  <a:lnTo>
                    <a:pt x="11" y="0"/>
                  </a:lnTo>
                  <a:lnTo>
                    <a:pt x="13" y="7"/>
                  </a:lnTo>
                  <a:close/>
                </a:path>
              </a:pathLst>
            </a:custGeom>
            <a:solidFill>
              <a:srgbClr val="9DB9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64" name="Freeform 430">
              <a:extLst>
                <a:ext uri="{FF2B5EF4-FFF2-40B4-BE49-F238E27FC236}">
                  <a16:creationId xmlns:a16="http://schemas.microsoft.com/office/drawing/2014/main" id="{F917F604-E885-377E-8C3E-96CE6EC822CB}"/>
                </a:ext>
              </a:extLst>
            </p:cNvPr>
            <p:cNvSpPr>
              <a:spLocks/>
            </p:cNvSpPr>
            <p:nvPr/>
          </p:nvSpPr>
          <p:spPr bwMode="auto">
            <a:xfrm>
              <a:off x="800" y="2074"/>
              <a:ext cx="34" cy="11"/>
            </a:xfrm>
            <a:custGeom>
              <a:avLst/>
              <a:gdLst>
                <a:gd name="T0" fmla="*/ 2147483647 w 18"/>
                <a:gd name="T1" fmla="*/ 0 h 8"/>
                <a:gd name="T2" fmla="*/ 2147483647 w 18"/>
                <a:gd name="T3" fmla="*/ 1 h 8"/>
                <a:gd name="T4" fmla="*/ 2147483647 w 18"/>
                <a:gd name="T5" fmla="*/ 2147483647 h 8"/>
                <a:gd name="T6" fmla="*/ 2147483647 w 18"/>
                <a:gd name="T7" fmla="*/ 2147483647 h 8"/>
                <a:gd name="T8" fmla="*/ 0 w 18"/>
                <a:gd name="T9" fmla="*/ 2147483647 h 8"/>
                <a:gd name="T10" fmla="*/ 2147483647 w 18"/>
                <a:gd name="T11" fmla="*/ 2147483647 h 8"/>
                <a:gd name="T12" fmla="*/ 2147483647 w 18"/>
                <a:gd name="T13" fmla="*/ 0 h 8"/>
                <a:gd name="T14" fmla="*/ 0 60000 65536"/>
                <a:gd name="T15" fmla="*/ 0 60000 65536"/>
                <a:gd name="T16" fmla="*/ 0 60000 65536"/>
                <a:gd name="T17" fmla="*/ 0 60000 65536"/>
                <a:gd name="T18" fmla="*/ 0 60000 65536"/>
                <a:gd name="T19" fmla="*/ 0 60000 65536"/>
                <a:gd name="T20" fmla="*/ 0 60000 65536"/>
                <a:gd name="T21" fmla="*/ 0 w 18"/>
                <a:gd name="T22" fmla="*/ 0 h 8"/>
                <a:gd name="T23" fmla="*/ 18 w 1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8">
                  <a:moveTo>
                    <a:pt x="17" y="0"/>
                  </a:moveTo>
                  <a:lnTo>
                    <a:pt x="18" y="1"/>
                  </a:lnTo>
                  <a:lnTo>
                    <a:pt x="11" y="6"/>
                  </a:lnTo>
                  <a:lnTo>
                    <a:pt x="2" y="8"/>
                  </a:lnTo>
                  <a:lnTo>
                    <a:pt x="0" y="7"/>
                  </a:lnTo>
                  <a:lnTo>
                    <a:pt x="9" y="5"/>
                  </a:lnTo>
                  <a:lnTo>
                    <a:pt x="17"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65" name="Freeform 431">
              <a:extLst>
                <a:ext uri="{FF2B5EF4-FFF2-40B4-BE49-F238E27FC236}">
                  <a16:creationId xmlns:a16="http://schemas.microsoft.com/office/drawing/2014/main" id="{80B43EC1-1DEA-27AF-B5B1-1859B001339F}"/>
                </a:ext>
              </a:extLst>
            </p:cNvPr>
            <p:cNvSpPr>
              <a:spLocks/>
            </p:cNvSpPr>
            <p:nvPr/>
          </p:nvSpPr>
          <p:spPr bwMode="auto">
            <a:xfrm>
              <a:off x="800" y="2084"/>
              <a:ext cx="4" cy="5"/>
            </a:xfrm>
            <a:custGeom>
              <a:avLst/>
              <a:gdLst>
                <a:gd name="T0" fmla="*/ 0 w 2"/>
                <a:gd name="T1" fmla="*/ 100799592 h 4"/>
                <a:gd name="T2" fmla="*/ 2147483647 w 2"/>
                <a:gd name="T3" fmla="*/ 177184636 h 4"/>
                <a:gd name="T4" fmla="*/ 2147483647 w 2"/>
                <a:gd name="T5" fmla="*/ 1 h 4"/>
                <a:gd name="T6" fmla="*/ 0 w 2"/>
                <a:gd name="T7" fmla="*/ 0 h 4"/>
                <a:gd name="T8" fmla="*/ 0 w 2"/>
                <a:gd name="T9" fmla="*/ 100799592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0" y="2"/>
                  </a:moveTo>
                  <a:lnTo>
                    <a:pt x="2" y="4"/>
                  </a:lnTo>
                  <a:lnTo>
                    <a:pt x="2" y="1"/>
                  </a:lnTo>
                  <a:lnTo>
                    <a:pt x="0" y="0"/>
                  </a:lnTo>
                  <a:lnTo>
                    <a:pt x="0"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66" name="Freeform 432">
              <a:extLst>
                <a:ext uri="{FF2B5EF4-FFF2-40B4-BE49-F238E27FC236}">
                  <a16:creationId xmlns:a16="http://schemas.microsoft.com/office/drawing/2014/main" id="{1DE7A4D9-D01F-E387-8BD7-E870141DC9ED}"/>
                </a:ext>
              </a:extLst>
            </p:cNvPr>
            <p:cNvSpPr>
              <a:spLocks/>
            </p:cNvSpPr>
            <p:nvPr/>
          </p:nvSpPr>
          <p:spPr bwMode="auto">
            <a:xfrm>
              <a:off x="796" y="2078"/>
              <a:ext cx="4" cy="3"/>
            </a:xfrm>
            <a:custGeom>
              <a:avLst/>
              <a:gdLst>
                <a:gd name="T0" fmla="*/ 2147483647 w 2"/>
                <a:gd name="T1" fmla="*/ 2147483647 h 2"/>
                <a:gd name="T2" fmla="*/ 0 w 2"/>
                <a:gd name="T3" fmla="*/ 2147483647 h 2"/>
                <a:gd name="T4" fmla="*/ 2147483647 w 2"/>
                <a:gd name="T5" fmla="*/ 0 h 2"/>
                <a:gd name="T6" fmla="*/ 2147483647 w 2"/>
                <a:gd name="T7" fmla="*/ 2147483647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2" y="0"/>
                  </a:lnTo>
                  <a:lnTo>
                    <a:pt x="2" y="2"/>
                  </a:lnTo>
                  <a:close/>
                </a:path>
              </a:pathLst>
            </a:custGeom>
            <a:solidFill>
              <a:srgbClr val="66BC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67" name="Freeform 433">
              <a:extLst>
                <a:ext uri="{FF2B5EF4-FFF2-40B4-BE49-F238E27FC236}">
                  <a16:creationId xmlns:a16="http://schemas.microsoft.com/office/drawing/2014/main" id="{83980F24-BBD7-C2BB-0603-E3169A18CCEA}"/>
                </a:ext>
              </a:extLst>
            </p:cNvPr>
            <p:cNvSpPr>
              <a:spLocks/>
            </p:cNvSpPr>
            <p:nvPr/>
          </p:nvSpPr>
          <p:spPr bwMode="auto">
            <a:xfrm>
              <a:off x="825" y="2064"/>
              <a:ext cx="2" cy="5"/>
            </a:xfrm>
            <a:custGeom>
              <a:avLst/>
              <a:gdLst>
                <a:gd name="T0" fmla="*/ 2147483647 w 1"/>
                <a:gd name="T1" fmla="*/ 123233661 h 4"/>
                <a:gd name="T2" fmla="*/ 0 w 1"/>
                <a:gd name="T3" fmla="*/ 177184636 h 4"/>
                <a:gd name="T4" fmla="*/ 0 w 1"/>
                <a:gd name="T5" fmla="*/ 123233661 h 4"/>
                <a:gd name="T6" fmla="*/ 2147483647 w 1"/>
                <a:gd name="T7" fmla="*/ 0 h 4"/>
                <a:gd name="T8" fmla="*/ 2147483647 w 1"/>
                <a:gd name="T9" fmla="*/ 123233661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3"/>
                  </a:moveTo>
                  <a:lnTo>
                    <a:pt x="0" y="4"/>
                  </a:lnTo>
                  <a:lnTo>
                    <a:pt x="0" y="3"/>
                  </a:lnTo>
                  <a:lnTo>
                    <a:pt x="1" y="0"/>
                  </a:lnTo>
                  <a:lnTo>
                    <a:pt x="1" y="3"/>
                  </a:lnTo>
                  <a:close/>
                </a:path>
              </a:pathLst>
            </a:custGeom>
            <a:solidFill>
              <a:srgbClr val="66BC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grpSp>
      <p:sp>
        <p:nvSpPr>
          <p:cNvPr id="168" name="Sottotitolo 2">
            <a:extLst>
              <a:ext uri="{FF2B5EF4-FFF2-40B4-BE49-F238E27FC236}">
                <a16:creationId xmlns:a16="http://schemas.microsoft.com/office/drawing/2014/main" id="{AA03B8BA-7AE7-646F-07F7-D0FC1B7C578C}"/>
              </a:ext>
            </a:extLst>
          </p:cNvPr>
          <p:cNvSpPr txBox="1">
            <a:spLocks/>
          </p:cNvSpPr>
          <p:nvPr/>
        </p:nvSpPr>
        <p:spPr>
          <a:xfrm>
            <a:off x="814665" y="854049"/>
            <a:ext cx="2423150" cy="647981"/>
          </a:xfrm>
          <a:prstGeom prst="rect">
            <a:avLst/>
          </a:prstGeom>
        </p:spPr>
        <p:txBody>
          <a:bodyPr lIns="91440" tIns="45720" rIns="91440" bIns="45720" anchor="t">
            <a:normAutofit/>
          </a:bodyPr>
          <a:lstStyle>
            <a:defPPr>
              <a:defRPr lang="it-IT"/>
            </a:defPPr>
            <a:lvl1pPr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14863"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829727"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244590"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659453"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074316"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489180"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904043"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318906"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lgn="ctr"/>
            <a:r>
              <a:rPr lang="it-IT" sz="1450" b="1" dirty="0">
                <a:solidFill>
                  <a:srgbClr val="223A86"/>
                </a:solidFill>
                <a:latin typeface="Arial"/>
                <a:ea typeface="Gadugi"/>
                <a:cs typeface="Arial"/>
              </a:rPr>
              <a:t>  «Mittente» </a:t>
            </a:r>
            <a:br>
              <a:rPr lang="it-IT" sz="1450" b="1" dirty="0">
                <a:solidFill>
                  <a:srgbClr val="223A86"/>
                </a:solidFill>
                <a:latin typeface="Arial"/>
                <a:ea typeface="Gadugi"/>
                <a:cs typeface="Arial"/>
              </a:rPr>
            </a:br>
            <a:endParaRPr lang="it-IT" dirty="0">
              <a:solidFill>
                <a:srgbClr val="223A86"/>
              </a:solidFill>
            </a:endParaRPr>
          </a:p>
        </p:txBody>
      </p:sp>
      <p:sp>
        <p:nvSpPr>
          <p:cNvPr id="169" name="CasellaDiTesto 168">
            <a:extLst>
              <a:ext uri="{FF2B5EF4-FFF2-40B4-BE49-F238E27FC236}">
                <a16:creationId xmlns:a16="http://schemas.microsoft.com/office/drawing/2014/main" id="{FD3CE30D-1336-A058-C64A-65CF085DF088}"/>
              </a:ext>
            </a:extLst>
          </p:cNvPr>
          <p:cNvSpPr txBox="1"/>
          <p:nvPr/>
        </p:nvSpPr>
        <p:spPr>
          <a:xfrm>
            <a:off x="254618" y="2396472"/>
            <a:ext cx="5512933" cy="4495974"/>
          </a:xfrm>
          <a:prstGeom prst="rect">
            <a:avLst/>
          </a:prstGeom>
        </p:spPr>
        <p:txBody>
          <a:bodyPr wrap="square">
            <a:spAutoFit/>
          </a:bodyPr>
          <a:lstStyle/>
          <a:p>
            <a:pPr marL="285750" indent="-285750">
              <a:lnSpc>
                <a:spcPct val="120000"/>
              </a:lnSpc>
              <a:spcBef>
                <a:spcPts val="1200"/>
              </a:spcBef>
              <a:buSzPct val="110000"/>
              <a:buFont typeface="Wingdings" panose="05000000000000000000" pitchFamily="2" charset="2"/>
              <a:buChar char="§"/>
            </a:pPr>
            <a:r>
              <a:rPr lang="it-IT" dirty="0">
                <a:latin typeface="Calibri" panose="020F0502020204030204" pitchFamily="34" charset="0"/>
              </a:rPr>
              <a:t>Come voi avete modificato le modalità di gestione e controllo dei pallet consegnati (dare/avere), sia verso i clienti (es. GDO) che verso i vostri operatori logistici?</a:t>
            </a:r>
          </a:p>
          <a:p>
            <a:pPr marL="285750" indent="-285750">
              <a:lnSpc>
                <a:spcPct val="120000"/>
              </a:lnSpc>
              <a:spcBef>
                <a:spcPts val="1200"/>
              </a:spcBef>
              <a:buSzPct val="110000"/>
              <a:buFont typeface="Wingdings" panose="05000000000000000000" pitchFamily="2" charset="2"/>
              <a:buChar char="§"/>
            </a:pPr>
            <a:r>
              <a:rPr lang="it-IT" dirty="0">
                <a:latin typeface="Calibri" panose="020F0502020204030204" pitchFamily="34" charset="0"/>
              </a:rPr>
              <a:t>Come è cambiato il comportamento da parte dei destinatari con cui avete accordi di interscambio?</a:t>
            </a:r>
          </a:p>
          <a:p>
            <a:pPr marL="285750" indent="-285750">
              <a:lnSpc>
                <a:spcPct val="120000"/>
              </a:lnSpc>
              <a:spcBef>
                <a:spcPts val="1200"/>
              </a:spcBef>
              <a:buSzPct val="110000"/>
              <a:buFont typeface="Wingdings" panose="05000000000000000000" pitchFamily="2" charset="2"/>
              <a:buChar char="§"/>
            </a:pPr>
            <a:r>
              <a:rPr lang="it-IT" dirty="0">
                <a:latin typeface="Calibri" panose="020F0502020204030204" pitchFamily="34" charset="0"/>
              </a:rPr>
              <a:t>Quali casistiche diverse state registrando </a:t>
            </a:r>
            <a:br>
              <a:rPr lang="it-IT" dirty="0">
                <a:latin typeface="Calibri" panose="020F0502020204030204" pitchFamily="34" charset="0"/>
              </a:rPr>
            </a:br>
            <a:r>
              <a:rPr lang="it-IT" dirty="0">
                <a:latin typeface="Calibri" panose="020F0502020204030204" pitchFamily="34" charset="0"/>
              </a:rPr>
              <a:t>sia l’interscambio immediato sia quello differito?</a:t>
            </a:r>
          </a:p>
          <a:p>
            <a:pPr marL="285750" indent="-285750">
              <a:lnSpc>
                <a:spcPct val="120000"/>
              </a:lnSpc>
              <a:spcBef>
                <a:spcPts val="1200"/>
              </a:spcBef>
              <a:buSzPct val="110000"/>
              <a:buFont typeface="Wingdings" panose="05000000000000000000" pitchFamily="2" charset="2"/>
              <a:buChar char="§"/>
            </a:pPr>
            <a:r>
              <a:rPr lang="it-IT" dirty="0">
                <a:latin typeface="Calibri" panose="020F0502020204030204" pitchFamily="34" charset="0"/>
              </a:rPr>
              <a:t>Avete registrato dei comportamenti anomali ?</a:t>
            </a:r>
          </a:p>
          <a:p>
            <a:pPr marL="285750" indent="-285750">
              <a:lnSpc>
                <a:spcPct val="120000"/>
              </a:lnSpc>
              <a:spcBef>
                <a:spcPts val="1200"/>
              </a:spcBef>
              <a:buSzPct val="110000"/>
              <a:buFont typeface="Wingdings" panose="05000000000000000000" pitchFamily="2" charset="2"/>
              <a:buChar char="§"/>
            </a:pPr>
            <a:r>
              <a:rPr lang="it-IT" dirty="0">
                <a:latin typeface="Calibri" panose="020F0502020204030204" pitchFamily="34" charset="0"/>
              </a:rPr>
              <a:t>Avete dei dubbi di interpretazione della legge o chiarimenti sulle linee guida?</a:t>
            </a:r>
          </a:p>
          <a:p>
            <a:pPr>
              <a:lnSpc>
                <a:spcPct val="120000"/>
              </a:lnSpc>
              <a:spcBef>
                <a:spcPts val="1200"/>
              </a:spcBef>
              <a:buSzPct val="110000"/>
            </a:pPr>
            <a:endParaRPr lang="it-IT" sz="1800" dirty="0">
              <a:latin typeface="Calibri" panose="020F0502020204030204" pitchFamily="34" charset="0"/>
            </a:endParaRPr>
          </a:p>
        </p:txBody>
      </p:sp>
      <p:grpSp>
        <p:nvGrpSpPr>
          <p:cNvPr id="170" name="Group 29">
            <a:extLst>
              <a:ext uri="{FF2B5EF4-FFF2-40B4-BE49-F238E27FC236}">
                <a16:creationId xmlns:a16="http://schemas.microsoft.com/office/drawing/2014/main" id="{75E3A9A9-E936-EB1E-1816-728050BE710E}"/>
              </a:ext>
            </a:extLst>
          </p:cNvPr>
          <p:cNvGrpSpPr>
            <a:grpSpLocks/>
          </p:cNvGrpSpPr>
          <p:nvPr/>
        </p:nvGrpSpPr>
        <p:grpSpPr bwMode="auto">
          <a:xfrm>
            <a:off x="5360940" y="1243250"/>
            <a:ext cx="1310148" cy="882368"/>
            <a:chOff x="3744" y="2208"/>
            <a:chExt cx="1008" cy="816"/>
          </a:xfrm>
        </p:grpSpPr>
        <p:sp>
          <p:nvSpPr>
            <p:cNvPr id="171" name="Line 30">
              <a:extLst>
                <a:ext uri="{FF2B5EF4-FFF2-40B4-BE49-F238E27FC236}">
                  <a16:creationId xmlns:a16="http://schemas.microsoft.com/office/drawing/2014/main" id="{D09957B6-52CB-01F3-B916-2B0345AB4AA7}"/>
                </a:ext>
              </a:extLst>
            </p:cNvPr>
            <p:cNvSpPr>
              <a:spLocks noChangeShapeType="1"/>
            </p:cNvSpPr>
            <p:nvPr/>
          </p:nvSpPr>
          <p:spPr bwMode="auto">
            <a:xfrm>
              <a:off x="4629" y="2554"/>
              <a:ext cx="2" cy="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it-IT" sz="1644">
                <a:latin typeface="Calibri" panose="020F0502020204030204" pitchFamily="34" charset="0"/>
              </a:endParaRPr>
            </a:p>
          </p:txBody>
        </p:sp>
        <p:sp>
          <p:nvSpPr>
            <p:cNvPr id="172" name="Freeform 31">
              <a:extLst>
                <a:ext uri="{FF2B5EF4-FFF2-40B4-BE49-F238E27FC236}">
                  <a16:creationId xmlns:a16="http://schemas.microsoft.com/office/drawing/2014/main" id="{804F8BCD-01A7-DA98-AF63-207C0598E39E}"/>
                </a:ext>
              </a:extLst>
            </p:cNvPr>
            <p:cNvSpPr>
              <a:spLocks/>
            </p:cNvSpPr>
            <p:nvPr/>
          </p:nvSpPr>
          <p:spPr bwMode="auto">
            <a:xfrm>
              <a:off x="4629" y="2561"/>
              <a:ext cx="19" cy="26"/>
            </a:xfrm>
            <a:custGeom>
              <a:avLst/>
              <a:gdLst>
                <a:gd name="T0" fmla="*/ 2147483647 w 14"/>
                <a:gd name="T1" fmla="*/ 2147483647 h 14"/>
                <a:gd name="T2" fmla="*/ 0 w 14"/>
                <a:gd name="T3" fmla="*/ 2147483647 h 14"/>
                <a:gd name="T4" fmla="*/ 0 w 14"/>
                <a:gd name="T5" fmla="*/ 2147483647 h 14"/>
                <a:gd name="T6" fmla="*/ 0 w 14"/>
                <a:gd name="T7" fmla="*/ 2147483647 h 14"/>
                <a:gd name="T8" fmla="*/ 2147483647 w 14"/>
                <a:gd name="T9" fmla="*/ 0 h 14"/>
                <a:gd name="T10" fmla="*/ 2147483647 w 14"/>
                <a:gd name="T11" fmla="*/ 0 h 14"/>
                <a:gd name="T12" fmla="*/ 2147483647 w 14"/>
                <a:gd name="T13" fmla="*/ 2147483647 h 14"/>
                <a:gd name="T14" fmla="*/ 2147483647 w 14"/>
                <a:gd name="T15" fmla="*/ 2147483647 h 14"/>
                <a:gd name="T16" fmla="*/ 2147483647 w 14"/>
                <a:gd name="T17" fmla="*/ 2147483647 h 14"/>
                <a:gd name="T18" fmla="*/ 2147483647 w 14"/>
                <a:gd name="T19" fmla="*/ 214748364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4"/>
                <a:gd name="T32" fmla="*/ 14 w 1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4">
                  <a:moveTo>
                    <a:pt x="4" y="14"/>
                  </a:moveTo>
                  <a:lnTo>
                    <a:pt x="0" y="11"/>
                  </a:lnTo>
                  <a:lnTo>
                    <a:pt x="0" y="7"/>
                  </a:lnTo>
                  <a:lnTo>
                    <a:pt x="0" y="4"/>
                  </a:lnTo>
                  <a:lnTo>
                    <a:pt x="4" y="0"/>
                  </a:lnTo>
                  <a:lnTo>
                    <a:pt x="7" y="0"/>
                  </a:lnTo>
                  <a:lnTo>
                    <a:pt x="14" y="4"/>
                  </a:lnTo>
                  <a:lnTo>
                    <a:pt x="14" y="11"/>
                  </a:lnTo>
                  <a:lnTo>
                    <a:pt x="7" y="14"/>
                  </a:lnTo>
                  <a:lnTo>
                    <a:pt x="4" y="1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73" name="Freeform 32">
              <a:extLst>
                <a:ext uri="{FF2B5EF4-FFF2-40B4-BE49-F238E27FC236}">
                  <a16:creationId xmlns:a16="http://schemas.microsoft.com/office/drawing/2014/main" id="{E888B9A9-D8BA-0133-85FB-0CA07FC26033}"/>
                </a:ext>
              </a:extLst>
            </p:cNvPr>
            <p:cNvSpPr>
              <a:spLocks/>
            </p:cNvSpPr>
            <p:nvPr/>
          </p:nvSpPr>
          <p:spPr bwMode="auto">
            <a:xfrm>
              <a:off x="4631" y="2563"/>
              <a:ext cx="17" cy="24"/>
            </a:xfrm>
            <a:custGeom>
              <a:avLst/>
              <a:gdLst>
                <a:gd name="T0" fmla="*/ 2147483647 w 13"/>
                <a:gd name="T1" fmla="*/ 2147483647 h 13"/>
                <a:gd name="T2" fmla="*/ 2147483647 w 13"/>
                <a:gd name="T3" fmla="*/ 0 h 13"/>
                <a:gd name="T4" fmla="*/ 2147483647 w 13"/>
                <a:gd name="T5" fmla="*/ 0 h 13"/>
                <a:gd name="T6" fmla="*/ 0 w 13"/>
                <a:gd name="T7" fmla="*/ 2147483647 h 13"/>
                <a:gd name="T8" fmla="*/ 0 w 13"/>
                <a:gd name="T9" fmla="*/ 2147483647 h 13"/>
                <a:gd name="T10" fmla="*/ 0 w 13"/>
                <a:gd name="T11" fmla="*/ 2147483647 h 13"/>
                <a:gd name="T12" fmla="*/ 2147483647 w 13"/>
                <a:gd name="T13" fmla="*/ 2147483647 h 13"/>
                <a:gd name="T14" fmla="*/ 2147483647 w 13"/>
                <a:gd name="T15" fmla="*/ 2147483647 h 13"/>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3"/>
                <a:gd name="T26" fmla="*/ 13 w 13"/>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3">
                  <a:moveTo>
                    <a:pt x="13" y="9"/>
                  </a:moveTo>
                  <a:lnTo>
                    <a:pt x="13" y="0"/>
                  </a:lnTo>
                  <a:lnTo>
                    <a:pt x="5" y="0"/>
                  </a:lnTo>
                  <a:lnTo>
                    <a:pt x="0" y="5"/>
                  </a:lnTo>
                  <a:lnTo>
                    <a:pt x="0" y="9"/>
                  </a:lnTo>
                  <a:lnTo>
                    <a:pt x="0" y="13"/>
                  </a:lnTo>
                  <a:lnTo>
                    <a:pt x="5" y="13"/>
                  </a:lnTo>
                  <a:lnTo>
                    <a:pt x="13" y="9"/>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74" name="Freeform 33">
              <a:extLst>
                <a:ext uri="{FF2B5EF4-FFF2-40B4-BE49-F238E27FC236}">
                  <a16:creationId xmlns:a16="http://schemas.microsoft.com/office/drawing/2014/main" id="{D36B5FEB-8DD4-0DB5-3D85-E30506D01744}"/>
                </a:ext>
              </a:extLst>
            </p:cNvPr>
            <p:cNvSpPr>
              <a:spLocks/>
            </p:cNvSpPr>
            <p:nvPr/>
          </p:nvSpPr>
          <p:spPr bwMode="auto">
            <a:xfrm>
              <a:off x="4577" y="2498"/>
              <a:ext cx="47" cy="91"/>
            </a:xfrm>
            <a:custGeom>
              <a:avLst/>
              <a:gdLst>
                <a:gd name="T0" fmla="*/ 2147483647 w 34"/>
                <a:gd name="T1" fmla="*/ 2147483647 h 49"/>
                <a:gd name="T2" fmla="*/ 0 w 34"/>
                <a:gd name="T3" fmla="*/ 0 h 49"/>
                <a:gd name="T4" fmla="*/ 0 w 34"/>
                <a:gd name="T5" fmla="*/ 2147483647 h 49"/>
                <a:gd name="T6" fmla="*/ 2147483647 w 34"/>
                <a:gd name="T7" fmla="*/ 2147483647 h 49"/>
                <a:gd name="T8" fmla="*/ 2147483647 w 34"/>
                <a:gd name="T9" fmla="*/ 2147483647 h 49"/>
                <a:gd name="T10" fmla="*/ 0 60000 65536"/>
                <a:gd name="T11" fmla="*/ 0 60000 65536"/>
                <a:gd name="T12" fmla="*/ 0 60000 65536"/>
                <a:gd name="T13" fmla="*/ 0 60000 65536"/>
                <a:gd name="T14" fmla="*/ 0 60000 65536"/>
                <a:gd name="T15" fmla="*/ 0 w 34"/>
                <a:gd name="T16" fmla="*/ 0 h 49"/>
                <a:gd name="T17" fmla="*/ 34 w 34"/>
                <a:gd name="T18" fmla="*/ 49 h 49"/>
              </a:gdLst>
              <a:ahLst/>
              <a:cxnLst>
                <a:cxn ang="T10">
                  <a:pos x="T0" y="T1"/>
                </a:cxn>
                <a:cxn ang="T11">
                  <a:pos x="T2" y="T3"/>
                </a:cxn>
                <a:cxn ang="T12">
                  <a:pos x="T4" y="T5"/>
                </a:cxn>
                <a:cxn ang="T13">
                  <a:pos x="T6" y="T7"/>
                </a:cxn>
                <a:cxn ang="T14">
                  <a:pos x="T8" y="T9"/>
                </a:cxn>
              </a:cxnLst>
              <a:rect l="T15" t="T16" r="T17" b="T18"/>
              <a:pathLst>
                <a:path w="34" h="49">
                  <a:moveTo>
                    <a:pt x="34" y="16"/>
                  </a:moveTo>
                  <a:lnTo>
                    <a:pt x="0" y="0"/>
                  </a:lnTo>
                  <a:lnTo>
                    <a:pt x="0" y="32"/>
                  </a:lnTo>
                  <a:lnTo>
                    <a:pt x="34" y="49"/>
                  </a:lnTo>
                  <a:lnTo>
                    <a:pt x="34" y="1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75" name="Freeform 34">
              <a:extLst>
                <a:ext uri="{FF2B5EF4-FFF2-40B4-BE49-F238E27FC236}">
                  <a16:creationId xmlns:a16="http://schemas.microsoft.com/office/drawing/2014/main" id="{FE463C23-4843-949E-AF10-AD88710FEECF}"/>
                </a:ext>
              </a:extLst>
            </p:cNvPr>
            <p:cNvSpPr>
              <a:spLocks/>
            </p:cNvSpPr>
            <p:nvPr/>
          </p:nvSpPr>
          <p:spPr bwMode="auto">
            <a:xfrm>
              <a:off x="4703" y="2483"/>
              <a:ext cx="30" cy="39"/>
            </a:xfrm>
            <a:custGeom>
              <a:avLst/>
              <a:gdLst>
                <a:gd name="T0" fmla="*/ 2147483647 w 22"/>
                <a:gd name="T1" fmla="*/ 2147483647 h 21"/>
                <a:gd name="T2" fmla="*/ 2147483647 w 22"/>
                <a:gd name="T3" fmla="*/ 2147483647 h 21"/>
                <a:gd name="T4" fmla="*/ 0 w 22"/>
                <a:gd name="T5" fmla="*/ 2147483647 h 21"/>
                <a:gd name="T6" fmla="*/ 0 w 22"/>
                <a:gd name="T7" fmla="*/ 2147483647 h 21"/>
                <a:gd name="T8" fmla="*/ 2147483647 w 22"/>
                <a:gd name="T9" fmla="*/ 2147483647 h 21"/>
                <a:gd name="T10" fmla="*/ 2147483647 w 22"/>
                <a:gd name="T11" fmla="*/ 2147483647 h 21"/>
                <a:gd name="T12" fmla="*/ 2147483647 w 22"/>
                <a:gd name="T13" fmla="*/ 2147483647 h 21"/>
                <a:gd name="T14" fmla="*/ 2147483647 w 22"/>
                <a:gd name="T15" fmla="*/ 0 h 21"/>
                <a:gd name="T16" fmla="*/ 2147483647 w 22"/>
                <a:gd name="T17" fmla="*/ 2147483647 h 21"/>
                <a:gd name="T18" fmla="*/ 2147483647 w 22"/>
                <a:gd name="T19" fmla="*/ 2147483647 h 21"/>
                <a:gd name="T20" fmla="*/ 2147483647 w 22"/>
                <a:gd name="T21" fmla="*/ 2147483647 h 21"/>
                <a:gd name="T22" fmla="*/ 2147483647 w 22"/>
                <a:gd name="T23" fmla="*/ 2147483647 h 21"/>
                <a:gd name="T24" fmla="*/ 2147483647 w 22"/>
                <a:gd name="T25" fmla="*/ 2147483647 h 21"/>
                <a:gd name="T26" fmla="*/ 2147483647 w 22"/>
                <a:gd name="T27" fmla="*/ 2147483647 h 21"/>
                <a:gd name="T28" fmla="*/ 2147483647 w 22"/>
                <a:gd name="T29" fmla="*/ 2147483647 h 21"/>
                <a:gd name="T30" fmla="*/ 2147483647 w 22"/>
                <a:gd name="T31" fmla="*/ 2147483647 h 21"/>
                <a:gd name="T32" fmla="*/ 2147483647 w 22"/>
                <a:gd name="T33" fmla="*/ 2147483647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1"/>
                <a:gd name="T53" fmla="*/ 22 w 22"/>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1">
                  <a:moveTo>
                    <a:pt x="10" y="21"/>
                  </a:moveTo>
                  <a:lnTo>
                    <a:pt x="3" y="19"/>
                  </a:lnTo>
                  <a:lnTo>
                    <a:pt x="0" y="16"/>
                  </a:lnTo>
                  <a:lnTo>
                    <a:pt x="0" y="14"/>
                  </a:lnTo>
                  <a:lnTo>
                    <a:pt x="3" y="6"/>
                  </a:lnTo>
                  <a:lnTo>
                    <a:pt x="8" y="5"/>
                  </a:lnTo>
                  <a:lnTo>
                    <a:pt x="10" y="3"/>
                  </a:lnTo>
                  <a:lnTo>
                    <a:pt x="12" y="0"/>
                  </a:lnTo>
                  <a:lnTo>
                    <a:pt x="14" y="3"/>
                  </a:lnTo>
                  <a:lnTo>
                    <a:pt x="19" y="5"/>
                  </a:lnTo>
                  <a:lnTo>
                    <a:pt x="22" y="5"/>
                  </a:lnTo>
                  <a:lnTo>
                    <a:pt x="22" y="9"/>
                  </a:lnTo>
                  <a:lnTo>
                    <a:pt x="19" y="14"/>
                  </a:lnTo>
                  <a:lnTo>
                    <a:pt x="17" y="19"/>
                  </a:lnTo>
                  <a:lnTo>
                    <a:pt x="14" y="21"/>
                  </a:lnTo>
                  <a:lnTo>
                    <a:pt x="12" y="21"/>
                  </a:lnTo>
                  <a:lnTo>
                    <a:pt x="1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76" name="Freeform 35">
              <a:extLst>
                <a:ext uri="{FF2B5EF4-FFF2-40B4-BE49-F238E27FC236}">
                  <a16:creationId xmlns:a16="http://schemas.microsoft.com/office/drawing/2014/main" id="{337CB627-D55D-D21C-222F-65D44C1A9AD9}"/>
                </a:ext>
              </a:extLst>
            </p:cNvPr>
            <p:cNvSpPr>
              <a:spLocks/>
            </p:cNvSpPr>
            <p:nvPr/>
          </p:nvSpPr>
          <p:spPr bwMode="auto">
            <a:xfrm>
              <a:off x="4708" y="2485"/>
              <a:ext cx="25" cy="37"/>
            </a:xfrm>
            <a:custGeom>
              <a:avLst/>
              <a:gdLst>
                <a:gd name="T0" fmla="*/ 2147483647 w 18"/>
                <a:gd name="T1" fmla="*/ 2147483647 h 20"/>
                <a:gd name="T2" fmla="*/ 2147483647 w 18"/>
                <a:gd name="T3" fmla="*/ 2147483647 h 20"/>
                <a:gd name="T4" fmla="*/ 2147483647 w 18"/>
                <a:gd name="T5" fmla="*/ 2147483647 h 20"/>
                <a:gd name="T6" fmla="*/ 2147483647 w 18"/>
                <a:gd name="T7" fmla="*/ 2147483647 h 20"/>
                <a:gd name="T8" fmla="*/ 2147483647 w 18"/>
                <a:gd name="T9" fmla="*/ 0 h 20"/>
                <a:gd name="T10" fmla="*/ 2147483647 w 18"/>
                <a:gd name="T11" fmla="*/ 2147483647 h 20"/>
                <a:gd name="T12" fmla="*/ 2147483647 w 18"/>
                <a:gd name="T13" fmla="*/ 2147483647 h 20"/>
                <a:gd name="T14" fmla="*/ 2147483647 w 18"/>
                <a:gd name="T15" fmla="*/ 2147483647 h 20"/>
                <a:gd name="T16" fmla="*/ 0 w 18"/>
                <a:gd name="T17" fmla="*/ 2147483647 h 20"/>
                <a:gd name="T18" fmla="*/ 0 w 18"/>
                <a:gd name="T19" fmla="*/ 2147483647 h 20"/>
                <a:gd name="T20" fmla="*/ 2147483647 w 18"/>
                <a:gd name="T21" fmla="*/ 2147483647 h 20"/>
                <a:gd name="T22" fmla="*/ 2147483647 w 18"/>
                <a:gd name="T23" fmla="*/ 2147483647 h 20"/>
                <a:gd name="T24" fmla="*/ 2147483647 w 18"/>
                <a:gd name="T25" fmla="*/ 2147483647 h 20"/>
                <a:gd name="T26" fmla="*/ 2147483647 w 18"/>
                <a:gd name="T27" fmla="*/ 2147483647 h 20"/>
                <a:gd name="T28" fmla="*/ 2147483647 w 18"/>
                <a:gd name="T29" fmla="*/ 2147483647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
                <a:gd name="T46" fmla="*/ 0 h 20"/>
                <a:gd name="T47" fmla="*/ 18 w 18"/>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 h="20">
                  <a:moveTo>
                    <a:pt x="15" y="12"/>
                  </a:moveTo>
                  <a:lnTo>
                    <a:pt x="18" y="8"/>
                  </a:lnTo>
                  <a:lnTo>
                    <a:pt x="18" y="3"/>
                  </a:lnTo>
                  <a:lnTo>
                    <a:pt x="15" y="3"/>
                  </a:lnTo>
                  <a:lnTo>
                    <a:pt x="11" y="0"/>
                  </a:lnTo>
                  <a:lnTo>
                    <a:pt x="9" y="3"/>
                  </a:lnTo>
                  <a:lnTo>
                    <a:pt x="6" y="5"/>
                  </a:lnTo>
                  <a:lnTo>
                    <a:pt x="3" y="8"/>
                  </a:lnTo>
                  <a:lnTo>
                    <a:pt x="0" y="14"/>
                  </a:lnTo>
                  <a:lnTo>
                    <a:pt x="0" y="18"/>
                  </a:lnTo>
                  <a:lnTo>
                    <a:pt x="3" y="20"/>
                  </a:lnTo>
                  <a:lnTo>
                    <a:pt x="6" y="20"/>
                  </a:lnTo>
                  <a:lnTo>
                    <a:pt x="9" y="20"/>
                  </a:lnTo>
                  <a:lnTo>
                    <a:pt x="11" y="18"/>
                  </a:lnTo>
                  <a:lnTo>
                    <a:pt x="15" y="1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77" name="Freeform 36">
              <a:extLst>
                <a:ext uri="{FF2B5EF4-FFF2-40B4-BE49-F238E27FC236}">
                  <a16:creationId xmlns:a16="http://schemas.microsoft.com/office/drawing/2014/main" id="{F760B8DE-1B7C-EE04-4640-612F8C8DFEEB}"/>
                </a:ext>
              </a:extLst>
            </p:cNvPr>
            <p:cNvSpPr>
              <a:spLocks/>
            </p:cNvSpPr>
            <p:nvPr/>
          </p:nvSpPr>
          <p:spPr bwMode="auto">
            <a:xfrm>
              <a:off x="4712" y="2491"/>
              <a:ext cx="20" cy="24"/>
            </a:xfrm>
            <a:custGeom>
              <a:avLst/>
              <a:gdLst>
                <a:gd name="T0" fmla="*/ 2147483647 w 14"/>
                <a:gd name="T1" fmla="*/ 2147483647 h 13"/>
                <a:gd name="T2" fmla="*/ 2147483647 w 14"/>
                <a:gd name="T3" fmla="*/ 2147483647 h 13"/>
                <a:gd name="T4" fmla="*/ 2147483647 w 14"/>
                <a:gd name="T5" fmla="*/ 0 h 13"/>
                <a:gd name="T6" fmla="*/ 2147483647 w 14"/>
                <a:gd name="T7" fmla="*/ 2147483647 h 13"/>
                <a:gd name="T8" fmla="*/ 0 w 14"/>
                <a:gd name="T9" fmla="*/ 2147483647 h 13"/>
                <a:gd name="T10" fmla="*/ 0 w 14"/>
                <a:gd name="T11" fmla="*/ 2147483647 h 13"/>
                <a:gd name="T12" fmla="*/ 0 w 14"/>
                <a:gd name="T13" fmla="*/ 2147483647 h 13"/>
                <a:gd name="T14" fmla="*/ 2147483647 w 14"/>
                <a:gd name="T15" fmla="*/ 2147483647 h 13"/>
                <a:gd name="T16" fmla="*/ 2147483647 w 14"/>
                <a:gd name="T17" fmla="*/ 214748364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3"/>
                <a:gd name="T29" fmla="*/ 14 w 14"/>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3">
                  <a:moveTo>
                    <a:pt x="8" y="11"/>
                  </a:moveTo>
                  <a:lnTo>
                    <a:pt x="14" y="4"/>
                  </a:lnTo>
                  <a:lnTo>
                    <a:pt x="8" y="0"/>
                  </a:lnTo>
                  <a:lnTo>
                    <a:pt x="5" y="4"/>
                  </a:lnTo>
                  <a:lnTo>
                    <a:pt x="0" y="7"/>
                  </a:lnTo>
                  <a:lnTo>
                    <a:pt x="0" y="11"/>
                  </a:lnTo>
                  <a:lnTo>
                    <a:pt x="0" y="13"/>
                  </a:lnTo>
                  <a:lnTo>
                    <a:pt x="5" y="13"/>
                  </a:lnTo>
                  <a:lnTo>
                    <a:pt x="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78" name="Freeform 37">
              <a:extLst>
                <a:ext uri="{FF2B5EF4-FFF2-40B4-BE49-F238E27FC236}">
                  <a16:creationId xmlns:a16="http://schemas.microsoft.com/office/drawing/2014/main" id="{37593014-AF16-6D41-A812-ABBB7A90560D}"/>
                </a:ext>
              </a:extLst>
            </p:cNvPr>
            <p:cNvSpPr>
              <a:spLocks/>
            </p:cNvSpPr>
            <p:nvPr/>
          </p:nvSpPr>
          <p:spPr bwMode="auto">
            <a:xfrm>
              <a:off x="4693" y="2492"/>
              <a:ext cx="26" cy="39"/>
            </a:xfrm>
            <a:custGeom>
              <a:avLst/>
              <a:gdLst>
                <a:gd name="T0" fmla="*/ 2147483647 w 19"/>
                <a:gd name="T1" fmla="*/ 2147483647 h 21"/>
                <a:gd name="T2" fmla="*/ 2147483647 w 19"/>
                <a:gd name="T3" fmla="*/ 2147483647 h 21"/>
                <a:gd name="T4" fmla="*/ 0 w 19"/>
                <a:gd name="T5" fmla="*/ 2147483647 h 21"/>
                <a:gd name="T6" fmla="*/ 0 w 19"/>
                <a:gd name="T7" fmla="*/ 2147483647 h 21"/>
                <a:gd name="T8" fmla="*/ 2147483647 w 19"/>
                <a:gd name="T9" fmla="*/ 2147483647 h 21"/>
                <a:gd name="T10" fmla="*/ 2147483647 w 19"/>
                <a:gd name="T11" fmla="*/ 2147483647 h 21"/>
                <a:gd name="T12" fmla="*/ 2147483647 w 19"/>
                <a:gd name="T13" fmla="*/ 2147483647 h 21"/>
                <a:gd name="T14" fmla="*/ 2147483647 w 19"/>
                <a:gd name="T15" fmla="*/ 0 h 21"/>
                <a:gd name="T16" fmla="*/ 2147483647 w 19"/>
                <a:gd name="T17" fmla="*/ 2147483647 h 21"/>
                <a:gd name="T18" fmla="*/ 2147483647 w 19"/>
                <a:gd name="T19" fmla="*/ 2147483647 h 21"/>
                <a:gd name="T20" fmla="*/ 2147483647 w 19"/>
                <a:gd name="T21" fmla="*/ 2147483647 h 21"/>
                <a:gd name="T22" fmla="*/ 2147483647 w 19"/>
                <a:gd name="T23" fmla="*/ 2147483647 h 21"/>
                <a:gd name="T24" fmla="*/ 2147483647 w 19"/>
                <a:gd name="T25" fmla="*/ 2147483647 h 21"/>
                <a:gd name="T26" fmla="*/ 2147483647 w 19"/>
                <a:gd name="T27" fmla="*/ 2147483647 h 21"/>
                <a:gd name="T28" fmla="*/ 2147483647 w 19"/>
                <a:gd name="T29" fmla="*/ 2147483647 h 21"/>
                <a:gd name="T30" fmla="*/ 2147483647 w 19"/>
                <a:gd name="T31" fmla="*/ 2147483647 h 21"/>
                <a:gd name="T32" fmla="*/ 2147483647 w 19"/>
                <a:gd name="T33" fmla="*/ 2147483647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1"/>
                <a:gd name="T53" fmla="*/ 19 w 19"/>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1">
                  <a:moveTo>
                    <a:pt x="6" y="21"/>
                  </a:moveTo>
                  <a:lnTo>
                    <a:pt x="2" y="19"/>
                  </a:lnTo>
                  <a:lnTo>
                    <a:pt x="0" y="16"/>
                  </a:lnTo>
                  <a:lnTo>
                    <a:pt x="0" y="15"/>
                  </a:lnTo>
                  <a:lnTo>
                    <a:pt x="2" y="6"/>
                  </a:lnTo>
                  <a:lnTo>
                    <a:pt x="3" y="5"/>
                  </a:lnTo>
                  <a:lnTo>
                    <a:pt x="6" y="3"/>
                  </a:lnTo>
                  <a:lnTo>
                    <a:pt x="9" y="0"/>
                  </a:lnTo>
                  <a:lnTo>
                    <a:pt x="11" y="3"/>
                  </a:lnTo>
                  <a:lnTo>
                    <a:pt x="16" y="5"/>
                  </a:lnTo>
                  <a:lnTo>
                    <a:pt x="19" y="5"/>
                  </a:lnTo>
                  <a:lnTo>
                    <a:pt x="19" y="11"/>
                  </a:lnTo>
                  <a:lnTo>
                    <a:pt x="16" y="16"/>
                  </a:lnTo>
                  <a:lnTo>
                    <a:pt x="14" y="19"/>
                  </a:lnTo>
                  <a:lnTo>
                    <a:pt x="11" y="21"/>
                  </a:lnTo>
                  <a:lnTo>
                    <a:pt x="9" y="21"/>
                  </a:lnTo>
                  <a:lnTo>
                    <a:pt x="6"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79" name="Freeform 38">
              <a:extLst>
                <a:ext uri="{FF2B5EF4-FFF2-40B4-BE49-F238E27FC236}">
                  <a16:creationId xmlns:a16="http://schemas.microsoft.com/office/drawing/2014/main" id="{B9DA1ECE-240A-FEDF-D1D5-3611673023C6}"/>
                </a:ext>
              </a:extLst>
            </p:cNvPr>
            <p:cNvSpPr>
              <a:spLocks/>
            </p:cNvSpPr>
            <p:nvPr/>
          </p:nvSpPr>
          <p:spPr bwMode="auto">
            <a:xfrm>
              <a:off x="4696" y="2494"/>
              <a:ext cx="23" cy="37"/>
            </a:xfrm>
            <a:custGeom>
              <a:avLst/>
              <a:gdLst>
                <a:gd name="T0" fmla="*/ 2147483647 w 17"/>
                <a:gd name="T1" fmla="*/ 2147483647 h 20"/>
                <a:gd name="T2" fmla="*/ 2147483647 w 17"/>
                <a:gd name="T3" fmla="*/ 2147483647 h 20"/>
                <a:gd name="T4" fmla="*/ 2147483647 w 17"/>
                <a:gd name="T5" fmla="*/ 2147483647 h 20"/>
                <a:gd name="T6" fmla="*/ 2147483647 w 17"/>
                <a:gd name="T7" fmla="*/ 2147483647 h 20"/>
                <a:gd name="T8" fmla="*/ 2147483647 w 17"/>
                <a:gd name="T9" fmla="*/ 0 h 20"/>
                <a:gd name="T10" fmla="*/ 2147483647 w 17"/>
                <a:gd name="T11" fmla="*/ 2147483647 h 20"/>
                <a:gd name="T12" fmla="*/ 2147483647 w 17"/>
                <a:gd name="T13" fmla="*/ 2147483647 h 20"/>
                <a:gd name="T14" fmla="*/ 1 w 17"/>
                <a:gd name="T15" fmla="*/ 2147483647 h 20"/>
                <a:gd name="T16" fmla="*/ 0 w 17"/>
                <a:gd name="T17" fmla="*/ 2147483647 h 20"/>
                <a:gd name="T18" fmla="*/ 0 w 17"/>
                <a:gd name="T19" fmla="*/ 2147483647 h 20"/>
                <a:gd name="T20" fmla="*/ 1 w 17"/>
                <a:gd name="T21" fmla="*/ 2147483647 h 20"/>
                <a:gd name="T22" fmla="*/ 2147483647 w 17"/>
                <a:gd name="T23" fmla="*/ 2147483647 h 20"/>
                <a:gd name="T24" fmla="*/ 2147483647 w 17"/>
                <a:gd name="T25" fmla="*/ 2147483647 h 20"/>
                <a:gd name="T26" fmla="*/ 2147483647 w 17"/>
                <a:gd name="T27" fmla="*/ 2147483647 h 20"/>
                <a:gd name="T28" fmla="*/ 2147483647 w 17"/>
                <a:gd name="T29" fmla="*/ 2147483647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20"/>
                <a:gd name="T47" fmla="*/ 17 w 17"/>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20">
                  <a:moveTo>
                    <a:pt x="14" y="15"/>
                  </a:moveTo>
                  <a:lnTo>
                    <a:pt x="17" y="10"/>
                  </a:lnTo>
                  <a:lnTo>
                    <a:pt x="17" y="3"/>
                  </a:lnTo>
                  <a:lnTo>
                    <a:pt x="14" y="3"/>
                  </a:lnTo>
                  <a:lnTo>
                    <a:pt x="10" y="0"/>
                  </a:lnTo>
                  <a:lnTo>
                    <a:pt x="8" y="3"/>
                  </a:lnTo>
                  <a:lnTo>
                    <a:pt x="5" y="5"/>
                  </a:lnTo>
                  <a:lnTo>
                    <a:pt x="1" y="10"/>
                  </a:lnTo>
                  <a:lnTo>
                    <a:pt x="0" y="15"/>
                  </a:lnTo>
                  <a:lnTo>
                    <a:pt x="0" y="18"/>
                  </a:lnTo>
                  <a:lnTo>
                    <a:pt x="1" y="20"/>
                  </a:lnTo>
                  <a:lnTo>
                    <a:pt x="5" y="20"/>
                  </a:lnTo>
                  <a:lnTo>
                    <a:pt x="8" y="20"/>
                  </a:lnTo>
                  <a:lnTo>
                    <a:pt x="10" y="18"/>
                  </a:lnTo>
                  <a:lnTo>
                    <a:pt x="14" y="15"/>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80" name="Freeform 39">
              <a:extLst>
                <a:ext uri="{FF2B5EF4-FFF2-40B4-BE49-F238E27FC236}">
                  <a16:creationId xmlns:a16="http://schemas.microsoft.com/office/drawing/2014/main" id="{D44A1A6A-5A00-B7BD-A63C-478807C16024}"/>
                </a:ext>
              </a:extLst>
            </p:cNvPr>
            <p:cNvSpPr>
              <a:spLocks/>
            </p:cNvSpPr>
            <p:nvPr/>
          </p:nvSpPr>
          <p:spPr bwMode="auto">
            <a:xfrm>
              <a:off x="4697" y="2504"/>
              <a:ext cx="20" cy="24"/>
            </a:xfrm>
            <a:custGeom>
              <a:avLst/>
              <a:gdLst>
                <a:gd name="T0" fmla="*/ 2147483647 w 14"/>
                <a:gd name="T1" fmla="*/ 2147483647 h 13"/>
                <a:gd name="T2" fmla="*/ 2147483647 w 14"/>
                <a:gd name="T3" fmla="*/ 0 h 13"/>
                <a:gd name="T4" fmla="*/ 2147483647 w 14"/>
                <a:gd name="T5" fmla="*/ 0 h 13"/>
                <a:gd name="T6" fmla="*/ 2147483647 w 14"/>
                <a:gd name="T7" fmla="*/ 0 h 13"/>
                <a:gd name="T8" fmla="*/ 0 w 14"/>
                <a:gd name="T9" fmla="*/ 2147483647 h 13"/>
                <a:gd name="T10" fmla="*/ 0 w 14"/>
                <a:gd name="T11" fmla="*/ 2147483647 h 13"/>
                <a:gd name="T12" fmla="*/ 0 w 14"/>
                <a:gd name="T13" fmla="*/ 2147483647 h 13"/>
                <a:gd name="T14" fmla="*/ 2147483647 w 14"/>
                <a:gd name="T15" fmla="*/ 2147483647 h 13"/>
                <a:gd name="T16" fmla="*/ 2147483647 w 14"/>
                <a:gd name="T17" fmla="*/ 214748364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3"/>
                <a:gd name="T29" fmla="*/ 14 w 14"/>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3">
                  <a:moveTo>
                    <a:pt x="9" y="8"/>
                  </a:moveTo>
                  <a:lnTo>
                    <a:pt x="14" y="0"/>
                  </a:lnTo>
                  <a:lnTo>
                    <a:pt x="9" y="0"/>
                  </a:lnTo>
                  <a:lnTo>
                    <a:pt x="6" y="0"/>
                  </a:lnTo>
                  <a:lnTo>
                    <a:pt x="0" y="5"/>
                  </a:lnTo>
                  <a:lnTo>
                    <a:pt x="0" y="8"/>
                  </a:lnTo>
                  <a:lnTo>
                    <a:pt x="0" y="13"/>
                  </a:lnTo>
                  <a:lnTo>
                    <a:pt x="6" y="13"/>
                  </a:lnTo>
                  <a:lnTo>
                    <a:pt x="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81" name="Freeform 40">
              <a:extLst>
                <a:ext uri="{FF2B5EF4-FFF2-40B4-BE49-F238E27FC236}">
                  <a16:creationId xmlns:a16="http://schemas.microsoft.com/office/drawing/2014/main" id="{4626ACF9-3294-CC0B-84C3-D0162660190E}"/>
                </a:ext>
              </a:extLst>
            </p:cNvPr>
            <p:cNvSpPr>
              <a:spLocks/>
            </p:cNvSpPr>
            <p:nvPr/>
          </p:nvSpPr>
          <p:spPr bwMode="auto">
            <a:xfrm>
              <a:off x="4710" y="2489"/>
              <a:ext cx="28" cy="39"/>
            </a:xfrm>
            <a:custGeom>
              <a:avLst/>
              <a:gdLst>
                <a:gd name="T0" fmla="*/ 2147483647 w 21"/>
                <a:gd name="T1" fmla="*/ 2147483647 h 21"/>
                <a:gd name="T2" fmla="*/ 2147483647 w 21"/>
                <a:gd name="T3" fmla="*/ 2147483647 h 21"/>
                <a:gd name="T4" fmla="*/ 2147483647 w 21"/>
                <a:gd name="T5" fmla="*/ 2147483647 h 21"/>
                <a:gd name="T6" fmla="*/ 0 w 21"/>
                <a:gd name="T7" fmla="*/ 2147483647 h 21"/>
                <a:gd name="T8" fmla="*/ 2147483647 w 21"/>
                <a:gd name="T9" fmla="*/ 2147483647 h 21"/>
                <a:gd name="T10" fmla="*/ 2147483647 w 21"/>
                <a:gd name="T11" fmla="*/ 2147483647 h 21"/>
                <a:gd name="T12" fmla="*/ 2147483647 w 21"/>
                <a:gd name="T13" fmla="*/ 2147483647 h 21"/>
                <a:gd name="T14" fmla="*/ 2147483647 w 21"/>
                <a:gd name="T15" fmla="*/ 0 h 21"/>
                <a:gd name="T16" fmla="*/ 2147483647 w 21"/>
                <a:gd name="T17" fmla="*/ 0 h 21"/>
                <a:gd name="T18" fmla="*/ 2147483647 w 21"/>
                <a:gd name="T19" fmla="*/ 2147483647 h 21"/>
                <a:gd name="T20" fmla="*/ 2147483647 w 21"/>
                <a:gd name="T21" fmla="*/ 2147483647 h 21"/>
                <a:gd name="T22" fmla="*/ 2147483647 w 21"/>
                <a:gd name="T23" fmla="*/ 2147483647 h 21"/>
                <a:gd name="T24" fmla="*/ 2147483647 w 21"/>
                <a:gd name="T25" fmla="*/ 2147483647 h 21"/>
                <a:gd name="T26" fmla="*/ 2147483647 w 21"/>
                <a:gd name="T27" fmla="*/ 2147483647 h 21"/>
                <a:gd name="T28" fmla="*/ 2147483647 w 21"/>
                <a:gd name="T29" fmla="*/ 2147483647 h 21"/>
                <a:gd name="T30" fmla="*/ 2147483647 w 21"/>
                <a:gd name="T31" fmla="*/ 2147483647 h 21"/>
                <a:gd name="T32" fmla="*/ 2147483647 w 21"/>
                <a:gd name="T33" fmla="*/ 2147483647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1"/>
                <a:gd name="T53" fmla="*/ 21 w 21"/>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1">
                  <a:moveTo>
                    <a:pt x="8" y="21"/>
                  </a:moveTo>
                  <a:lnTo>
                    <a:pt x="3" y="18"/>
                  </a:lnTo>
                  <a:lnTo>
                    <a:pt x="3" y="16"/>
                  </a:lnTo>
                  <a:lnTo>
                    <a:pt x="0" y="14"/>
                  </a:lnTo>
                  <a:lnTo>
                    <a:pt x="3" y="6"/>
                  </a:lnTo>
                  <a:lnTo>
                    <a:pt x="5" y="2"/>
                  </a:lnTo>
                  <a:lnTo>
                    <a:pt x="8" y="2"/>
                  </a:lnTo>
                  <a:lnTo>
                    <a:pt x="13" y="0"/>
                  </a:lnTo>
                  <a:lnTo>
                    <a:pt x="16" y="0"/>
                  </a:lnTo>
                  <a:lnTo>
                    <a:pt x="18" y="2"/>
                  </a:lnTo>
                  <a:lnTo>
                    <a:pt x="21" y="5"/>
                  </a:lnTo>
                  <a:lnTo>
                    <a:pt x="21" y="6"/>
                  </a:lnTo>
                  <a:lnTo>
                    <a:pt x="18" y="14"/>
                  </a:lnTo>
                  <a:lnTo>
                    <a:pt x="16" y="18"/>
                  </a:lnTo>
                  <a:lnTo>
                    <a:pt x="13" y="21"/>
                  </a:lnTo>
                  <a:lnTo>
                    <a:pt x="10" y="21"/>
                  </a:lnTo>
                  <a:lnTo>
                    <a:pt x="8"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82" name="Freeform 41">
              <a:extLst>
                <a:ext uri="{FF2B5EF4-FFF2-40B4-BE49-F238E27FC236}">
                  <a16:creationId xmlns:a16="http://schemas.microsoft.com/office/drawing/2014/main" id="{AFACB6EF-0DA0-1E88-9C70-00E6BF049E8A}"/>
                </a:ext>
              </a:extLst>
            </p:cNvPr>
            <p:cNvSpPr>
              <a:spLocks/>
            </p:cNvSpPr>
            <p:nvPr/>
          </p:nvSpPr>
          <p:spPr bwMode="auto">
            <a:xfrm>
              <a:off x="4714" y="2491"/>
              <a:ext cx="24" cy="37"/>
            </a:xfrm>
            <a:custGeom>
              <a:avLst/>
              <a:gdLst>
                <a:gd name="T0" fmla="*/ 2147483647 w 18"/>
                <a:gd name="T1" fmla="*/ 2147483647 h 20"/>
                <a:gd name="T2" fmla="*/ 2147483647 w 18"/>
                <a:gd name="T3" fmla="*/ 2147483647 h 20"/>
                <a:gd name="T4" fmla="*/ 2147483647 w 18"/>
                <a:gd name="T5" fmla="*/ 2147483647 h 20"/>
                <a:gd name="T6" fmla="*/ 2147483647 w 18"/>
                <a:gd name="T7" fmla="*/ 0 h 20"/>
                <a:gd name="T8" fmla="*/ 2147483647 w 18"/>
                <a:gd name="T9" fmla="*/ 0 h 20"/>
                <a:gd name="T10" fmla="*/ 2147483647 w 18"/>
                <a:gd name="T11" fmla="*/ 2147483647 h 20"/>
                <a:gd name="T12" fmla="*/ 2147483647 w 18"/>
                <a:gd name="T13" fmla="*/ 2147483647 h 20"/>
                <a:gd name="T14" fmla="*/ 2147483647 w 18"/>
                <a:gd name="T15" fmla="*/ 2147483647 h 20"/>
                <a:gd name="T16" fmla="*/ 0 w 18"/>
                <a:gd name="T17" fmla="*/ 2147483647 h 20"/>
                <a:gd name="T18" fmla="*/ 2147483647 w 18"/>
                <a:gd name="T19" fmla="*/ 2147483647 h 20"/>
                <a:gd name="T20" fmla="*/ 2147483647 w 18"/>
                <a:gd name="T21" fmla="*/ 2147483647 h 20"/>
                <a:gd name="T22" fmla="*/ 2147483647 w 18"/>
                <a:gd name="T23" fmla="*/ 2147483647 h 20"/>
                <a:gd name="T24" fmla="*/ 2147483647 w 18"/>
                <a:gd name="T25" fmla="*/ 2147483647 h 20"/>
                <a:gd name="T26" fmla="*/ 2147483647 w 18"/>
                <a:gd name="T27" fmla="*/ 2147483647 h 20"/>
                <a:gd name="T28" fmla="*/ 2147483647 w 18"/>
                <a:gd name="T29" fmla="*/ 2147483647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
                <a:gd name="T46" fmla="*/ 0 h 20"/>
                <a:gd name="T47" fmla="*/ 18 w 18"/>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 h="20">
                  <a:moveTo>
                    <a:pt x="15" y="12"/>
                  </a:moveTo>
                  <a:lnTo>
                    <a:pt x="18" y="5"/>
                  </a:lnTo>
                  <a:lnTo>
                    <a:pt x="18" y="2"/>
                  </a:lnTo>
                  <a:lnTo>
                    <a:pt x="15" y="0"/>
                  </a:lnTo>
                  <a:lnTo>
                    <a:pt x="11" y="0"/>
                  </a:lnTo>
                  <a:lnTo>
                    <a:pt x="9" y="2"/>
                  </a:lnTo>
                  <a:lnTo>
                    <a:pt x="6" y="5"/>
                  </a:lnTo>
                  <a:lnTo>
                    <a:pt x="2" y="7"/>
                  </a:lnTo>
                  <a:lnTo>
                    <a:pt x="0" y="15"/>
                  </a:lnTo>
                  <a:lnTo>
                    <a:pt x="2" y="17"/>
                  </a:lnTo>
                  <a:lnTo>
                    <a:pt x="2" y="20"/>
                  </a:lnTo>
                  <a:lnTo>
                    <a:pt x="6" y="20"/>
                  </a:lnTo>
                  <a:lnTo>
                    <a:pt x="9" y="20"/>
                  </a:lnTo>
                  <a:lnTo>
                    <a:pt x="11" y="17"/>
                  </a:lnTo>
                  <a:lnTo>
                    <a:pt x="15" y="1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83" name="Freeform 42">
              <a:extLst>
                <a:ext uri="{FF2B5EF4-FFF2-40B4-BE49-F238E27FC236}">
                  <a16:creationId xmlns:a16="http://schemas.microsoft.com/office/drawing/2014/main" id="{7E3BAE19-BC37-2E76-0692-C9B5D21FA6A5}"/>
                </a:ext>
              </a:extLst>
            </p:cNvPr>
            <p:cNvSpPr>
              <a:spLocks/>
            </p:cNvSpPr>
            <p:nvPr/>
          </p:nvSpPr>
          <p:spPr bwMode="auto">
            <a:xfrm>
              <a:off x="4717" y="2494"/>
              <a:ext cx="19" cy="28"/>
            </a:xfrm>
            <a:custGeom>
              <a:avLst/>
              <a:gdLst>
                <a:gd name="T0" fmla="*/ 2147483647 w 14"/>
                <a:gd name="T1" fmla="*/ 2147483647 h 15"/>
                <a:gd name="T2" fmla="*/ 2147483647 w 14"/>
                <a:gd name="T3" fmla="*/ 2147483647 h 15"/>
                <a:gd name="T4" fmla="*/ 2147483647 w 14"/>
                <a:gd name="T5" fmla="*/ 0 h 15"/>
                <a:gd name="T6" fmla="*/ 2147483647 w 14"/>
                <a:gd name="T7" fmla="*/ 0 h 15"/>
                <a:gd name="T8" fmla="*/ 0 w 14"/>
                <a:gd name="T9" fmla="*/ 2147483647 h 15"/>
                <a:gd name="T10" fmla="*/ 0 w 14"/>
                <a:gd name="T11" fmla="*/ 2147483647 h 15"/>
                <a:gd name="T12" fmla="*/ 0 w 14"/>
                <a:gd name="T13" fmla="*/ 2147483647 h 15"/>
                <a:gd name="T14" fmla="*/ 2147483647 w 14"/>
                <a:gd name="T15" fmla="*/ 2147483647 h 15"/>
                <a:gd name="T16" fmla="*/ 2147483647 w 14"/>
                <a:gd name="T17" fmla="*/ 214748364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5"/>
                <a:gd name="T29" fmla="*/ 14 w 14"/>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5">
                  <a:moveTo>
                    <a:pt x="9" y="11"/>
                  </a:moveTo>
                  <a:lnTo>
                    <a:pt x="14" y="4"/>
                  </a:lnTo>
                  <a:lnTo>
                    <a:pt x="9" y="0"/>
                  </a:lnTo>
                  <a:lnTo>
                    <a:pt x="5" y="0"/>
                  </a:lnTo>
                  <a:lnTo>
                    <a:pt x="0" y="7"/>
                  </a:lnTo>
                  <a:lnTo>
                    <a:pt x="0" y="11"/>
                  </a:lnTo>
                  <a:lnTo>
                    <a:pt x="0" y="15"/>
                  </a:lnTo>
                  <a:lnTo>
                    <a:pt x="5" y="15"/>
                  </a:lnTo>
                  <a:lnTo>
                    <a:pt x="9" y="11"/>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84" name="Freeform 43">
              <a:extLst>
                <a:ext uri="{FF2B5EF4-FFF2-40B4-BE49-F238E27FC236}">
                  <a16:creationId xmlns:a16="http://schemas.microsoft.com/office/drawing/2014/main" id="{4D499296-F21B-11BB-4328-13D88D30BFF0}"/>
                </a:ext>
              </a:extLst>
            </p:cNvPr>
            <p:cNvSpPr>
              <a:spLocks/>
            </p:cNvSpPr>
            <p:nvPr/>
          </p:nvSpPr>
          <p:spPr bwMode="auto">
            <a:xfrm>
              <a:off x="4697" y="2498"/>
              <a:ext cx="29" cy="39"/>
            </a:xfrm>
            <a:custGeom>
              <a:avLst/>
              <a:gdLst>
                <a:gd name="T0" fmla="*/ 2147483647 w 21"/>
                <a:gd name="T1" fmla="*/ 2147483647 h 21"/>
                <a:gd name="T2" fmla="*/ 2147483647 w 21"/>
                <a:gd name="T3" fmla="*/ 2147483647 h 21"/>
                <a:gd name="T4" fmla="*/ 2147483647 w 21"/>
                <a:gd name="T5" fmla="*/ 2147483647 h 21"/>
                <a:gd name="T6" fmla="*/ 0 w 21"/>
                <a:gd name="T7" fmla="*/ 2147483647 h 21"/>
                <a:gd name="T8" fmla="*/ 2147483647 w 21"/>
                <a:gd name="T9" fmla="*/ 2147483647 h 21"/>
                <a:gd name="T10" fmla="*/ 2147483647 w 21"/>
                <a:gd name="T11" fmla="*/ 2147483647 h 21"/>
                <a:gd name="T12" fmla="*/ 2147483647 w 21"/>
                <a:gd name="T13" fmla="*/ 2147483647 h 21"/>
                <a:gd name="T14" fmla="*/ 2147483647 w 21"/>
                <a:gd name="T15" fmla="*/ 0 h 21"/>
                <a:gd name="T16" fmla="*/ 2147483647 w 21"/>
                <a:gd name="T17" fmla="*/ 0 h 21"/>
                <a:gd name="T18" fmla="*/ 2147483647 w 21"/>
                <a:gd name="T19" fmla="*/ 2147483647 h 21"/>
                <a:gd name="T20" fmla="*/ 2147483647 w 21"/>
                <a:gd name="T21" fmla="*/ 2147483647 h 21"/>
                <a:gd name="T22" fmla="*/ 2147483647 w 21"/>
                <a:gd name="T23" fmla="*/ 2147483647 h 21"/>
                <a:gd name="T24" fmla="*/ 2147483647 w 21"/>
                <a:gd name="T25" fmla="*/ 2147483647 h 21"/>
                <a:gd name="T26" fmla="*/ 2147483647 w 21"/>
                <a:gd name="T27" fmla="*/ 2147483647 h 21"/>
                <a:gd name="T28" fmla="*/ 2147483647 w 21"/>
                <a:gd name="T29" fmla="*/ 2147483647 h 21"/>
                <a:gd name="T30" fmla="*/ 2147483647 w 21"/>
                <a:gd name="T31" fmla="*/ 2147483647 h 21"/>
                <a:gd name="T32" fmla="*/ 2147483647 w 21"/>
                <a:gd name="T33" fmla="*/ 2147483647 h 21"/>
                <a:gd name="T34" fmla="*/ 2147483647 w 21"/>
                <a:gd name="T35" fmla="*/ 2147483647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1"/>
                <a:gd name="T56" fmla="*/ 21 w 21"/>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1">
                  <a:moveTo>
                    <a:pt x="7" y="21"/>
                  </a:moveTo>
                  <a:lnTo>
                    <a:pt x="2" y="18"/>
                  </a:lnTo>
                  <a:lnTo>
                    <a:pt x="2" y="16"/>
                  </a:lnTo>
                  <a:lnTo>
                    <a:pt x="0" y="14"/>
                  </a:lnTo>
                  <a:lnTo>
                    <a:pt x="2" y="8"/>
                  </a:lnTo>
                  <a:lnTo>
                    <a:pt x="4" y="6"/>
                  </a:lnTo>
                  <a:lnTo>
                    <a:pt x="7" y="2"/>
                  </a:lnTo>
                  <a:lnTo>
                    <a:pt x="11" y="0"/>
                  </a:lnTo>
                  <a:lnTo>
                    <a:pt x="16" y="0"/>
                  </a:lnTo>
                  <a:lnTo>
                    <a:pt x="18" y="2"/>
                  </a:lnTo>
                  <a:lnTo>
                    <a:pt x="18" y="6"/>
                  </a:lnTo>
                  <a:lnTo>
                    <a:pt x="21" y="6"/>
                  </a:lnTo>
                  <a:lnTo>
                    <a:pt x="21" y="8"/>
                  </a:lnTo>
                  <a:lnTo>
                    <a:pt x="18" y="14"/>
                  </a:lnTo>
                  <a:lnTo>
                    <a:pt x="16" y="18"/>
                  </a:lnTo>
                  <a:lnTo>
                    <a:pt x="11" y="21"/>
                  </a:lnTo>
                  <a:lnTo>
                    <a:pt x="9" y="21"/>
                  </a:lnTo>
                  <a:lnTo>
                    <a:pt x="7"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85" name="Freeform 44">
              <a:extLst>
                <a:ext uri="{FF2B5EF4-FFF2-40B4-BE49-F238E27FC236}">
                  <a16:creationId xmlns:a16="http://schemas.microsoft.com/office/drawing/2014/main" id="{87B959A6-57F5-DF49-1E23-0388F15B62E6}"/>
                </a:ext>
              </a:extLst>
            </p:cNvPr>
            <p:cNvSpPr>
              <a:spLocks/>
            </p:cNvSpPr>
            <p:nvPr/>
          </p:nvSpPr>
          <p:spPr bwMode="auto">
            <a:xfrm>
              <a:off x="4700" y="2500"/>
              <a:ext cx="26" cy="37"/>
            </a:xfrm>
            <a:custGeom>
              <a:avLst/>
              <a:gdLst>
                <a:gd name="T0" fmla="*/ 2147483647 w 19"/>
                <a:gd name="T1" fmla="*/ 2147483647 h 20"/>
                <a:gd name="T2" fmla="*/ 2147483647 w 19"/>
                <a:gd name="T3" fmla="*/ 2147483647 h 20"/>
                <a:gd name="T4" fmla="*/ 2147483647 w 19"/>
                <a:gd name="T5" fmla="*/ 2147483647 h 20"/>
                <a:gd name="T6" fmla="*/ 2147483647 w 19"/>
                <a:gd name="T7" fmla="*/ 2147483647 h 20"/>
                <a:gd name="T8" fmla="*/ 2147483647 w 19"/>
                <a:gd name="T9" fmla="*/ 0 h 20"/>
                <a:gd name="T10" fmla="*/ 2147483647 w 19"/>
                <a:gd name="T11" fmla="*/ 2147483647 h 20"/>
                <a:gd name="T12" fmla="*/ 2147483647 w 19"/>
                <a:gd name="T13" fmla="*/ 2147483647 h 20"/>
                <a:gd name="T14" fmla="*/ 2147483647 w 19"/>
                <a:gd name="T15" fmla="*/ 2147483647 h 20"/>
                <a:gd name="T16" fmla="*/ 0 w 19"/>
                <a:gd name="T17" fmla="*/ 2147483647 h 20"/>
                <a:gd name="T18" fmla="*/ 2147483647 w 19"/>
                <a:gd name="T19" fmla="*/ 2147483647 h 20"/>
                <a:gd name="T20" fmla="*/ 2147483647 w 19"/>
                <a:gd name="T21" fmla="*/ 2147483647 h 20"/>
                <a:gd name="T22" fmla="*/ 2147483647 w 19"/>
                <a:gd name="T23" fmla="*/ 2147483647 h 20"/>
                <a:gd name="T24" fmla="*/ 2147483647 w 19"/>
                <a:gd name="T25" fmla="*/ 2147483647 h 20"/>
                <a:gd name="T26" fmla="*/ 2147483647 w 19"/>
                <a:gd name="T27" fmla="*/ 2147483647 h 20"/>
                <a:gd name="T28" fmla="*/ 2147483647 w 19"/>
                <a:gd name="T29" fmla="*/ 2147483647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20"/>
                <a:gd name="T47" fmla="*/ 19 w 19"/>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20">
                  <a:moveTo>
                    <a:pt x="16" y="12"/>
                  </a:moveTo>
                  <a:lnTo>
                    <a:pt x="19" y="7"/>
                  </a:lnTo>
                  <a:lnTo>
                    <a:pt x="19" y="5"/>
                  </a:lnTo>
                  <a:lnTo>
                    <a:pt x="16" y="5"/>
                  </a:lnTo>
                  <a:lnTo>
                    <a:pt x="14" y="0"/>
                  </a:lnTo>
                  <a:lnTo>
                    <a:pt x="7" y="5"/>
                  </a:lnTo>
                  <a:lnTo>
                    <a:pt x="5" y="7"/>
                  </a:lnTo>
                  <a:lnTo>
                    <a:pt x="2" y="8"/>
                  </a:lnTo>
                  <a:lnTo>
                    <a:pt x="0" y="15"/>
                  </a:lnTo>
                  <a:lnTo>
                    <a:pt x="2" y="17"/>
                  </a:lnTo>
                  <a:lnTo>
                    <a:pt x="2" y="20"/>
                  </a:lnTo>
                  <a:lnTo>
                    <a:pt x="5" y="20"/>
                  </a:lnTo>
                  <a:lnTo>
                    <a:pt x="7" y="20"/>
                  </a:lnTo>
                  <a:lnTo>
                    <a:pt x="14" y="17"/>
                  </a:lnTo>
                  <a:lnTo>
                    <a:pt x="16" y="1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86" name="Freeform 45">
              <a:extLst>
                <a:ext uri="{FF2B5EF4-FFF2-40B4-BE49-F238E27FC236}">
                  <a16:creationId xmlns:a16="http://schemas.microsoft.com/office/drawing/2014/main" id="{61B98CF9-B5D8-AF3B-906E-CC887F2F615B}"/>
                </a:ext>
              </a:extLst>
            </p:cNvPr>
            <p:cNvSpPr>
              <a:spLocks/>
            </p:cNvSpPr>
            <p:nvPr/>
          </p:nvSpPr>
          <p:spPr bwMode="auto">
            <a:xfrm>
              <a:off x="4703" y="2507"/>
              <a:ext cx="20" cy="24"/>
            </a:xfrm>
            <a:custGeom>
              <a:avLst/>
              <a:gdLst>
                <a:gd name="T0" fmla="*/ 2147483647 w 15"/>
                <a:gd name="T1" fmla="*/ 2147483647 h 13"/>
                <a:gd name="T2" fmla="*/ 2147483647 w 15"/>
                <a:gd name="T3" fmla="*/ 2147483647 h 13"/>
                <a:gd name="T4" fmla="*/ 2147483647 w 15"/>
                <a:gd name="T5" fmla="*/ 0 h 13"/>
                <a:gd name="T6" fmla="*/ 2147483647 w 15"/>
                <a:gd name="T7" fmla="*/ 0 h 13"/>
                <a:gd name="T8" fmla="*/ 0 w 15"/>
                <a:gd name="T9" fmla="*/ 2147483647 h 13"/>
                <a:gd name="T10" fmla="*/ 0 w 15"/>
                <a:gd name="T11" fmla="*/ 2147483647 h 13"/>
                <a:gd name="T12" fmla="*/ 0 w 15"/>
                <a:gd name="T13" fmla="*/ 2147483647 h 13"/>
                <a:gd name="T14" fmla="*/ 2147483647 w 15"/>
                <a:gd name="T15" fmla="*/ 2147483647 h 13"/>
                <a:gd name="T16" fmla="*/ 2147483647 w 15"/>
                <a:gd name="T17" fmla="*/ 214748364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3"/>
                <a:gd name="T29" fmla="*/ 15 w 15"/>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3">
                  <a:moveTo>
                    <a:pt x="12" y="9"/>
                  </a:moveTo>
                  <a:lnTo>
                    <a:pt x="15" y="3"/>
                  </a:lnTo>
                  <a:lnTo>
                    <a:pt x="12" y="0"/>
                  </a:lnTo>
                  <a:lnTo>
                    <a:pt x="4" y="0"/>
                  </a:lnTo>
                  <a:lnTo>
                    <a:pt x="0" y="6"/>
                  </a:lnTo>
                  <a:lnTo>
                    <a:pt x="0" y="9"/>
                  </a:lnTo>
                  <a:lnTo>
                    <a:pt x="0" y="13"/>
                  </a:lnTo>
                  <a:lnTo>
                    <a:pt x="4" y="13"/>
                  </a:lnTo>
                  <a:lnTo>
                    <a:pt x="12" y="9"/>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87" name="Freeform 46">
              <a:extLst>
                <a:ext uri="{FF2B5EF4-FFF2-40B4-BE49-F238E27FC236}">
                  <a16:creationId xmlns:a16="http://schemas.microsoft.com/office/drawing/2014/main" id="{17A6CBE1-D71B-2F4D-28F1-C93B9DAE7907}"/>
                </a:ext>
              </a:extLst>
            </p:cNvPr>
            <p:cNvSpPr>
              <a:spLocks/>
            </p:cNvSpPr>
            <p:nvPr/>
          </p:nvSpPr>
          <p:spPr bwMode="auto">
            <a:xfrm>
              <a:off x="4577" y="2398"/>
              <a:ext cx="175" cy="141"/>
            </a:xfrm>
            <a:custGeom>
              <a:avLst/>
              <a:gdLst>
                <a:gd name="T0" fmla="*/ 2147483647 w 128"/>
                <a:gd name="T1" fmla="*/ 2147483647 h 76"/>
                <a:gd name="T2" fmla="*/ 2147483647 w 128"/>
                <a:gd name="T3" fmla="*/ 0 h 76"/>
                <a:gd name="T4" fmla="*/ 0 w 128"/>
                <a:gd name="T5" fmla="*/ 2147483647 h 76"/>
                <a:gd name="T6" fmla="*/ 2147483647 w 128"/>
                <a:gd name="T7" fmla="*/ 2147483647 h 76"/>
                <a:gd name="T8" fmla="*/ 2147483647 w 128"/>
                <a:gd name="T9" fmla="*/ 2147483647 h 76"/>
                <a:gd name="T10" fmla="*/ 0 60000 65536"/>
                <a:gd name="T11" fmla="*/ 0 60000 65536"/>
                <a:gd name="T12" fmla="*/ 0 60000 65536"/>
                <a:gd name="T13" fmla="*/ 0 60000 65536"/>
                <a:gd name="T14" fmla="*/ 0 60000 65536"/>
                <a:gd name="T15" fmla="*/ 0 w 128"/>
                <a:gd name="T16" fmla="*/ 0 h 76"/>
                <a:gd name="T17" fmla="*/ 128 w 128"/>
                <a:gd name="T18" fmla="*/ 76 h 76"/>
              </a:gdLst>
              <a:ahLst/>
              <a:cxnLst>
                <a:cxn ang="T10">
                  <a:pos x="T0" y="T1"/>
                </a:cxn>
                <a:cxn ang="T11">
                  <a:pos x="T2" y="T3"/>
                </a:cxn>
                <a:cxn ang="T12">
                  <a:pos x="T4" y="T5"/>
                </a:cxn>
                <a:cxn ang="T13">
                  <a:pos x="T6" y="T7"/>
                </a:cxn>
                <a:cxn ang="T14">
                  <a:pos x="T8" y="T9"/>
                </a:cxn>
              </a:cxnLst>
              <a:rect l="T15" t="T16" r="T17" b="T18"/>
              <a:pathLst>
                <a:path w="128" h="76">
                  <a:moveTo>
                    <a:pt x="128" y="17"/>
                  </a:moveTo>
                  <a:lnTo>
                    <a:pt x="100" y="0"/>
                  </a:lnTo>
                  <a:lnTo>
                    <a:pt x="0" y="61"/>
                  </a:lnTo>
                  <a:lnTo>
                    <a:pt x="26" y="76"/>
                  </a:lnTo>
                  <a:lnTo>
                    <a:pt x="128" y="1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88" name="Freeform 47">
              <a:extLst>
                <a:ext uri="{FF2B5EF4-FFF2-40B4-BE49-F238E27FC236}">
                  <a16:creationId xmlns:a16="http://schemas.microsoft.com/office/drawing/2014/main" id="{81F6E491-D691-DA69-5D05-A4E6CBC27F6C}"/>
                </a:ext>
              </a:extLst>
            </p:cNvPr>
            <p:cNvSpPr>
              <a:spLocks/>
            </p:cNvSpPr>
            <p:nvPr/>
          </p:nvSpPr>
          <p:spPr bwMode="auto">
            <a:xfrm>
              <a:off x="4610" y="2424"/>
              <a:ext cx="142" cy="165"/>
            </a:xfrm>
            <a:custGeom>
              <a:avLst/>
              <a:gdLst>
                <a:gd name="T0" fmla="*/ 2147483647 w 104"/>
                <a:gd name="T1" fmla="*/ 0 h 89"/>
                <a:gd name="T2" fmla="*/ 0 w 104"/>
                <a:gd name="T3" fmla="*/ 2147483647 h 89"/>
                <a:gd name="T4" fmla="*/ 0 w 104"/>
                <a:gd name="T5" fmla="*/ 2147483647 h 89"/>
                <a:gd name="T6" fmla="*/ 2147483647 w 104"/>
                <a:gd name="T7" fmla="*/ 2147483647 h 89"/>
                <a:gd name="T8" fmla="*/ 2147483647 w 104"/>
                <a:gd name="T9" fmla="*/ 0 h 89"/>
                <a:gd name="T10" fmla="*/ 0 60000 65536"/>
                <a:gd name="T11" fmla="*/ 0 60000 65536"/>
                <a:gd name="T12" fmla="*/ 0 60000 65536"/>
                <a:gd name="T13" fmla="*/ 0 60000 65536"/>
                <a:gd name="T14" fmla="*/ 0 60000 65536"/>
                <a:gd name="T15" fmla="*/ 0 w 104"/>
                <a:gd name="T16" fmla="*/ 0 h 89"/>
                <a:gd name="T17" fmla="*/ 104 w 104"/>
                <a:gd name="T18" fmla="*/ 89 h 89"/>
              </a:gdLst>
              <a:ahLst/>
              <a:cxnLst>
                <a:cxn ang="T10">
                  <a:pos x="T0" y="T1"/>
                </a:cxn>
                <a:cxn ang="T11">
                  <a:pos x="T2" y="T3"/>
                </a:cxn>
                <a:cxn ang="T12">
                  <a:pos x="T4" y="T5"/>
                </a:cxn>
                <a:cxn ang="T13">
                  <a:pos x="T6" y="T7"/>
                </a:cxn>
                <a:cxn ang="T14">
                  <a:pos x="T8" y="T9"/>
                </a:cxn>
              </a:cxnLst>
              <a:rect l="T15" t="T16" r="T17" b="T18"/>
              <a:pathLst>
                <a:path w="104" h="89">
                  <a:moveTo>
                    <a:pt x="104" y="0"/>
                  </a:moveTo>
                  <a:lnTo>
                    <a:pt x="0" y="58"/>
                  </a:lnTo>
                  <a:lnTo>
                    <a:pt x="0" y="89"/>
                  </a:lnTo>
                  <a:lnTo>
                    <a:pt x="104" y="30"/>
                  </a:lnTo>
                  <a:lnTo>
                    <a:pt x="104"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89" name="Line 48">
              <a:extLst>
                <a:ext uri="{FF2B5EF4-FFF2-40B4-BE49-F238E27FC236}">
                  <a16:creationId xmlns:a16="http://schemas.microsoft.com/office/drawing/2014/main" id="{421A098C-9C8F-D375-C862-9C40ECFF03AA}"/>
                </a:ext>
              </a:extLst>
            </p:cNvPr>
            <p:cNvSpPr>
              <a:spLocks noChangeShapeType="1"/>
            </p:cNvSpPr>
            <p:nvPr/>
          </p:nvSpPr>
          <p:spPr bwMode="auto">
            <a:xfrm>
              <a:off x="4516" y="246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it-IT" sz="1644">
                <a:latin typeface="Calibri" panose="020F0502020204030204" pitchFamily="34" charset="0"/>
              </a:endParaRPr>
            </a:p>
          </p:txBody>
        </p:sp>
        <p:sp>
          <p:nvSpPr>
            <p:cNvPr id="190" name="Freeform 49">
              <a:extLst>
                <a:ext uri="{FF2B5EF4-FFF2-40B4-BE49-F238E27FC236}">
                  <a16:creationId xmlns:a16="http://schemas.microsoft.com/office/drawing/2014/main" id="{B5630790-82FD-0C8D-578F-5B687C8EE68B}"/>
                </a:ext>
              </a:extLst>
            </p:cNvPr>
            <p:cNvSpPr>
              <a:spLocks/>
            </p:cNvSpPr>
            <p:nvPr/>
          </p:nvSpPr>
          <p:spPr bwMode="auto">
            <a:xfrm>
              <a:off x="4515" y="2472"/>
              <a:ext cx="19" cy="30"/>
            </a:xfrm>
            <a:custGeom>
              <a:avLst/>
              <a:gdLst>
                <a:gd name="T0" fmla="*/ 2147483647 w 14"/>
                <a:gd name="T1" fmla="*/ 2147483647 h 16"/>
                <a:gd name="T2" fmla="*/ 0 w 14"/>
                <a:gd name="T3" fmla="*/ 2147483647 h 16"/>
                <a:gd name="T4" fmla="*/ 0 w 14"/>
                <a:gd name="T5" fmla="*/ 2147483647 h 16"/>
                <a:gd name="T6" fmla="*/ 0 w 14"/>
                <a:gd name="T7" fmla="*/ 2147483647 h 16"/>
                <a:gd name="T8" fmla="*/ 2147483647 w 14"/>
                <a:gd name="T9" fmla="*/ 0 h 16"/>
                <a:gd name="T10" fmla="*/ 2147483647 w 14"/>
                <a:gd name="T11" fmla="*/ 0 h 16"/>
                <a:gd name="T12" fmla="*/ 2147483647 w 14"/>
                <a:gd name="T13" fmla="*/ 2147483647 h 16"/>
                <a:gd name="T14" fmla="*/ 2147483647 w 14"/>
                <a:gd name="T15" fmla="*/ 2147483647 h 16"/>
                <a:gd name="T16" fmla="*/ 2147483647 w 14"/>
                <a:gd name="T17" fmla="*/ 2147483647 h 16"/>
                <a:gd name="T18" fmla="*/ 2147483647 w 14"/>
                <a:gd name="T19" fmla="*/ 2147483647 h 16"/>
                <a:gd name="T20" fmla="*/ 2147483647 w 14"/>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6"/>
                <a:gd name="T35" fmla="*/ 14 w 1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6">
                  <a:moveTo>
                    <a:pt x="5" y="16"/>
                  </a:moveTo>
                  <a:lnTo>
                    <a:pt x="0" y="12"/>
                  </a:lnTo>
                  <a:lnTo>
                    <a:pt x="0" y="10"/>
                  </a:lnTo>
                  <a:lnTo>
                    <a:pt x="0" y="4"/>
                  </a:lnTo>
                  <a:lnTo>
                    <a:pt x="5" y="0"/>
                  </a:lnTo>
                  <a:lnTo>
                    <a:pt x="9" y="0"/>
                  </a:lnTo>
                  <a:lnTo>
                    <a:pt x="14" y="4"/>
                  </a:lnTo>
                  <a:lnTo>
                    <a:pt x="14" y="10"/>
                  </a:lnTo>
                  <a:lnTo>
                    <a:pt x="14" y="12"/>
                  </a:lnTo>
                  <a:lnTo>
                    <a:pt x="9" y="16"/>
                  </a:lnTo>
                  <a:lnTo>
                    <a:pt x="5" y="16"/>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91" name="Freeform 50">
              <a:extLst>
                <a:ext uri="{FF2B5EF4-FFF2-40B4-BE49-F238E27FC236}">
                  <a16:creationId xmlns:a16="http://schemas.microsoft.com/office/drawing/2014/main" id="{60BFE024-C0AD-83E2-C042-10B895D6DE36}"/>
                </a:ext>
              </a:extLst>
            </p:cNvPr>
            <p:cNvSpPr>
              <a:spLocks/>
            </p:cNvSpPr>
            <p:nvPr/>
          </p:nvSpPr>
          <p:spPr bwMode="auto">
            <a:xfrm>
              <a:off x="4516" y="2474"/>
              <a:ext cx="18" cy="28"/>
            </a:xfrm>
            <a:custGeom>
              <a:avLst/>
              <a:gdLst>
                <a:gd name="T0" fmla="*/ 2147483647 w 13"/>
                <a:gd name="T1" fmla="*/ 2147483647 h 15"/>
                <a:gd name="T2" fmla="*/ 2147483647 w 13"/>
                <a:gd name="T3" fmla="*/ 2147483647 h 15"/>
                <a:gd name="T4" fmla="*/ 2147483647 w 13"/>
                <a:gd name="T5" fmla="*/ 0 h 15"/>
                <a:gd name="T6" fmla="*/ 2147483647 w 13"/>
                <a:gd name="T7" fmla="*/ 0 h 15"/>
                <a:gd name="T8" fmla="*/ 0 w 13"/>
                <a:gd name="T9" fmla="*/ 2147483647 h 15"/>
                <a:gd name="T10" fmla="*/ 0 w 13"/>
                <a:gd name="T11" fmla="*/ 2147483647 h 15"/>
                <a:gd name="T12" fmla="*/ 0 w 13"/>
                <a:gd name="T13" fmla="*/ 2147483647 h 15"/>
                <a:gd name="T14" fmla="*/ 2147483647 w 13"/>
                <a:gd name="T15" fmla="*/ 2147483647 h 15"/>
                <a:gd name="T16" fmla="*/ 2147483647 w 13"/>
                <a:gd name="T17" fmla="*/ 214748364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5"/>
                <a:gd name="T29" fmla="*/ 13 w 13"/>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5">
                  <a:moveTo>
                    <a:pt x="13" y="11"/>
                  </a:moveTo>
                  <a:lnTo>
                    <a:pt x="13" y="8"/>
                  </a:lnTo>
                  <a:lnTo>
                    <a:pt x="13" y="0"/>
                  </a:lnTo>
                  <a:lnTo>
                    <a:pt x="7" y="0"/>
                  </a:lnTo>
                  <a:lnTo>
                    <a:pt x="0" y="8"/>
                  </a:lnTo>
                  <a:lnTo>
                    <a:pt x="0" y="11"/>
                  </a:lnTo>
                  <a:lnTo>
                    <a:pt x="0" y="15"/>
                  </a:lnTo>
                  <a:lnTo>
                    <a:pt x="7" y="15"/>
                  </a:lnTo>
                  <a:lnTo>
                    <a:pt x="13" y="11"/>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92" name="Freeform 51">
              <a:extLst>
                <a:ext uri="{FF2B5EF4-FFF2-40B4-BE49-F238E27FC236}">
                  <a16:creationId xmlns:a16="http://schemas.microsoft.com/office/drawing/2014/main" id="{3921A901-2DB9-801B-B587-237C9FF0CC32}"/>
                </a:ext>
              </a:extLst>
            </p:cNvPr>
            <p:cNvSpPr>
              <a:spLocks/>
            </p:cNvSpPr>
            <p:nvPr/>
          </p:nvSpPr>
          <p:spPr bwMode="auto">
            <a:xfrm>
              <a:off x="4463" y="2411"/>
              <a:ext cx="46" cy="93"/>
            </a:xfrm>
            <a:custGeom>
              <a:avLst/>
              <a:gdLst>
                <a:gd name="T0" fmla="*/ 2147483647 w 34"/>
                <a:gd name="T1" fmla="*/ 2147483647 h 50"/>
                <a:gd name="T2" fmla="*/ 0 w 34"/>
                <a:gd name="T3" fmla="*/ 0 h 50"/>
                <a:gd name="T4" fmla="*/ 0 w 34"/>
                <a:gd name="T5" fmla="*/ 2147483647 h 50"/>
                <a:gd name="T6" fmla="*/ 2147483647 w 34"/>
                <a:gd name="T7" fmla="*/ 2147483647 h 50"/>
                <a:gd name="T8" fmla="*/ 2147483647 w 34"/>
                <a:gd name="T9" fmla="*/ 2147483647 h 50"/>
                <a:gd name="T10" fmla="*/ 0 60000 65536"/>
                <a:gd name="T11" fmla="*/ 0 60000 65536"/>
                <a:gd name="T12" fmla="*/ 0 60000 65536"/>
                <a:gd name="T13" fmla="*/ 0 60000 65536"/>
                <a:gd name="T14" fmla="*/ 0 60000 65536"/>
                <a:gd name="T15" fmla="*/ 0 w 34"/>
                <a:gd name="T16" fmla="*/ 0 h 50"/>
                <a:gd name="T17" fmla="*/ 34 w 34"/>
                <a:gd name="T18" fmla="*/ 50 h 50"/>
              </a:gdLst>
              <a:ahLst/>
              <a:cxnLst>
                <a:cxn ang="T10">
                  <a:pos x="T0" y="T1"/>
                </a:cxn>
                <a:cxn ang="T11">
                  <a:pos x="T2" y="T3"/>
                </a:cxn>
                <a:cxn ang="T12">
                  <a:pos x="T4" y="T5"/>
                </a:cxn>
                <a:cxn ang="T13">
                  <a:pos x="T6" y="T7"/>
                </a:cxn>
                <a:cxn ang="T14">
                  <a:pos x="T8" y="T9"/>
                </a:cxn>
              </a:cxnLst>
              <a:rect l="T15" t="T16" r="T17" b="T18"/>
              <a:pathLst>
                <a:path w="34" h="50">
                  <a:moveTo>
                    <a:pt x="34" y="16"/>
                  </a:moveTo>
                  <a:lnTo>
                    <a:pt x="0" y="0"/>
                  </a:lnTo>
                  <a:lnTo>
                    <a:pt x="0" y="32"/>
                  </a:lnTo>
                  <a:lnTo>
                    <a:pt x="34" y="50"/>
                  </a:lnTo>
                  <a:lnTo>
                    <a:pt x="34" y="1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93" name="Freeform 52">
              <a:extLst>
                <a:ext uri="{FF2B5EF4-FFF2-40B4-BE49-F238E27FC236}">
                  <a16:creationId xmlns:a16="http://schemas.microsoft.com/office/drawing/2014/main" id="{E782E3C9-2AA0-5DBE-FC10-CC5D6251FB69}"/>
                </a:ext>
              </a:extLst>
            </p:cNvPr>
            <p:cNvSpPr>
              <a:spLocks/>
            </p:cNvSpPr>
            <p:nvPr/>
          </p:nvSpPr>
          <p:spPr bwMode="auto">
            <a:xfrm>
              <a:off x="4590" y="2394"/>
              <a:ext cx="28" cy="41"/>
            </a:xfrm>
            <a:custGeom>
              <a:avLst/>
              <a:gdLst>
                <a:gd name="T0" fmla="*/ 2147483647 w 21"/>
                <a:gd name="T1" fmla="*/ 2147483647 h 22"/>
                <a:gd name="T2" fmla="*/ 2147483647 w 21"/>
                <a:gd name="T3" fmla="*/ 2147483647 h 22"/>
                <a:gd name="T4" fmla="*/ 2147483647 w 21"/>
                <a:gd name="T5" fmla="*/ 2147483647 h 22"/>
                <a:gd name="T6" fmla="*/ 0 w 21"/>
                <a:gd name="T7" fmla="*/ 2147483647 h 22"/>
                <a:gd name="T8" fmla="*/ 2147483647 w 21"/>
                <a:gd name="T9" fmla="*/ 2147483647 h 22"/>
                <a:gd name="T10" fmla="*/ 2147483647 w 21"/>
                <a:gd name="T11" fmla="*/ 2147483647 h 22"/>
                <a:gd name="T12" fmla="*/ 2147483647 w 21"/>
                <a:gd name="T13" fmla="*/ 2147483647 h 22"/>
                <a:gd name="T14" fmla="*/ 2147483647 w 21"/>
                <a:gd name="T15" fmla="*/ 0 h 22"/>
                <a:gd name="T16" fmla="*/ 2147483647 w 21"/>
                <a:gd name="T17" fmla="*/ 2147483647 h 22"/>
                <a:gd name="T18" fmla="*/ 2147483647 w 21"/>
                <a:gd name="T19" fmla="*/ 2147483647 h 22"/>
                <a:gd name="T20" fmla="*/ 2147483647 w 21"/>
                <a:gd name="T21" fmla="*/ 2147483647 h 22"/>
                <a:gd name="T22" fmla="*/ 2147483647 w 21"/>
                <a:gd name="T23" fmla="*/ 2147483647 h 22"/>
                <a:gd name="T24" fmla="*/ 2147483647 w 21"/>
                <a:gd name="T25" fmla="*/ 2147483647 h 22"/>
                <a:gd name="T26" fmla="*/ 2147483647 w 21"/>
                <a:gd name="T27" fmla="*/ 2147483647 h 22"/>
                <a:gd name="T28" fmla="*/ 2147483647 w 21"/>
                <a:gd name="T29" fmla="*/ 2147483647 h 22"/>
                <a:gd name="T30" fmla="*/ 2147483647 w 21"/>
                <a:gd name="T31" fmla="*/ 2147483647 h 22"/>
                <a:gd name="T32" fmla="*/ 2147483647 w 21"/>
                <a:gd name="T33" fmla="*/ 2147483647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2"/>
                <a:gd name="T53" fmla="*/ 21 w 21"/>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2">
                  <a:moveTo>
                    <a:pt x="7" y="22"/>
                  </a:moveTo>
                  <a:lnTo>
                    <a:pt x="2" y="20"/>
                  </a:lnTo>
                  <a:lnTo>
                    <a:pt x="2" y="18"/>
                  </a:lnTo>
                  <a:lnTo>
                    <a:pt x="0" y="16"/>
                  </a:lnTo>
                  <a:lnTo>
                    <a:pt x="2" y="6"/>
                  </a:lnTo>
                  <a:lnTo>
                    <a:pt x="5" y="5"/>
                  </a:lnTo>
                  <a:lnTo>
                    <a:pt x="7" y="3"/>
                  </a:lnTo>
                  <a:lnTo>
                    <a:pt x="14" y="0"/>
                  </a:lnTo>
                  <a:lnTo>
                    <a:pt x="16" y="3"/>
                  </a:lnTo>
                  <a:lnTo>
                    <a:pt x="19" y="5"/>
                  </a:lnTo>
                  <a:lnTo>
                    <a:pt x="21" y="5"/>
                  </a:lnTo>
                  <a:lnTo>
                    <a:pt x="21" y="11"/>
                  </a:lnTo>
                  <a:lnTo>
                    <a:pt x="19" y="16"/>
                  </a:lnTo>
                  <a:lnTo>
                    <a:pt x="16" y="20"/>
                  </a:lnTo>
                  <a:lnTo>
                    <a:pt x="14" y="22"/>
                  </a:lnTo>
                  <a:lnTo>
                    <a:pt x="11" y="22"/>
                  </a:lnTo>
                  <a:lnTo>
                    <a:pt x="7"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94" name="Freeform 53">
              <a:extLst>
                <a:ext uri="{FF2B5EF4-FFF2-40B4-BE49-F238E27FC236}">
                  <a16:creationId xmlns:a16="http://schemas.microsoft.com/office/drawing/2014/main" id="{38F9D696-0C83-D150-6A49-82C1291E251F}"/>
                </a:ext>
              </a:extLst>
            </p:cNvPr>
            <p:cNvSpPr>
              <a:spLocks/>
            </p:cNvSpPr>
            <p:nvPr/>
          </p:nvSpPr>
          <p:spPr bwMode="auto">
            <a:xfrm>
              <a:off x="4592" y="2398"/>
              <a:ext cx="26" cy="37"/>
            </a:xfrm>
            <a:custGeom>
              <a:avLst/>
              <a:gdLst>
                <a:gd name="T0" fmla="*/ 2147483647 w 19"/>
                <a:gd name="T1" fmla="*/ 2147483647 h 20"/>
                <a:gd name="T2" fmla="*/ 2147483647 w 19"/>
                <a:gd name="T3" fmla="*/ 2147483647 h 20"/>
                <a:gd name="T4" fmla="*/ 2147483647 w 19"/>
                <a:gd name="T5" fmla="*/ 2147483647 h 20"/>
                <a:gd name="T6" fmla="*/ 2147483647 w 19"/>
                <a:gd name="T7" fmla="*/ 2147483647 h 20"/>
                <a:gd name="T8" fmla="*/ 2147483647 w 19"/>
                <a:gd name="T9" fmla="*/ 0 h 20"/>
                <a:gd name="T10" fmla="*/ 2147483647 w 19"/>
                <a:gd name="T11" fmla="*/ 2147483647 h 20"/>
                <a:gd name="T12" fmla="*/ 2147483647 w 19"/>
                <a:gd name="T13" fmla="*/ 2147483647 h 20"/>
                <a:gd name="T14" fmla="*/ 2147483647 w 19"/>
                <a:gd name="T15" fmla="*/ 2147483647 h 20"/>
                <a:gd name="T16" fmla="*/ 0 w 19"/>
                <a:gd name="T17" fmla="*/ 2147483647 h 20"/>
                <a:gd name="T18" fmla="*/ 2147483647 w 19"/>
                <a:gd name="T19" fmla="*/ 2147483647 h 20"/>
                <a:gd name="T20" fmla="*/ 2147483647 w 19"/>
                <a:gd name="T21" fmla="*/ 2147483647 h 20"/>
                <a:gd name="T22" fmla="*/ 2147483647 w 19"/>
                <a:gd name="T23" fmla="*/ 2147483647 h 20"/>
                <a:gd name="T24" fmla="*/ 2147483647 w 19"/>
                <a:gd name="T25" fmla="*/ 2147483647 h 20"/>
                <a:gd name="T26" fmla="*/ 2147483647 w 19"/>
                <a:gd name="T27" fmla="*/ 2147483647 h 20"/>
                <a:gd name="T28" fmla="*/ 2147483647 w 19"/>
                <a:gd name="T29" fmla="*/ 2147483647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20"/>
                <a:gd name="T47" fmla="*/ 19 w 19"/>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20">
                  <a:moveTo>
                    <a:pt x="17" y="13"/>
                  </a:moveTo>
                  <a:lnTo>
                    <a:pt x="19" y="9"/>
                  </a:lnTo>
                  <a:lnTo>
                    <a:pt x="19" y="2"/>
                  </a:lnTo>
                  <a:lnTo>
                    <a:pt x="17" y="2"/>
                  </a:lnTo>
                  <a:lnTo>
                    <a:pt x="14" y="0"/>
                  </a:lnTo>
                  <a:lnTo>
                    <a:pt x="12" y="2"/>
                  </a:lnTo>
                  <a:lnTo>
                    <a:pt x="8" y="4"/>
                  </a:lnTo>
                  <a:lnTo>
                    <a:pt x="3" y="9"/>
                  </a:lnTo>
                  <a:lnTo>
                    <a:pt x="0" y="16"/>
                  </a:lnTo>
                  <a:lnTo>
                    <a:pt x="3" y="18"/>
                  </a:lnTo>
                  <a:lnTo>
                    <a:pt x="3" y="20"/>
                  </a:lnTo>
                  <a:lnTo>
                    <a:pt x="8" y="20"/>
                  </a:lnTo>
                  <a:lnTo>
                    <a:pt x="12" y="20"/>
                  </a:lnTo>
                  <a:lnTo>
                    <a:pt x="14" y="18"/>
                  </a:lnTo>
                  <a:lnTo>
                    <a:pt x="17" y="13"/>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95" name="Freeform 54">
              <a:extLst>
                <a:ext uri="{FF2B5EF4-FFF2-40B4-BE49-F238E27FC236}">
                  <a16:creationId xmlns:a16="http://schemas.microsoft.com/office/drawing/2014/main" id="{31DDD9CD-09EE-B71D-0B8A-3BEC4A236567}"/>
                </a:ext>
              </a:extLst>
            </p:cNvPr>
            <p:cNvSpPr>
              <a:spLocks/>
            </p:cNvSpPr>
            <p:nvPr/>
          </p:nvSpPr>
          <p:spPr bwMode="auto">
            <a:xfrm>
              <a:off x="4598" y="2401"/>
              <a:ext cx="19" cy="30"/>
            </a:xfrm>
            <a:custGeom>
              <a:avLst/>
              <a:gdLst>
                <a:gd name="T0" fmla="*/ 2147483647 w 14"/>
                <a:gd name="T1" fmla="*/ 2147483647 h 16"/>
                <a:gd name="T2" fmla="*/ 2147483647 w 14"/>
                <a:gd name="T3" fmla="*/ 2147483647 h 16"/>
                <a:gd name="T4" fmla="*/ 2147483647 w 14"/>
                <a:gd name="T5" fmla="*/ 0 h 16"/>
                <a:gd name="T6" fmla="*/ 2147483647 w 14"/>
                <a:gd name="T7" fmla="*/ 2147483647 h 16"/>
                <a:gd name="T8" fmla="*/ 0 w 14"/>
                <a:gd name="T9" fmla="*/ 2147483647 h 16"/>
                <a:gd name="T10" fmla="*/ 0 w 14"/>
                <a:gd name="T11" fmla="*/ 2147483647 h 16"/>
                <a:gd name="T12" fmla="*/ 0 w 14"/>
                <a:gd name="T13" fmla="*/ 2147483647 h 16"/>
                <a:gd name="T14" fmla="*/ 2147483647 w 14"/>
                <a:gd name="T15" fmla="*/ 2147483647 h 16"/>
                <a:gd name="T16" fmla="*/ 2147483647 w 14"/>
                <a:gd name="T17" fmla="*/ 2147483647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6"/>
                <a:gd name="T29" fmla="*/ 14 w 14"/>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6">
                  <a:moveTo>
                    <a:pt x="9" y="12"/>
                  </a:moveTo>
                  <a:lnTo>
                    <a:pt x="14" y="6"/>
                  </a:lnTo>
                  <a:lnTo>
                    <a:pt x="9" y="0"/>
                  </a:lnTo>
                  <a:lnTo>
                    <a:pt x="5" y="6"/>
                  </a:lnTo>
                  <a:lnTo>
                    <a:pt x="0" y="10"/>
                  </a:lnTo>
                  <a:lnTo>
                    <a:pt x="0" y="12"/>
                  </a:lnTo>
                  <a:lnTo>
                    <a:pt x="0" y="16"/>
                  </a:lnTo>
                  <a:lnTo>
                    <a:pt x="5" y="16"/>
                  </a:lnTo>
                  <a:lnTo>
                    <a:pt x="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96" name="Freeform 55">
              <a:extLst>
                <a:ext uri="{FF2B5EF4-FFF2-40B4-BE49-F238E27FC236}">
                  <a16:creationId xmlns:a16="http://schemas.microsoft.com/office/drawing/2014/main" id="{7E884AFC-1F16-A30D-4BD7-DFB6289C9E00}"/>
                </a:ext>
              </a:extLst>
            </p:cNvPr>
            <p:cNvSpPr>
              <a:spLocks/>
            </p:cNvSpPr>
            <p:nvPr/>
          </p:nvSpPr>
          <p:spPr bwMode="auto">
            <a:xfrm>
              <a:off x="4577" y="2405"/>
              <a:ext cx="28" cy="37"/>
            </a:xfrm>
            <a:custGeom>
              <a:avLst/>
              <a:gdLst>
                <a:gd name="T0" fmla="*/ 2147483647 w 20"/>
                <a:gd name="T1" fmla="*/ 2147483647 h 20"/>
                <a:gd name="T2" fmla="*/ 2147483647 w 20"/>
                <a:gd name="T3" fmla="*/ 2147483647 h 20"/>
                <a:gd name="T4" fmla="*/ 2147483647 w 20"/>
                <a:gd name="T5" fmla="*/ 2147483647 h 20"/>
                <a:gd name="T6" fmla="*/ 0 w 20"/>
                <a:gd name="T7" fmla="*/ 2147483647 h 20"/>
                <a:gd name="T8" fmla="*/ 2147483647 w 20"/>
                <a:gd name="T9" fmla="*/ 2147483647 h 20"/>
                <a:gd name="T10" fmla="*/ 2147483647 w 20"/>
                <a:gd name="T11" fmla="*/ 2147483647 h 20"/>
                <a:gd name="T12" fmla="*/ 2147483647 w 20"/>
                <a:gd name="T13" fmla="*/ 2147483647 h 20"/>
                <a:gd name="T14" fmla="*/ 2147483647 w 20"/>
                <a:gd name="T15" fmla="*/ 0 h 20"/>
                <a:gd name="T16" fmla="*/ 2147483647 w 20"/>
                <a:gd name="T17" fmla="*/ 2147483647 h 20"/>
                <a:gd name="T18" fmla="*/ 2147483647 w 20"/>
                <a:gd name="T19" fmla="*/ 2147483647 h 20"/>
                <a:gd name="T20" fmla="*/ 2147483647 w 20"/>
                <a:gd name="T21" fmla="*/ 2147483647 h 20"/>
                <a:gd name="T22" fmla="*/ 2147483647 w 20"/>
                <a:gd name="T23" fmla="*/ 2147483647 h 20"/>
                <a:gd name="T24" fmla="*/ 2147483647 w 20"/>
                <a:gd name="T25" fmla="*/ 2147483647 h 20"/>
                <a:gd name="T26" fmla="*/ 2147483647 w 20"/>
                <a:gd name="T27" fmla="*/ 2147483647 h 20"/>
                <a:gd name="T28" fmla="*/ 2147483647 w 20"/>
                <a:gd name="T29" fmla="*/ 2147483647 h 20"/>
                <a:gd name="T30" fmla="*/ 2147483647 w 20"/>
                <a:gd name="T31" fmla="*/ 2147483647 h 20"/>
                <a:gd name="T32" fmla="*/ 2147483647 w 20"/>
                <a:gd name="T33" fmla="*/ 2147483647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0"/>
                <a:gd name="T53" fmla="*/ 20 w 20"/>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0">
                  <a:moveTo>
                    <a:pt x="9" y="20"/>
                  </a:moveTo>
                  <a:lnTo>
                    <a:pt x="5" y="19"/>
                  </a:lnTo>
                  <a:lnTo>
                    <a:pt x="5" y="16"/>
                  </a:lnTo>
                  <a:lnTo>
                    <a:pt x="0" y="14"/>
                  </a:lnTo>
                  <a:lnTo>
                    <a:pt x="5" y="8"/>
                  </a:lnTo>
                  <a:lnTo>
                    <a:pt x="7" y="5"/>
                  </a:lnTo>
                  <a:lnTo>
                    <a:pt x="9" y="3"/>
                  </a:lnTo>
                  <a:lnTo>
                    <a:pt x="12" y="0"/>
                  </a:lnTo>
                  <a:lnTo>
                    <a:pt x="15" y="3"/>
                  </a:lnTo>
                  <a:lnTo>
                    <a:pt x="17" y="5"/>
                  </a:lnTo>
                  <a:lnTo>
                    <a:pt x="20" y="5"/>
                  </a:lnTo>
                  <a:lnTo>
                    <a:pt x="20" y="10"/>
                  </a:lnTo>
                  <a:lnTo>
                    <a:pt x="17" y="16"/>
                  </a:lnTo>
                  <a:lnTo>
                    <a:pt x="15" y="19"/>
                  </a:lnTo>
                  <a:lnTo>
                    <a:pt x="12" y="20"/>
                  </a:lnTo>
                  <a:lnTo>
                    <a:pt x="10" y="20"/>
                  </a:lnTo>
                  <a:lnTo>
                    <a:pt x="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97" name="Freeform 56">
              <a:extLst>
                <a:ext uri="{FF2B5EF4-FFF2-40B4-BE49-F238E27FC236}">
                  <a16:creationId xmlns:a16="http://schemas.microsoft.com/office/drawing/2014/main" id="{3B37C0DF-73BA-272A-7A18-8F6092C3EFE1}"/>
                </a:ext>
              </a:extLst>
            </p:cNvPr>
            <p:cNvSpPr>
              <a:spLocks/>
            </p:cNvSpPr>
            <p:nvPr/>
          </p:nvSpPr>
          <p:spPr bwMode="auto">
            <a:xfrm>
              <a:off x="4581" y="2411"/>
              <a:ext cx="24" cy="31"/>
            </a:xfrm>
            <a:custGeom>
              <a:avLst/>
              <a:gdLst>
                <a:gd name="T0" fmla="*/ 2147483647 w 17"/>
                <a:gd name="T1" fmla="*/ 2147483647 h 17"/>
                <a:gd name="T2" fmla="*/ 2147483647 w 17"/>
                <a:gd name="T3" fmla="*/ 2147483647 h 17"/>
                <a:gd name="T4" fmla="*/ 2147483647 w 17"/>
                <a:gd name="T5" fmla="*/ 0 h 17"/>
                <a:gd name="T6" fmla="*/ 2147483647 w 17"/>
                <a:gd name="T7" fmla="*/ 0 h 17"/>
                <a:gd name="T8" fmla="*/ 2147483647 w 17"/>
                <a:gd name="T9" fmla="*/ 0 h 17"/>
                <a:gd name="T10" fmla="*/ 2147483647 w 17"/>
                <a:gd name="T11" fmla="*/ 0 h 17"/>
                <a:gd name="T12" fmla="*/ 2147483647 w 17"/>
                <a:gd name="T13" fmla="*/ 2147483647 h 17"/>
                <a:gd name="T14" fmla="*/ 2147483647 w 17"/>
                <a:gd name="T15" fmla="*/ 2147483647 h 17"/>
                <a:gd name="T16" fmla="*/ 0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14" y="13"/>
                  </a:moveTo>
                  <a:lnTo>
                    <a:pt x="17" y="5"/>
                  </a:lnTo>
                  <a:lnTo>
                    <a:pt x="17" y="0"/>
                  </a:lnTo>
                  <a:lnTo>
                    <a:pt x="14" y="0"/>
                  </a:lnTo>
                  <a:lnTo>
                    <a:pt x="11" y="0"/>
                  </a:lnTo>
                  <a:lnTo>
                    <a:pt x="8" y="0"/>
                  </a:lnTo>
                  <a:lnTo>
                    <a:pt x="6" y="2"/>
                  </a:lnTo>
                  <a:lnTo>
                    <a:pt x="3" y="5"/>
                  </a:lnTo>
                  <a:lnTo>
                    <a:pt x="0" y="13"/>
                  </a:lnTo>
                  <a:lnTo>
                    <a:pt x="3" y="16"/>
                  </a:lnTo>
                  <a:lnTo>
                    <a:pt x="3" y="17"/>
                  </a:lnTo>
                  <a:lnTo>
                    <a:pt x="6" y="17"/>
                  </a:lnTo>
                  <a:lnTo>
                    <a:pt x="8" y="17"/>
                  </a:lnTo>
                  <a:lnTo>
                    <a:pt x="11" y="16"/>
                  </a:lnTo>
                  <a:lnTo>
                    <a:pt x="14" y="13"/>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98" name="Freeform 57">
              <a:extLst>
                <a:ext uri="{FF2B5EF4-FFF2-40B4-BE49-F238E27FC236}">
                  <a16:creationId xmlns:a16="http://schemas.microsoft.com/office/drawing/2014/main" id="{F27116D6-4A5F-EB5A-5C74-828C3CE63016}"/>
                </a:ext>
              </a:extLst>
            </p:cNvPr>
            <p:cNvSpPr>
              <a:spLocks/>
            </p:cNvSpPr>
            <p:nvPr/>
          </p:nvSpPr>
          <p:spPr bwMode="auto">
            <a:xfrm>
              <a:off x="4586" y="2414"/>
              <a:ext cx="17" cy="26"/>
            </a:xfrm>
            <a:custGeom>
              <a:avLst/>
              <a:gdLst>
                <a:gd name="T0" fmla="*/ 2147483647 w 13"/>
                <a:gd name="T1" fmla="*/ 2147483647 h 14"/>
                <a:gd name="T2" fmla="*/ 2147483647 w 13"/>
                <a:gd name="T3" fmla="*/ 2147483647 h 14"/>
                <a:gd name="T4" fmla="*/ 2147483647 w 13"/>
                <a:gd name="T5" fmla="*/ 0 h 14"/>
                <a:gd name="T6" fmla="*/ 2147483647 w 13"/>
                <a:gd name="T7" fmla="*/ 0 h 14"/>
                <a:gd name="T8" fmla="*/ 0 w 13"/>
                <a:gd name="T9" fmla="*/ 2147483647 h 14"/>
                <a:gd name="T10" fmla="*/ 0 w 13"/>
                <a:gd name="T11" fmla="*/ 2147483647 h 14"/>
                <a:gd name="T12" fmla="*/ 0 w 13"/>
                <a:gd name="T13" fmla="*/ 2147483647 h 14"/>
                <a:gd name="T14" fmla="*/ 2147483647 w 13"/>
                <a:gd name="T15" fmla="*/ 2147483647 h 14"/>
                <a:gd name="T16" fmla="*/ 2147483647 w 13"/>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4"/>
                <a:gd name="T29" fmla="*/ 13 w 13"/>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4">
                  <a:moveTo>
                    <a:pt x="8" y="9"/>
                  </a:moveTo>
                  <a:lnTo>
                    <a:pt x="13" y="5"/>
                  </a:lnTo>
                  <a:lnTo>
                    <a:pt x="8" y="0"/>
                  </a:lnTo>
                  <a:lnTo>
                    <a:pt x="4" y="0"/>
                  </a:lnTo>
                  <a:lnTo>
                    <a:pt x="0" y="5"/>
                  </a:lnTo>
                  <a:lnTo>
                    <a:pt x="0" y="9"/>
                  </a:lnTo>
                  <a:lnTo>
                    <a:pt x="0" y="14"/>
                  </a:lnTo>
                  <a:lnTo>
                    <a:pt x="4" y="14"/>
                  </a:lnTo>
                  <a:lnTo>
                    <a:pt x="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199" name="Freeform 58">
              <a:extLst>
                <a:ext uri="{FF2B5EF4-FFF2-40B4-BE49-F238E27FC236}">
                  <a16:creationId xmlns:a16="http://schemas.microsoft.com/office/drawing/2014/main" id="{B05FBAF5-0A96-1E1E-4B24-BE9452792E26}"/>
                </a:ext>
              </a:extLst>
            </p:cNvPr>
            <p:cNvSpPr>
              <a:spLocks/>
            </p:cNvSpPr>
            <p:nvPr/>
          </p:nvSpPr>
          <p:spPr bwMode="auto">
            <a:xfrm>
              <a:off x="4598" y="2399"/>
              <a:ext cx="26" cy="41"/>
            </a:xfrm>
            <a:custGeom>
              <a:avLst/>
              <a:gdLst>
                <a:gd name="T0" fmla="*/ 2147483647 w 19"/>
                <a:gd name="T1" fmla="*/ 2147483647 h 22"/>
                <a:gd name="T2" fmla="*/ 0 w 19"/>
                <a:gd name="T3" fmla="*/ 2147483647 h 22"/>
                <a:gd name="T4" fmla="*/ 0 w 19"/>
                <a:gd name="T5" fmla="*/ 2147483647 h 22"/>
                <a:gd name="T6" fmla="*/ 0 w 19"/>
                <a:gd name="T7" fmla="*/ 2147483647 h 22"/>
                <a:gd name="T8" fmla="*/ 2147483647 w 19"/>
                <a:gd name="T9" fmla="*/ 2147483647 h 22"/>
                <a:gd name="T10" fmla="*/ 2147483647 w 19"/>
                <a:gd name="T11" fmla="*/ 2147483647 h 22"/>
                <a:gd name="T12" fmla="*/ 2147483647 w 19"/>
                <a:gd name="T13" fmla="*/ 2147483647 h 22"/>
                <a:gd name="T14" fmla="*/ 2147483647 w 19"/>
                <a:gd name="T15" fmla="*/ 0 h 22"/>
                <a:gd name="T16" fmla="*/ 2147483647 w 19"/>
                <a:gd name="T17" fmla="*/ 0 h 22"/>
                <a:gd name="T18" fmla="*/ 2147483647 w 19"/>
                <a:gd name="T19" fmla="*/ 2147483647 h 22"/>
                <a:gd name="T20" fmla="*/ 2147483647 w 19"/>
                <a:gd name="T21" fmla="*/ 2147483647 h 22"/>
                <a:gd name="T22" fmla="*/ 2147483647 w 19"/>
                <a:gd name="T23" fmla="*/ 2147483647 h 22"/>
                <a:gd name="T24" fmla="*/ 2147483647 w 19"/>
                <a:gd name="T25" fmla="*/ 2147483647 h 22"/>
                <a:gd name="T26" fmla="*/ 2147483647 w 19"/>
                <a:gd name="T27" fmla="*/ 2147483647 h 22"/>
                <a:gd name="T28" fmla="*/ 2147483647 w 19"/>
                <a:gd name="T29" fmla="*/ 2147483647 h 22"/>
                <a:gd name="T30" fmla="*/ 2147483647 w 19"/>
                <a:gd name="T31" fmla="*/ 2147483647 h 22"/>
                <a:gd name="T32" fmla="*/ 2147483647 w 19"/>
                <a:gd name="T33" fmla="*/ 2147483647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2"/>
                <a:gd name="T53" fmla="*/ 19 w 19"/>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2">
                  <a:moveTo>
                    <a:pt x="5" y="22"/>
                  </a:moveTo>
                  <a:lnTo>
                    <a:pt x="0" y="19"/>
                  </a:lnTo>
                  <a:lnTo>
                    <a:pt x="0" y="17"/>
                  </a:lnTo>
                  <a:lnTo>
                    <a:pt x="0" y="16"/>
                  </a:lnTo>
                  <a:lnTo>
                    <a:pt x="2" y="8"/>
                  </a:lnTo>
                  <a:lnTo>
                    <a:pt x="2" y="6"/>
                  </a:lnTo>
                  <a:lnTo>
                    <a:pt x="8" y="2"/>
                  </a:lnTo>
                  <a:lnTo>
                    <a:pt x="11" y="0"/>
                  </a:lnTo>
                  <a:lnTo>
                    <a:pt x="14" y="0"/>
                  </a:lnTo>
                  <a:lnTo>
                    <a:pt x="19" y="2"/>
                  </a:lnTo>
                  <a:lnTo>
                    <a:pt x="19" y="6"/>
                  </a:lnTo>
                  <a:lnTo>
                    <a:pt x="19" y="8"/>
                  </a:lnTo>
                  <a:lnTo>
                    <a:pt x="19" y="16"/>
                  </a:lnTo>
                  <a:lnTo>
                    <a:pt x="16" y="19"/>
                  </a:lnTo>
                  <a:lnTo>
                    <a:pt x="11" y="22"/>
                  </a:lnTo>
                  <a:lnTo>
                    <a:pt x="8" y="22"/>
                  </a:lnTo>
                  <a:lnTo>
                    <a:pt x="5"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00" name="Freeform 59">
              <a:extLst>
                <a:ext uri="{FF2B5EF4-FFF2-40B4-BE49-F238E27FC236}">
                  <a16:creationId xmlns:a16="http://schemas.microsoft.com/office/drawing/2014/main" id="{6A07741D-249E-29BA-AC3B-E37C78354D8E}"/>
                </a:ext>
              </a:extLst>
            </p:cNvPr>
            <p:cNvSpPr>
              <a:spLocks/>
            </p:cNvSpPr>
            <p:nvPr/>
          </p:nvSpPr>
          <p:spPr bwMode="auto">
            <a:xfrm>
              <a:off x="4601" y="2401"/>
              <a:ext cx="23" cy="39"/>
            </a:xfrm>
            <a:custGeom>
              <a:avLst/>
              <a:gdLst>
                <a:gd name="T0" fmla="*/ 2147483647 w 17"/>
                <a:gd name="T1" fmla="*/ 2147483647 h 21"/>
                <a:gd name="T2" fmla="*/ 2147483647 w 17"/>
                <a:gd name="T3" fmla="*/ 2147483647 h 21"/>
                <a:gd name="T4" fmla="*/ 2147483647 w 17"/>
                <a:gd name="T5" fmla="*/ 2147483647 h 21"/>
                <a:gd name="T6" fmla="*/ 2147483647 w 17"/>
                <a:gd name="T7" fmla="*/ 0 h 21"/>
                <a:gd name="T8" fmla="*/ 2147483647 w 17"/>
                <a:gd name="T9" fmla="*/ 0 h 21"/>
                <a:gd name="T10" fmla="*/ 2147483647 w 17"/>
                <a:gd name="T11" fmla="*/ 2147483647 h 21"/>
                <a:gd name="T12" fmla="*/ 2147483647 w 17"/>
                <a:gd name="T13" fmla="*/ 2147483647 h 21"/>
                <a:gd name="T14" fmla="*/ 0 w 17"/>
                <a:gd name="T15" fmla="*/ 2147483647 h 21"/>
                <a:gd name="T16" fmla="*/ 0 w 17"/>
                <a:gd name="T17" fmla="*/ 2147483647 h 21"/>
                <a:gd name="T18" fmla="*/ 0 w 17"/>
                <a:gd name="T19" fmla="*/ 2147483647 h 21"/>
                <a:gd name="T20" fmla="*/ 0 w 17"/>
                <a:gd name="T21" fmla="*/ 2147483647 h 21"/>
                <a:gd name="T22" fmla="*/ 2147483647 w 17"/>
                <a:gd name="T23" fmla="*/ 2147483647 h 21"/>
                <a:gd name="T24" fmla="*/ 2147483647 w 17"/>
                <a:gd name="T25" fmla="*/ 2147483647 h 21"/>
                <a:gd name="T26" fmla="*/ 2147483647 w 17"/>
                <a:gd name="T27" fmla="*/ 2147483647 h 21"/>
                <a:gd name="T28" fmla="*/ 2147483647 w 17"/>
                <a:gd name="T29" fmla="*/ 2147483647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21"/>
                <a:gd name="T47" fmla="*/ 17 w 17"/>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21">
                  <a:moveTo>
                    <a:pt x="17" y="14"/>
                  </a:moveTo>
                  <a:lnTo>
                    <a:pt x="17" y="7"/>
                  </a:lnTo>
                  <a:lnTo>
                    <a:pt x="17" y="5"/>
                  </a:lnTo>
                  <a:lnTo>
                    <a:pt x="17" y="0"/>
                  </a:lnTo>
                  <a:lnTo>
                    <a:pt x="13" y="0"/>
                  </a:lnTo>
                  <a:lnTo>
                    <a:pt x="7" y="5"/>
                  </a:lnTo>
                  <a:lnTo>
                    <a:pt x="4" y="7"/>
                  </a:lnTo>
                  <a:lnTo>
                    <a:pt x="0" y="10"/>
                  </a:lnTo>
                  <a:lnTo>
                    <a:pt x="0" y="16"/>
                  </a:lnTo>
                  <a:lnTo>
                    <a:pt x="0" y="18"/>
                  </a:lnTo>
                  <a:lnTo>
                    <a:pt x="0" y="21"/>
                  </a:lnTo>
                  <a:lnTo>
                    <a:pt x="4" y="21"/>
                  </a:lnTo>
                  <a:lnTo>
                    <a:pt x="7" y="21"/>
                  </a:lnTo>
                  <a:lnTo>
                    <a:pt x="13" y="18"/>
                  </a:lnTo>
                  <a:lnTo>
                    <a:pt x="17" y="14"/>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01" name="Freeform 60">
              <a:extLst>
                <a:ext uri="{FF2B5EF4-FFF2-40B4-BE49-F238E27FC236}">
                  <a16:creationId xmlns:a16="http://schemas.microsoft.com/office/drawing/2014/main" id="{675F16F5-E9F1-CB13-A5D4-30FF91363203}"/>
                </a:ext>
              </a:extLst>
            </p:cNvPr>
            <p:cNvSpPr>
              <a:spLocks/>
            </p:cNvSpPr>
            <p:nvPr/>
          </p:nvSpPr>
          <p:spPr bwMode="auto">
            <a:xfrm>
              <a:off x="4603" y="2409"/>
              <a:ext cx="19" cy="26"/>
            </a:xfrm>
            <a:custGeom>
              <a:avLst/>
              <a:gdLst>
                <a:gd name="T0" fmla="*/ 2147483647 w 14"/>
                <a:gd name="T1" fmla="*/ 2147483647 h 14"/>
                <a:gd name="T2" fmla="*/ 2147483647 w 14"/>
                <a:gd name="T3" fmla="*/ 2147483647 h 14"/>
                <a:gd name="T4" fmla="*/ 2147483647 w 14"/>
                <a:gd name="T5" fmla="*/ 0 h 14"/>
                <a:gd name="T6" fmla="*/ 2147483647 w 14"/>
                <a:gd name="T7" fmla="*/ 0 h 14"/>
                <a:gd name="T8" fmla="*/ 0 w 14"/>
                <a:gd name="T9" fmla="*/ 2147483647 h 14"/>
                <a:gd name="T10" fmla="*/ 0 w 14"/>
                <a:gd name="T11" fmla="*/ 2147483647 h 14"/>
                <a:gd name="T12" fmla="*/ 0 w 14"/>
                <a:gd name="T13" fmla="*/ 2147483647 h 14"/>
                <a:gd name="T14" fmla="*/ 2147483647 w 14"/>
                <a:gd name="T15" fmla="*/ 2147483647 h 14"/>
                <a:gd name="T16" fmla="*/ 2147483647 w 14"/>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4"/>
                <a:gd name="T29" fmla="*/ 14 w 1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4">
                  <a:moveTo>
                    <a:pt x="14" y="11"/>
                  </a:moveTo>
                  <a:lnTo>
                    <a:pt x="14" y="3"/>
                  </a:lnTo>
                  <a:lnTo>
                    <a:pt x="14" y="0"/>
                  </a:lnTo>
                  <a:lnTo>
                    <a:pt x="9" y="0"/>
                  </a:lnTo>
                  <a:lnTo>
                    <a:pt x="0" y="7"/>
                  </a:lnTo>
                  <a:lnTo>
                    <a:pt x="0" y="11"/>
                  </a:lnTo>
                  <a:lnTo>
                    <a:pt x="0" y="14"/>
                  </a:lnTo>
                  <a:lnTo>
                    <a:pt x="9" y="14"/>
                  </a:lnTo>
                  <a:lnTo>
                    <a:pt x="14" y="11"/>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02" name="Freeform 61">
              <a:extLst>
                <a:ext uri="{FF2B5EF4-FFF2-40B4-BE49-F238E27FC236}">
                  <a16:creationId xmlns:a16="http://schemas.microsoft.com/office/drawing/2014/main" id="{FB252AE5-7150-4E26-9328-223BD84C67F4}"/>
                </a:ext>
              </a:extLst>
            </p:cNvPr>
            <p:cNvSpPr>
              <a:spLocks/>
            </p:cNvSpPr>
            <p:nvPr/>
          </p:nvSpPr>
          <p:spPr bwMode="auto">
            <a:xfrm>
              <a:off x="4586" y="2411"/>
              <a:ext cx="25" cy="39"/>
            </a:xfrm>
            <a:custGeom>
              <a:avLst/>
              <a:gdLst>
                <a:gd name="T0" fmla="*/ 2147483647 w 19"/>
                <a:gd name="T1" fmla="*/ 2147483647 h 21"/>
                <a:gd name="T2" fmla="*/ 2147483647 w 19"/>
                <a:gd name="T3" fmla="*/ 2147483647 h 21"/>
                <a:gd name="T4" fmla="*/ 0 w 19"/>
                <a:gd name="T5" fmla="*/ 2147483647 h 21"/>
                <a:gd name="T6" fmla="*/ 0 w 19"/>
                <a:gd name="T7" fmla="*/ 2147483647 h 21"/>
                <a:gd name="T8" fmla="*/ 2147483647 w 19"/>
                <a:gd name="T9" fmla="*/ 2147483647 h 21"/>
                <a:gd name="T10" fmla="*/ 2147483647 w 19"/>
                <a:gd name="T11" fmla="*/ 2147483647 h 21"/>
                <a:gd name="T12" fmla="*/ 2147483647 w 19"/>
                <a:gd name="T13" fmla="*/ 2147483647 h 21"/>
                <a:gd name="T14" fmla="*/ 2147483647 w 19"/>
                <a:gd name="T15" fmla="*/ 0 h 21"/>
                <a:gd name="T16" fmla="*/ 2147483647 w 19"/>
                <a:gd name="T17" fmla="*/ 0 h 21"/>
                <a:gd name="T18" fmla="*/ 2147483647 w 19"/>
                <a:gd name="T19" fmla="*/ 2147483647 h 21"/>
                <a:gd name="T20" fmla="*/ 2147483647 w 19"/>
                <a:gd name="T21" fmla="*/ 2147483647 h 21"/>
                <a:gd name="T22" fmla="*/ 2147483647 w 19"/>
                <a:gd name="T23" fmla="*/ 2147483647 h 21"/>
                <a:gd name="T24" fmla="*/ 2147483647 w 19"/>
                <a:gd name="T25" fmla="*/ 2147483647 h 21"/>
                <a:gd name="T26" fmla="*/ 2147483647 w 19"/>
                <a:gd name="T27" fmla="*/ 2147483647 h 21"/>
                <a:gd name="T28" fmla="*/ 2147483647 w 19"/>
                <a:gd name="T29" fmla="*/ 2147483647 h 21"/>
                <a:gd name="T30" fmla="*/ 2147483647 w 19"/>
                <a:gd name="T31" fmla="*/ 2147483647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21"/>
                <a:gd name="T50" fmla="*/ 19 w 19"/>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21">
                  <a:moveTo>
                    <a:pt x="4" y="21"/>
                  </a:moveTo>
                  <a:lnTo>
                    <a:pt x="3" y="18"/>
                  </a:lnTo>
                  <a:lnTo>
                    <a:pt x="0" y="16"/>
                  </a:lnTo>
                  <a:lnTo>
                    <a:pt x="0" y="13"/>
                  </a:lnTo>
                  <a:lnTo>
                    <a:pt x="3" y="6"/>
                  </a:lnTo>
                  <a:lnTo>
                    <a:pt x="3" y="5"/>
                  </a:lnTo>
                  <a:lnTo>
                    <a:pt x="6" y="2"/>
                  </a:lnTo>
                  <a:lnTo>
                    <a:pt x="9" y="0"/>
                  </a:lnTo>
                  <a:lnTo>
                    <a:pt x="11" y="0"/>
                  </a:lnTo>
                  <a:lnTo>
                    <a:pt x="19" y="5"/>
                  </a:lnTo>
                  <a:lnTo>
                    <a:pt x="19" y="6"/>
                  </a:lnTo>
                  <a:lnTo>
                    <a:pt x="19" y="13"/>
                  </a:lnTo>
                  <a:lnTo>
                    <a:pt x="14" y="18"/>
                  </a:lnTo>
                  <a:lnTo>
                    <a:pt x="9" y="21"/>
                  </a:lnTo>
                  <a:lnTo>
                    <a:pt x="6" y="21"/>
                  </a:lnTo>
                  <a:lnTo>
                    <a:pt x="4"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03" name="Freeform 62">
              <a:extLst>
                <a:ext uri="{FF2B5EF4-FFF2-40B4-BE49-F238E27FC236}">
                  <a16:creationId xmlns:a16="http://schemas.microsoft.com/office/drawing/2014/main" id="{DAFAFEFD-0CE3-9430-1550-74EBD536F8DE}"/>
                </a:ext>
              </a:extLst>
            </p:cNvPr>
            <p:cNvSpPr>
              <a:spLocks/>
            </p:cNvSpPr>
            <p:nvPr/>
          </p:nvSpPr>
          <p:spPr bwMode="auto">
            <a:xfrm>
              <a:off x="4590" y="2412"/>
              <a:ext cx="21" cy="38"/>
            </a:xfrm>
            <a:custGeom>
              <a:avLst/>
              <a:gdLst>
                <a:gd name="T0" fmla="*/ 2147483647 w 16"/>
                <a:gd name="T1" fmla="*/ 2147483647 h 20"/>
                <a:gd name="T2" fmla="*/ 2147483647 w 16"/>
                <a:gd name="T3" fmla="*/ 2147483647 h 20"/>
                <a:gd name="T4" fmla="*/ 2147483647 w 16"/>
                <a:gd name="T5" fmla="*/ 2147483647 h 20"/>
                <a:gd name="T6" fmla="*/ 2147483647 w 16"/>
                <a:gd name="T7" fmla="*/ 0 h 20"/>
                <a:gd name="T8" fmla="*/ 2147483647 w 16"/>
                <a:gd name="T9" fmla="*/ 2147483647 h 20"/>
                <a:gd name="T10" fmla="*/ 1 w 16"/>
                <a:gd name="T11" fmla="*/ 2147483647 h 20"/>
                <a:gd name="T12" fmla="*/ 0 w 16"/>
                <a:gd name="T13" fmla="*/ 2147483647 h 20"/>
                <a:gd name="T14" fmla="*/ 0 w 16"/>
                <a:gd name="T15" fmla="*/ 2147483647 h 20"/>
                <a:gd name="T16" fmla="*/ 0 w 16"/>
                <a:gd name="T17" fmla="*/ 2147483647 h 20"/>
                <a:gd name="T18" fmla="*/ 0 w 16"/>
                <a:gd name="T19" fmla="*/ 2147483647 h 20"/>
                <a:gd name="T20" fmla="*/ 1 w 16"/>
                <a:gd name="T21" fmla="*/ 2147483647 h 20"/>
                <a:gd name="T22" fmla="*/ 2147483647 w 16"/>
                <a:gd name="T23" fmla="*/ 2147483647 h 20"/>
                <a:gd name="T24" fmla="*/ 2147483647 w 16"/>
                <a:gd name="T25" fmla="*/ 2147483647 h 20"/>
                <a:gd name="T26" fmla="*/ 2147483647 w 16"/>
                <a:gd name="T27" fmla="*/ 2147483647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20"/>
                <a:gd name="T44" fmla="*/ 16 w 16"/>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20">
                  <a:moveTo>
                    <a:pt x="16" y="11"/>
                  </a:moveTo>
                  <a:lnTo>
                    <a:pt x="16" y="5"/>
                  </a:lnTo>
                  <a:lnTo>
                    <a:pt x="16" y="3"/>
                  </a:lnTo>
                  <a:lnTo>
                    <a:pt x="10" y="0"/>
                  </a:lnTo>
                  <a:lnTo>
                    <a:pt x="7" y="3"/>
                  </a:lnTo>
                  <a:lnTo>
                    <a:pt x="1" y="5"/>
                  </a:lnTo>
                  <a:lnTo>
                    <a:pt x="0" y="8"/>
                  </a:lnTo>
                  <a:lnTo>
                    <a:pt x="0" y="14"/>
                  </a:lnTo>
                  <a:lnTo>
                    <a:pt x="0" y="17"/>
                  </a:lnTo>
                  <a:lnTo>
                    <a:pt x="0" y="20"/>
                  </a:lnTo>
                  <a:lnTo>
                    <a:pt x="1" y="20"/>
                  </a:lnTo>
                  <a:lnTo>
                    <a:pt x="5" y="20"/>
                  </a:lnTo>
                  <a:lnTo>
                    <a:pt x="10" y="17"/>
                  </a:lnTo>
                  <a:lnTo>
                    <a:pt x="16" y="11"/>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04" name="Freeform 63">
              <a:extLst>
                <a:ext uri="{FF2B5EF4-FFF2-40B4-BE49-F238E27FC236}">
                  <a16:creationId xmlns:a16="http://schemas.microsoft.com/office/drawing/2014/main" id="{6DE4BCEF-0F91-21BA-05AC-4CC60B63DB83}"/>
                </a:ext>
              </a:extLst>
            </p:cNvPr>
            <p:cNvSpPr>
              <a:spLocks/>
            </p:cNvSpPr>
            <p:nvPr/>
          </p:nvSpPr>
          <p:spPr bwMode="auto">
            <a:xfrm>
              <a:off x="4590" y="2418"/>
              <a:ext cx="19" cy="24"/>
            </a:xfrm>
            <a:custGeom>
              <a:avLst/>
              <a:gdLst>
                <a:gd name="T0" fmla="*/ 2147483647 w 14"/>
                <a:gd name="T1" fmla="*/ 2147483647 h 13"/>
                <a:gd name="T2" fmla="*/ 2147483647 w 14"/>
                <a:gd name="T3" fmla="*/ 2147483647 h 13"/>
                <a:gd name="T4" fmla="*/ 2147483647 w 14"/>
                <a:gd name="T5" fmla="*/ 0 h 13"/>
                <a:gd name="T6" fmla="*/ 2147483647 w 14"/>
                <a:gd name="T7" fmla="*/ 0 h 13"/>
                <a:gd name="T8" fmla="*/ 0 w 14"/>
                <a:gd name="T9" fmla="*/ 2147483647 h 13"/>
                <a:gd name="T10" fmla="*/ 0 w 14"/>
                <a:gd name="T11" fmla="*/ 2147483647 h 13"/>
                <a:gd name="T12" fmla="*/ 0 w 14"/>
                <a:gd name="T13" fmla="*/ 2147483647 h 13"/>
                <a:gd name="T14" fmla="*/ 2147483647 w 14"/>
                <a:gd name="T15" fmla="*/ 2147483647 h 13"/>
                <a:gd name="T16" fmla="*/ 2147483647 w 14"/>
                <a:gd name="T17" fmla="*/ 214748364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3"/>
                <a:gd name="T29" fmla="*/ 14 w 14"/>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3">
                  <a:moveTo>
                    <a:pt x="14" y="11"/>
                  </a:moveTo>
                  <a:lnTo>
                    <a:pt x="14" y="3"/>
                  </a:lnTo>
                  <a:lnTo>
                    <a:pt x="14" y="0"/>
                  </a:lnTo>
                  <a:lnTo>
                    <a:pt x="8" y="0"/>
                  </a:lnTo>
                  <a:lnTo>
                    <a:pt x="0" y="7"/>
                  </a:lnTo>
                  <a:lnTo>
                    <a:pt x="0" y="11"/>
                  </a:lnTo>
                  <a:lnTo>
                    <a:pt x="0" y="13"/>
                  </a:lnTo>
                  <a:lnTo>
                    <a:pt x="8" y="13"/>
                  </a:lnTo>
                  <a:lnTo>
                    <a:pt x="14" y="11"/>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05" name="Freeform 64">
              <a:extLst>
                <a:ext uri="{FF2B5EF4-FFF2-40B4-BE49-F238E27FC236}">
                  <a16:creationId xmlns:a16="http://schemas.microsoft.com/office/drawing/2014/main" id="{97D7BFCE-D443-8FA1-2BA3-9A346D5EB386}"/>
                </a:ext>
              </a:extLst>
            </p:cNvPr>
            <p:cNvSpPr>
              <a:spLocks/>
            </p:cNvSpPr>
            <p:nvPr/>
          </p:nvSpPr>
          <p:spPr bwMode="auto">
            <a:xfrm>
              <a:off x="4463" y="2310"/>
              <a:ext cx="176" cy="141"/>
            </a:xfrm>
            <a:custGeom>
              <a:avLst/>
              <a:gdLst>
                <a:gd name="T0" fmla="*/ 2147483647 w 129"/>
                <a:gd name="T1" fmla="*/ 2147483647 h 76"/>
                <a:gd name="T2" fmla="*/ 2147483647 w 129"/>
                <a:gd name="T3" fmla="*/ 0 h 76"/>
                <a:gd name="T4" fmla="*/ 0 w 129"/>
                <a:gd name="T5" fmla="*/ 2147483647 h 76"/>
                <a:gd name="T6" fmla="*/ 2147483647 w 129"/>
                <a:gd name="T7" fmla="*/ 2147483647 h 76"/>
                <a:gd name="T8" fmla="*/ 2147483647 w 129"/>
                <a:gd name="T9" fmla="*/ 2147483647 h 76"/>
                <a:gd name="T10" fmla="*/ 0 60000 65536"/>
                <a:gd name="T11" fmla="*/ 0 60000 65536"/>
                <a:gd name="T12" fmla="*/ 0 60000 65536"/>
                <a:gd name="T13" fmla="*/ 0 60000 65536"/>
                <a:gd name="T14" fmla="*/ 0 60000 65536"/>
                <a:gd name="T15" fmla="*/ 0 w 129"/>
                <a:gd name="T16" fmla="*/ 0 h 76"/>
                <a:gd name="T17" fmla="*/ 129 w 129"/>
                <a:gd name="T18" fmla="*/ 76 h 76"/>
              </a:gdLst>
              <a:ahLst/>
              <a:cxnLst>
                <a:cxn ang="T10">
                  <a:pos x="T0" y="T1"/>
                </a:cxn>
                <a:cxn ang="T11">
                  <a:pos x="T2" y="T3"/>
                </a:cxn>
                <a:cxn ang="T12">
                  <a:pos x="T4" y="T5"/>
                </a:cxn>
                <a:cxn ang="T13">
                  <a:pos x="T6" y="T7"/>
                </a:cxn>
                <a:cxn ang="T14">
                  <a:pos x="T8" y="T9"/>
                </a:cxn>
              </a:cxnLst>
              <a:rect l="T15" t="T16" r="T17" b="T18"/>
              <a:pathLst>
                <a:path w="129" h="76">
                  <a:moveTo>
                    <a:pt x="129" y="17"/>
                  </a:moveTo>
                  <a:lnTo>
                    <a:pt x="101" y="0"/>
                  </a:lnTo>
                  <a:lnTo>
                    <a:pt x="0" y="61"/>
                  </a:lnTo>
                  <a:lnTo>
                    <a:pt x="27" y="76"/>
                  </a:lnTo>
                  <a:lnTo>
                    <a:pt x="129" y="1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06" name="Freeform 65">
              <a:extLst>
                <a:ext uri="{FF2B5EF4-FFF2-40B4-BE49-F238E27FC236}">
                  <a16:creationId xmlns:a16="http://schemas.microsoft.com/office/drawing/2014/main" id="{C5F75D52-4999-FD01-E5F8-E5B056A04761}"/>
                </a:ext>
              </a:extLst>
            </p:cNvPr>
            <p:cNvSpPr>
              <a:spLocks/>
            </p:cNvSpPr>
            <p:nvPr/>
          </p:nvSpPr>
          <p:spPr bwMode="auto">
            <a:xfrm>
              <a:off x="4495" y="2338"/>
              <a:ext cx="144" cy="166"/>
            </a:xfrm>
            <a:custGeom>
              <a:avLst/>
              <a:gdLst>
                <a:gd name="T0" fmla="*/ 2147483647 w 105"/>
                <a:gd name="T1" fmla="*/ 0 h 89"/>
                <a:gd name="T2" fmla="*/ 0 w 105"/>
                <a:gd name="T3" fmla="*/ 2147483647 h 89"/>
                <a:gd name="T4" fmla="*/ 0 w 105"/>
                <a:gd name="T5" fmla="*/ 2147483647 h 89"/>
                <a:gd name="T6" fmla="*/ 2147483647 w 105"/>
                <a:gd name="T7" fmla="*/ 2147483647 h 89"/>
                <a:gd name="T8" fmla="*/ 2147483647 w 105"/>
                <a:gd name="T9" fmla="*/ 0 h 89"/>
                <a:gd name="T10" fmla="*/ 0 60000 65536"/>
                <a:gd name="T11" fmla="*/ 0 60000 65536"/>
                <a:gd name="T12" fmla="*/ 0 60000 65536"/>
                <a:gd name="T13" fmla="*/ 0 60000 65536"/>
                <a:gd name="T14" fmla="*/ 0 60000 65536"/>
                <a:gd name="T15" fmla="*/ 0 w 105"/>
                <a:gd name="T16" fmla="*/ 0 h 89"/>
                <a:gd name="T17" fmla="*/ 105 w 105"/>
                <a:gd name="T18" fmla="*/ 89 h 89"/>
              </a:gdLst>
              <a:ahLst/>
              <a:cxnLst>
                <a:cxn ang="T10">
                  <a:pos x="T0" y="T1"/>
                </a:cxn>
                <a:cxn ang="T11">
                  <a:pos x="T2" y="T3"/>
                </a:cxn>
                <a:cxn ang="T12">
                  <a:pos x="T4" y="T5"/>
                </a:cxn>
                <a:cxn ang="T13">
                  <a:pos x="T6" y="T7"/>
                </a:cxn>
                <a:cxn ang="T14">
                  <a:pos x="T8" y="T9"/>
                </a:cxn>
              </a:cxnLst>
              <a:rect l="T15" t="T16" r="T17" b="T18"/>
              <a:pathLst>
                <a:path w="105" h="89">
                  <a:moveTo>
                    <a:pt x="105" y="0"/>
                  </a:moveTo>
                  <a:lnTo>
                    <a:pt x="0" y="57"/>
                  </a:lnTo>
                  <a:lnTo>
                    <a:pt x="0" y="89"/>
                  </a:lnTo>
                  <a:lnTo>
                    <a:pt x="105" y="29"/>
                  </a:lnTo>
                  <a:lnTo>
                    <a:pt x="105"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07" name="Freeform 66">
              <a:extLst>
                <a:ext uri="{FF2B5EF4-FFF2-40B4-BE49-F238E27FC236}">
                  <a16:creationId xmlns:a16="http://schemas.microsoft.com/office/drawing/2014/main" id="{54EFF9E1-AB18-FE83-AC99-947BFE1BB0B6}"/>
                </a:ext>
              </a:extLst>
            </p:cNvPr>
            <p:cNvSpPr>
              <a:spLocks/>
            </p:cNvSpPr>
            <p:nvPr/>
          </p:nvSpPr>
          <p:spPr bwMode="auto">
            <a:xfrm>
              <a:off x="3913" y="2444"/>
              <a:ext cx="402" cy="463"/>
            </a:xfrm>
            <a:custGeom>
              <a:avLst/>
              <a:gdLst>
                <a:gd name="T0" fmla="*/ 0 w 295"/>
                <a:gd name="T1" fmla="*/ 2147483647 h 249"/>
                <a:gd name="T2" fmla="*/ 0 w 295"/>
                <a:gd name="T3" fmla="*/ 0 h 249"/>
                <a:gd name="T4" fmla="*/ 2147483647 w 295"/>
                <a:gd name="T5" fmla="*/ 2147483647 h 249"/>
                <a:gd name="T6" fmla="*/ 2147483647 w 295"/>
                <a:gd name="T7" fmla="*/ 2147483647 h 249"/>
                <a:gd name="T8" fmla="*/ 0 w 295"/>
                <a:gd name="T9" fmla="*/ 2147483647 h 249"/>
                <a:gd name="T10" fmla="*/ 0 60000 65536"/>
                <a:gd name="T11" fmla="*/ 0 60000 65536"/>
                <a:gd name="T12" fmla="*/ 0 60000 65536"/>
                <a:gd name="T13" fmla="*/ 0 60000 65536"/>
                <a:gd name="T14" fmla="*/ 0 60000 65536"/>
                <a:gd name="T15" fmla="*/ 0 w 295"/>
                <a:gd name="T16" fmla="*/ 0 h 249"/>
                <a:gd name="T17" fmla="*/ 295 w 295"/>
                <a:gd name="T18" fmla="*/ 249 h 249"/>
              </a:gdLst>
              <a:ahLst/>
              <a:cxnLst>
                <a:cxn ang="T10">
                  <a:pos x="T0" y="T1"/>
                </a:cxn>
                <a:cxn ang="T11">
                  <a:pos x="T2" y="T3"/>
                </a:cxn>
                <a:cxn ang="T12">
                  <a:pos x="T4" y="T5"/>
                </a:cxn>
                <a:cxn ang="T13">
                  <a:pos x="T6" y="T7"/>
                </a:cxn>
                <a:cxn ang="T14">
                  <a:pos x="T8" y="T9"/>
                </a:cxn>
              </a:cxnLst>
              <a:rect l="T15" t="T16" r="T17" b="T18"/>
              <a:pathLst>
                <a:path w="295" h="249">
                  <a:moveTo>
                    <a:pt x="0" y="84"/>
                  </a:moveTo>
                  <a:lnTo>
                    <a:pt x="0" y="0"/>
                  </a:lnTo>
                  <a:lnTo>
                    <a:pt x="295" y="165"/>
                  </a:lnTo>
                  <a:lnTo>
                    <a:pt x="295" y="249"/>
                  </a:lnTo>
                  <a:lnTo>
                    <a:pt x="0" y="84"/>
                  </a:lnTo>
                  <a:close/>
                </a:path>
              </a:pathLst>
            </a:custGeom>
            <a:solidFill>
              <a:srgbClr val="FF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08" name="Freeform 67">
              <a:extLst>
                <a:ext uri="{FF2B5EF4-FFF2-40B4-BE49-F238E27FC236}">
                  <a16:creationId xmlns:a16="http://schemas.microsoft.com/office/drawing/2014/main" id="{5E1DB34C-9F8D-00EA-1FAD-3583BFC55B48}"/>
                </a:ext>
              </a:extLst>
            </p:cNvPr>
            <p:cNvSpPr>
              <a:spLocks/>
            </p:cNvSpPr>
            <p:nvPr/>
          </p:nvSpPr>
          <p:spPr bwMode="auto">
            <a:xfrm>
              <a:off x="4068" y="2208"/>
              <a:ext cx="558" cy="375"/>
            </a:xfrm>
            <a:custGeom>
              <a:avLst/>
              <a:gdLst>
                <a:gd name="T0" fmla="*/ 2147483647 w 409"/>
                <a:gd name="T1" fmla="*/ 0 h 202"/>
                <a:gd name="T2" fmla="*/ 2147483647 w 409"/>
                <a:gd name="T3" fmla="*/ 2147483647 h 202"/>
                <a:gd name="T4" fmla="*/ 2147483647 w 409"/>
                <a:gd name="T5" fmla="*/ 2147483647 h 202"/>
                <a:gd name="T6" fmla="*/ 0 w 409"/>
                <a:gd name="T7" fmla="*/ 2147483647 h 202"/>
                <a:gd name="T8" fmla="*/ 2147483647 w 409"/>
                <a:gd name="T9" fmla="*/ 0 h 202"/>
                <a:gd name="T10" fmla="*/ 0 60000 65536"/>
                <a:gd name="T11" fmla="*/ 0 60000 65536"/>
                <a:gd name="T12" fmla="*/ 0 60000 65536"/>
                <a:gd name="T13" fmla="*/ 0 60000 65536"/>
                <a:gd name="T14" fmla="*/ 0 60000 65536"/>
                <a:gd name="T15" fmla="*/ 0 w 409"/>
                <a:gd name="T16" fmla="*/ 0 h 202"/>
                <a:gd name="T17" fmla="*/ 409 w 409"/>
                <a:gd name="T18" fmla="*/ 202 h 202"/>
              </a:gdLst>
              <a:ahLst/>
              <a:cxnLst>
                <a:cxn ang="T10">
                  <a:pos x="T0" y="T1"/>
                </a:cxn>
                <a:cxn ang="T11">
                  <a:pos x="T2" y="T3"/>
                </a:cxn>
                <a:cxn ang="T12">
                  <a:pos x="T4" y="T5"/>
                </a:cxn>
                <a:cxn ang="T13">
                  <a:pos x="T6" y="T7"/>
                </a:cxn>
                <a:cxn ang="T14">
                  <a:pos x="T8" y="T9"/>
                </a:cxn>
              </a:cxnLst>
              <a:rect l="T15" t="T16" r="T17" b="T18"/>
              <a:pathLst>
                <a:path w="409" h="202">
                  <a:moveTo>
                    <a:pt x="116" y="0"/>
                  </a:moveTo>
                  <a:lnTo>
                    <a:pt x="409" y="168"/>
                  </a:lnTo>
                  <a:lnTo>
                    <a:pt x="293" y="202"/>
                  </a:lnTo>
                  <a:lnTo>
                    <a:pt x="0" y="33"/>
                  </a:lnTo>
                  <a:lnTo>
                    <a:pt x="116" y="0"/>
                  </a:lnTo>
                  <a:close/>
                </a:path>
              </a:pathLst>
            </a:custGeom>
            <a:solidFill>
              <a:srgbClr val="FF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09" name="Freeform 68">
              <a:extLst>
                <a:ext uri="{FF2B5EF4-FFF2-40B4-BE49-F238E27FC236}">
                  <a16:creationId xmlns:a16="http://schemas.microsoft.com/office/drawing/2014/main" id="{DCD38AD2-2FA0-4CC8-E284-FF00845A56E8}"/>
                </a:ext>
              </a:extLst>
            </p:cNvPr>
            <p:cNvSpPr>
              <a:spLocks/>
            </p:cNvSpPr>
            <p:nvPr/>
          </p:nvSpPr>
          <p:spPr bwMode="auto">
            <a:xfrm>
              <a:off x="3913" y="2267"/>
              <a:ext cx="558" cy="491"/>
            </a:xfrm>
            <a:custGeom>
              <a:avLst/>
              <a:gdLst>
                <a:gd name="T0" fmla="*/ 2147483647 w 409"/>
                <a:gd name="T1" fmla="*/ 0 h 264"/>
                <a:gd name="T2" fmla="*/ 0 w 409"/>
                <a:gd name="T3" fmla="*/ 2147483647 h 264"/>
                <a:gd name="T4" fmla="*/ 2147483647 w 409"/>
                <a:gd name="T5" fmla="*/ 2147483647 h 264"/>
                <a:gd name="T6" fmla="*/ 2147483647 w 409"/>
                <a:gd name="T7" fmla="*/ 2147483647 h 264"/>
                <a:gd name="T8" fmla="*/ 2147483647 w 409"/>
                <a:gd name="T9" fmla="*/ 0 h 264"/>
                <a:gd name="T10" fmla="*/ 0 60000 65536"/>
                <a:gd name="T11" fmla="*/ 0 60000 65536"/>
                <a:gd name="T12" fmla="*/ 0 60000 65536"/>
                <a:gd name="T13" fmla="*/ 0 60000 65536"/>
                <a:gd name="T14" fmla="*/ 0 60000 65536"/>
                <a:gd name="T15" fmla="*/ 0 w 409"/>
                <a:gd name="T16" fmla="*/ 0 h 264"/>
                <a:gd name="T17" fmla="*/ 409 w 409"/>
                <a:gd name="T18" fmla="*/ 264 h 264"/>
              </a:gdLst>
              <a:ahLst/>
              <a:cxnLst>
                <a:cxn ang="T10">
                  <a:pos x="T0" y="T1"/>
                </a:cxn>
                <a:cxn ang="T11">
                  <a:pos x="T2" y="T3"/>
                </a:cxn>
                <a:cxn ang="T12">
                  <a:pos x="T4" y="T5"/>
                </a:cxn>
                <a:cxn ang="T13">
                  <a:pos x="T6" y="T7"/>
                </a:cxn>
                <a:cxn ang="T14">
                  <a:pos x="T8" y="T9"/>
                </a:cxn>
              </a:cxnLst>
              <a:rect l="T15" t="T16" r="T17" b="T18"/>
              <a:pathLst>
                <a:path w="409" h="264">
                  <a:moveTo>
                    <a:pt x="116" y="0"/>
                  </a:moveTo>
                  <a:lnTo>
                    <a:pt x="0" y="99"/>
                  </a:lnTo>
                  <a:lnTo>
                    <a:pt x="294" y="264"/>
                  </a:lnTo>
                  <a:lnTo>
                    <a:pt x="409" y="167"/>
                  </a:lnTo>
                  <a:lnTo>
                    <a:pt x="116" y="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10" name="Freeform 69">
              <a:extLst>
                <a:ext uri="{FF2B5EF4-FFF2-40B4-BE49-F238E27FC236}">
                  <a16:creationId xmlns:a16="http://schemas.microsoft.com/office/drawing/2014/main" id="{1752262E-C746-2C5E-D446-3F812D427DD9}"/>
                </a:ext>
              </a:extLst>
            </p:cNvPr>
            <p:cNvSpPr>
              <a:spLocks/>
            </p:cNvSpPr>
            <p:nvPr/>
          </p:nvSpPr>
          <p:spPr bwMode="auto">
            <a:xfrm>
              <a:off x="3928" y="2507"/>
              <a:ext cx="24" cy="102"/>
            </a:xfrm>
            <a:custGeom>
              <a:avLst/>
              <a:gdLst>
                <a:gd name="T0" fmla="*/ 0 w 18"/>
                <a:gd name="T1" fmla="*/ 0 h 55"/>
                <a:gd name="T2" fmla="*/ 2147483647 w 18"/>
                <a:gd name="T3" fmla="*/ 2147483647 h 55"/>
                <a:gd name="T4" fmla="*/ 2147483647 w 18"/>
                <a:gd name="T5" fmla="*/ 2147483647 h 55"/>
                <a:gd name="T6" fmla="*/ 0 w 18"/>
                <a:gd name="T7" fmla="*/ 2147483647 h 55"/>
                <a:gd name="T8" fmla="*/ 0 w 18"/>
                <a:gd name="T9" fmla="*/ 0 h 55"/>
                <a:gd name="T10" fmla="*/ 0 60000 65536"/>
                <a:gd name="T11" fmla="*/ 0 60000 65536"/>
                <a:gd name="T12" fmla="*/ 0 60000 65536"/>
                <a:gd name="T13" fmla="*/ 0 60000 65536"/>
                <a:gd name="T14" fmla="*/ 0 60000 65536"/>
                <a:gd name="T15" fmla="*/ 0 w 18"/>
                <a:gd name="T16" fmla="*/ 0 h 55"/>
                <a:gd name="T17" fmla="*/ 18 w 18"/>
                <a:gd name="T18" fmla="*/ 55 h 55"/>
              </a:gdLst>
              <a:ahLst/>
              <a:cxnLst>
                <a:cxn ang="T10">
                  <a:pos x="T0" y="T1"/>
                </a:cxn>
                <a:cxn ang="T11">
                  <a:pos x="T2" y="T3"/>
                </a:cxn>
                <a:cxn ang="T12">
                  <a:pos x="T4" y="T5"/>
                </a:cxn>
                <a:cxn ang="T13">
                  <a:pos x="T6" y="T7"/>
                </a:cxn>
                <a:cxn ang="T14">
                  <a:pos x="T8" y="T9"/>
                </a:cxn>
              </a:cxnLst>
              <a:rect l="T15" t="T16" r="T17" b="T18"/>
              <a:pathLst>
                <a:path w="18" h="55">
                  <a:moveTo>
                    <a:pt x="0" y="0"/>
                  </a:moveTo>
                  <a:lnTo>
                    <a:pt x="18" y="3"/>
                  </a:lnTo>
                  <a:lnTo>
                    <a:pt x="18" y="49"/>
                  </a:lnTo>
                  <a:lnTo>
                    <a:pt x="0" y="55"/>
                  </a:lnTo>
                  <a:lnTo>
                    <a:pt x="0" y="0"/>
                  </a:lnTo>
                  <a:close/>
                </a:path>
              </a:pathLst>
            </a:custGeom>
            <a:solidFill>
              <a:srgbClr val="FF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11" name="Freeform 70">
              <a:extLst>
                <a:ext uri="{FF2B5EF4-FFF2-40B4-BE49-F238E27FC236}">
                  <a16:creationId xmlns:a16="http://schemas.microsoft.com/office/drawing/2014/main" id="{15B2A6BE-8838-04AF-7CCB-FC03E62214D9}"/>
                </a:ext>
              </a:extLst>
            </p:cNvPr>
            <p:cNvSpPr>
              <a:spLocks/>
            </p:cNvSpPr>
            <p:nvPr/>
          </p:nvSpPr>
          <p:spPr bwMode="auto">
            <a:xfrm>
              <a:off x="3928" y="2583"/>
              <a:ext cx="64" cy="66"/>
            </a:xfrm>
            <a:custGeom>
              <a:avLst/>
              <a:gdLst>
                <a:gd name="T0" fmla="*/ 2147483647 w 47"/>
                <a:gd name="T1" fmla="*/ 0 h 35"/>
                <a:gd name="T2" fmla="*/ 2147483647 w 47"/>
                <a:gd name="T3" fmla="*/ 2147483647 h 35"/>
                <a:gd name="T4" fmla="*/ 2147483647 w 47"/>
                <a:gd name="T5" fmla="*/ 2147483647 h 35"/>
                <a:gd name="T6" fmla="*/ 0 w 47"/>
                <a:gd name="T7" fmla="*/ 2147483647 h 35"/>
                <a:gd name="T8" fmla="*/ 2147483647 w 47"/>
                <a:gd name="T9" fmla="*/ 0 h 35"/>
                <a:gd name="T10" fmla="*/ 0 60000 65536"/>
                <a:gd name="T11" fmla="*/ 0 60000 65536"/>
                <a:gd name="T12" fmla="*/ 0 60000 65536"/>
                <a:gd name="T13" fmla="*/ 0 60000 65536"/>
                <a:gd name="T14" fmla="*/ 0 60000 65536"/>
                <a:gd name="T15" fmla="*/ 0 w 47"/>
                <a:gd name="T16" fmla="*/ 0 h 35"/>
                <a:gd name="T17" fmla="*/ 47 w 47"/>
                <a:gd name="T18" fmla="*/ 35 h 35"/>
              </a:gdLst>
              <a:ahLst/>
              <a:cxnLst>
                <a:cxn ang="T10">
                  <a:pos x="T0" y="T1"/>
                </a:cxn>
                <a:cxn ang="T11">
                  <a:pos x="T2" y="T3"/>
                </a:cxn>
                <a:cxn ang="T12">
                  <a:pos x="T4" y="T5"/>
                </a:cxn>
                <a:cxn ang="T13">
                  <a:pos x="T6" y="T7"/>
                </a:cxn>
                <a:cxn ang="T14">
                  <a:pos x="T8" y="T9"/>
                </a:cxn>
              </a:cxnLst>
              <a:rect l="T15" t="T16" r="T17" b="T18"/>
              <a:pathLst>
                <a:path w="47" h="35">
                  <a:moveTo>
                    <a:pt x="10" y="0"/>
                  </a:moveTo>
                  <a:lnTo>
                    <a:pt x="47" y="22"/>
                  </a:lnTo>
                  <a:lnTo>
                    <a:pt x="47" y="35"/>
                  </a:lnTo>
                  <a:lnTo>
                    <a:pt x="0" y="6"/>
                  </a:lnTo>
                  <a:lnTo>
                    <a:pt x="10" y="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12" name="Freeform 71">
              <a:extLst>
                <a:ext uri="{FF2B5EF4-FFF2-40B4-BE49-F238E27FC236}">
                  <a16:creationId xmlns:a16="http://schemas.microsoft.com/office/drawing/2014/main" id="{CB31E5D7-37D8-64A0-6F12-07AC4657BF63}"/>
                </a:ext>
              </a:extLst>
            </p:cNvPr>
            <p:cNvSpPr>
              <a:spLocks/>
            </p:cNvSpPr>
            <p:nvPr/>
          </p:nvSpPr>
          <p:spPr bwMode="auto">
            <a:xfrm>
              <a:off x="3939" y="2513"/>
              <a:ext cx="53" cy="119"/>
            </a:xfrm>
            <a:custGeom>
              <a:avLst/>
              <a:gdLst>
                <a:gd name="T0" fmla="*/ 0 w 39"/>
                <a:gd name="T1" fmla="*/ 2147483647 h 64"/>
                <a:gd name="T2" fmla="*/ 0 w 39"/>
                <a:gd name="T3" fmla="*/ 0 h 64"/>
                <a:gd name="T4" fmla="*/ 2147483647 w 39"/>
                <a:gd name="T5" fmla="*/ 2147483647 h 64"/>
                <a:gd name="T6" fmla="*/ 2147483647 w 39"/>
                <a:gd name="T7" fmla="*/ 2147483647 h 64"/>
                <a:gd name="T8" fmla="*/ 0 w 39"/>
                <a:gd name="T9" fmla="*/ 2147483647 h 64"/>
                <a:gd name="T10" fmla="*/ 0 60000 65536"/>
                <a:gd name="T11" fmla="*/ 0 60000 65536"/>
                <a:gd name="T12" fmla="*/ 0 60000 65536"/>
                <a:gd name="T13" fmla="*/ 0 60000 65536"/>
                <a:gd name="T14" fmla="*/ 0 60000 65536"/>
                <a:gd name="T15" fmla="*/ 0 w 39"/>
                <a:gd name="T16" fmla="*/ 0 h 64"/>
                <a:gd name="T17" fmla="*/ 39 w 39"/>
                <a:gd name="T18" fmla="*/ 64 h 64"/>
              </a:gdLst>
              <a:ahLst/>
              <a:cxnLst>
                <a:cxn ang="T10">
                  <a:pos x="T0" y="T1"/>
                </a:cxn>
                <a:cxn ang="T11">
                  <a:pos x="T2" y="T3"/>
                </a:cxn>
                <a:cxn ang="T12">
                  <a:pos x="T4" y="T5"/>
                </a:cxn>
                <a:cxn ang="T13">
                  <a:pos x="T6" y="T7"/>
                </a:cxn>
                <a:cxn ang="T14">
                  <a:pos x="T8" y="T9"/>
                </a:cxn>
              </a:cxnLst>
              <a:rect l="T15" t="T16" r="T17" b="T18"/>
              <a:pathLst>
                <a:path w="39" h="64">
                  <a:moveTo>
                    <a:pt x="0" y="44"/>
                  </a:moveTo>
                  <a:lnTo>
                    <a:pt x="0" y="0"/>
                  </a:lnTo>
                  <a:lnTo>
                    <a:pt x="39" y="17"/>
                  </a:lnTo>
                  <a:lnTo>
                    <a:pt x="39" y="64"/>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13" name="Freeform 72">
              <a:extLst>
                <a:ext uri="{FF2B5EF4-FFF2-40B4-BE49-F238E27FC236}">
                  <a16:creationId xmlns:a16="http://schemas.microsoft.com/office/drawing/2014/main" id="{4A95FFDE-DA6D-5332-3237-46A7D9B2D809}"/>
                </a:ext>
              </a:extLst>
            </p:cNvPr>
            <p:cNvSpPr>
              <a:spLocks/>
            </p:cNvSpPr>
            <p:nvPr/>
          </p:nvSpPr>
          <p:spPr bwMode="auto">
            <a:xfrm>
              <a:off x="4303" y="2507"/>
              <a:ext cx="323" cy="400"/>
            </a:xfrm>
            <a:custGeom>
              <a:avLst/>
              <a:gdLst>
                <a:gd name="T0" fmla="*/ 0 w 237"/>
                <a:gd name="T1" fmla="*/ 2147483647 h 215"/>
                <a:gd name="T2" fmla="*/ 2147483647 w 237"/>
                <a:gd name="T3" fmla="*/ 2147483647 h 215"/>
                <a:gd name="T4" fmla="*/ 2147483647 w 237"/>
                <a:gd name="T5" fmla="*/ 0 h 215"/>
                <a:gd name="T6" fmla="*/ 2147483647 w 237"/>
                <a:gd name="T7" fmla="*/ 2147483647 h 215"/>
                <a:gd name="T8" fmla="*/ 0 w 237"/>
                <a:gd name="T9" fmla="*/ 2147483647 h 215"/>
                <a:gd name="T10" fmla="*/ 0 w 237"/>
                <a:gd name="T11" fmla="*/ 2147483647 h 215"/>
                <a:gd name="T12" fmla="*/ 0 60000 65536"/>
                <a:gd name="T13" fmla="*/ 0 60000 65536"/>
                <a:gd name="T14" fmla="*/ 0 60000 65536"/>
                <a:gd name="T15" fmla="*/ 0 60000 65536"/>
                <a:gd name="T16" fmla="*/ 0 60000 65536"/>
                <a:gd name="T17" fmla="*/ 0 60000 65536"/>
                <a:gd name="T18" fmla="*/ 0 w 237"/>
                <a:gd name="T19" fmla="*/ 0 h 215"/>
                <a:gd name="T20" fmla="*/ 237 w 237"/>
                <a:gd name="T21" fmla="*/ 215 h 215"/>
              </a:gdLst>
              <a:ahLst/>
              <a:cxnLst>
                <a:cxn ang="T12">
                  <a:pos x="T0" y="T1"/>
                </a:cxn>
                <a:cxn ang="T13">
                  <a:pos x="T2" y="T3"/>
                </a:cxn>
                <a:cxn ang="T14">
                  <a:pos x="T4" y="T5"/>
                </a:cxn>
                <a:cxn ang="T15">
                  <a:pos x="T6" y="T7"/>
                </a:cxn>
                <a:cxn ang="T16">
                  <a:pos x="T8" y="T9"/>
                </a:cxn>
                <a:cxn ang="T17">
                  <a:pos x="T10" y="T11"/>
                </a:cxn>
              </a:cxnLst>
              <a:rect l="T18" t="T19" r="T20" b="T21"/>
              <a:pathLst>
                <a:path w="237" h="215">
                  <a:moveTo>
                    <a:pt x="0" y="215"/>
                  </a:moveTo>
                  <a:lnTo>
                    <a:pt x="237" y="82"/>
                  </a:lnTo>
                  <a:lnTo>
                    <a:pt x="237" y="0"/>
                  </a:lnTo>
                  <a:lnTo>
                    <a:pt x="118" y="33"/>
                  </a:lnTo>
                  <a:lnTo>
                    <a:pt x="0" y="131"/>
                  </a:lnTo>
                  <a:lnTo>
                    <a:pt x="0" y="215"/>
                  </a:lnTo>
                  <a:close/>
                </a:path>
              </a:pathLst>
            </a:custGeom>
            <a:solidFill>
              <a:srgbClr val="FF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14" name="Freeform 73">
              <a:extLst>
                <a:ext uri="{FF2B5EF4-FFF2-40B4-BE49-F238E27FC236}">
                  <a16:creationId xmlns:a16="http://schemas.microsoft.com/office/drawing/2014/main" id="{6A000960-85BA-29FF-77F2-D243442DFA6D}"/>
                </a:ext>
              </a:extLst>
            </p:cNvPr>
            <p:cNvSpPr>
              <a:spLocks/>
            </p:cNvSpPr>
            <p:nvPr/>
          </p:nvSpPr>
          <p:spPr bwMode="auto">
            <a:xfrm>
              <a:off x="4018" y="2570"/>
              <a:ext cx="22" cy="105"/>
            </a:xfrm>
            <a:custGeom>
              <a:avLst/>
              <a:gdLst>
                <a:gd name="T0" fmla="*/ 0 w 16"/>
                <a:gd name="T1" fmla="*/ 0 h 56"/>
                <a:gd name="T2" fmla="*/ 2147483647 w 16"/>
                <a:gd name="T3" fmla="*/ 2147483647 h 56"/>
                <a:gd name="T4" fmla="*/ 2147483647 w 16"/>
                <a:gd name="T5" fmla="*/ 2147483647 h 56"/>
                <a:gd name="T6" fmla="*/ 0 w 16"/>
                <a:gd name="T7" fmla="*/ 2147483647 h 56"/>
                <a:gd name="T8" fmla="*/ 0 w 16"/>
                <a:gd name="T9" fmla="*/ 0 h 56"/>
                <a:gd name="T10" fmla="*/ 0 60000 65536"/>
                <a:gd name="T11" fmla="*/ 0 60000 65536"/>
                <a:gd name="T12" fmla="*/ 0 60000 65536"/>
                <a:gd name="T13" fmla="*/ 0 60000 65536"/>
                <a:gd name="T14" fmla="*/ 0 60000 65536"/>
                <a:gd name="T15" fmla="*/ 0 w 16"/>
                <a:gd name="T16" fmla="*/ 0 h 56"/>
                <a:gd name="T17" fmla="*/ 16 w 16"/>
                <a:gd name="T18" fmla="*/ 56 h 56"/>
              </a:gdLst>
              <a:ahLst/>
              <a:cxnLst>
                <a:cxn ang="T10">
                  <a:pos x="T0" y="T1"/>
                </a:cxn>
                <a:cxn ang="T11">
                  <a:pos x="T2" y="T3"/>
                </a:cxn>
                <a:cxn ang="T12">
                  <a:pos x="T4" y="T5"/>
                </a:cxn>
                <a:cxn ang="T13">
                  <a:pos x="T6" y="T7"/>
                </a:cxn>
                <a:cxn ang="T14">
                  <a:pos x="T8" y="T9"/>
                </a:cxn>
              </a:cxnLst>
              <a:rect l="T15" t="T16" r="T17" b="T18"/>
              <a:pathLst>
                <a:path w="16" h="56">
                  <a:moveTo>
                    <a:pt x="0" y="0"/>
                  </a:moveTo>
                  <a:lnTo>
                    <a:pt x="16" y="7"/>
                  </a:lnTo>
                  <a:lnTo>
                    <a:pt x="16" y="52"/>
                  </a:lnTo>
                  <a:lnTo>
                    <a:pt x="0" y="56"/>
                  </a:lnTo>
                  <a:lnTo>
                    <a:pt x="0" y="0"/>
                  </a:lnTo>
                  <a:close/>
                </a:path>
              </a:pathLst>
            </a:custGeom>
            <a:solidFill>
              <a:srgbClr val="FF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15" name="Freeform 74">
              <a:extLst>
                <a:ext uri="{FF2B5EF4-FFF2-40B4-BE49-F238E27FC236}">
                  <a16:creationId xmlns:a16="http://schemas.microsoft.com/office/drawing/2014/main" id="{D74D968B-3FC5-F4EC-EA6A-E12B0404865B}"/>
                </a:ext>
              </a:extLst>
            </p:cNvPr>
            <p:cNvSpPr>
              <a:spLocks/>
            </p:cNvSpPr>
            <p:nvPr/>
          </p:nvSpPr>
          <p:spPr bwMode="auto">
            <a:xfrm>
              <a:off x="4018" y="2652"/>
              <a:ext cx="64" cy="65"/>
            </a:xfrm>
            <a:custGeom>
              <a:avLst/>
              <a:gdLst>
                <a:gd name="T0" fmla="*/ 2147483647 w 47"/>
                <a:gd name="T1" fmla="*/ 0 h 35"/>
                <a:gd name="T2" fmla="*/ 2147483647 w 47"/>
                <a:gd name="T3" fmla="*/ 2147483647 h 35"/>
                <a:gd name="T4" fmla="*/ 2147483647 w 47"/>
                <a:gd name="T5" fmla="*/ 2147483647 h 35"/>
                <a:gd name="T6" fmla="*/ 0 w 47"/>
                <a:gd name="T7" fmla="*/ 2147483647 h 35"/>
                <a:gd name="T8" fmla="*/ 2147483647 w 47"/>
                <a:gd name="T9" fmla="*/ 0 h 35"/>
                <a:gd name="T10" fmla="*/ 0 60000 65536"/>
                <a:gd name="T11" fmla="*/ 0 60000 65536"/>
                <a:gd name="T12" fmla="*/ 0 60000 65536"/>
                <a:gd name="T13" fmla="*/ 0 60000 65536"/>
                <a:gd name="T14" fmla="*/ 0 60000 65536"/>
                <a:gd name="T15" fmla="*/ 0 w 47"/>
                <a:gd name="T16" fmla="*/ 0 h 35"/>
                <a:gd name="T17" fmla="*/ 47 w 47"/>
                <a:gd name="T18" fmla="*/ 35 h 35"/>
              </a:gdLst>
              <a:ahLst/>
              <a:cxnLst>
                <a:cxn ang="T10">
                  <a:pos x="T0" y="T1"/>
                </a:cxn>
                <a:cxn ang="T11">
                  <a:pos x="T2" y="T3"/>
                </a:cxn>
                <a:cxn ang="T12">
                  <a:pos x="T4" y="T5"/>
                </a:cxn>
                <a:cxn ang="T13">
                  <a:pos x="T6" y="T7"/>
                </a:cxn>
                <a:cxn ang="T14">
                  <a:pos x="T8" y="T9"/>
                </a:cxn>
              </a:cxnLst>
              <a:rect l="T15" t="T16" r="T17" b="T18"/>
              <a:pathLst>
                <a:path w="47" h="35">
                  <a:moveTo>
                    <a:pt x="10" y="0"/>
                  </a:moveTo>
                  <a:lnTo>
                    <a:pt x="47" y="21"/>
                  </a:lnTo>
                  <a:lnTo>
                    <a:pt x="47" y="35"/>
                  </a:lnTo>
                  <a:lnTo>
                    <a:pt x="0" y="4"/>
                  </a:lnTo>
                  <a:lnTo>
                    <a:pt x="10" y="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16" name="Freeform 75">
              <a:extLst>
                <a:ext uri="{FF2B5EF4-FFF2-40B4-BE49-F238E27FC236}">
                  <a16:creationId xmlns:a16="http://schemas.microsoft.com/office/drawing/2014/main" id="{7D3A8292-495A-70C1-9679-FBB2CBDFF4A7}"/>
                </a:ext>
              </a:extLst>
            </p:cNvPr>
            <p:cNvSpPr>
              <a:spLocks/>
            </p:cNvSpPr>
            <p:nvPr/>
          </p:nvSpPr>
          <p:spPr bwMode="auto">
            <a:xfrm>
              <a:off x="4029" y="2582"/>
              <a:ext cx="53" cy="117"/>
            </a:xfrm>
            <a:custGeom>
              <a:avLst/>
              <a:gdLst>
                <a:gd name="T0" fmla="*/ 0 w 39"/>
                <a:gd name="T1" fmla="*/ 2147483647 h 63"/>
                <a:gd name="T2" fmla="*/ 0 w 39"/>
                <a:gd name="T3" fmla="*/ 0 h 63"/>
                <a:gd name="T4" fmla="*/ 2147483647 w 39"/>
                <a:gd name="T5" fmla="*/ 2147483647 h 63"/>
                <a:gd name="T6" fmla="*/ 2147483647 w 39"/>
                <a:gd name="T7" fmla="*/ 2147483647 h 63"/>
                <a:gd name="T8" fmla="*/ 0 w 39"/>
                <a:gd name="T9" fmla="*/ 2147483647 h 63"/>
                <a:gd name="T10" fmla="*/ 0 60000 65536"/>
                <a:gd name="T11" fmla="*/ 0 60000 65536"/>
                <a:gd name="T12" fmla="*/ 0 60000 65536"/>
                <a:gd name="T13" fmla="*/ 0 60000 65536"/>
                <a:gd name="T14" fmla="*/ 0 60000 65536"/>
                <a:gd name="T15" fmla="*/ 0 w 39"/>
                <a:gd name="T16" fmla="*/ 0 h 63"/>
                <a:gd name="T17" fmla="*/ 39 w 39"/>
                <a:gd name="T18" fmla="*/ 63 h 63"/>
              </a:gdLst>
              <a:ahLst/>
              <a:cxnLst>
                <a:cxn ang="T10">
                  <a:pos x="T0" y="T1"/>
                </a:cxn>
                <a:cxn ang="T11">
                  <a:pos x="T2" y="T3"/>
                </a:cxn>
                <a:cxn ang="T12">
                  <a:pos x="T4" y="T5"/>
                </a:cxn>
                <a:cxn ang="T13">
                  <a:pos x="T6" y="T7"/>
                </a:cxn>
                <a:cxn ang="T14">
                  <a:pos x="T8" y="T9"/>
                </a:cxn>
              </a:cxnLst>
              <a:rect l="T15" t="T16" r="T17" b="T18"/>
              <a:pathLst>
                <a:path w="39" h="63">
                  <a:moveTo>
                    <a:pt x="0" y="44"/>
                  </a:moveTo>
                  <a:lnTo>
                    <a:pt x="0" y="0"/>
                  </a:lnTo>
                  <a:lnTo>
                    <a:pt x="39" y="17"/>
                  </a:lnTo>
                  <a:lnTo>
                    <a:pt x="39" y="63"/>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17" name="Freeform 76">
              <a:extLst>
                <a:ext uri="{FF2B5EF4-FFF2-40B4-BE49-F238E27FC236}">
                  <a16:creationId xmlns:a16="http://schemas.microsoft.com/office/drawing/2014/main" id="{B9DCB7C5-C49A-0795-A745-3F81F7D5CCF9}"/>
                </a:ext>
              </a:extLst>
            </p:cNvPr>
            <p:cNvSpPr>
              <a:spLocks/>
            </p:cNvSpPr>
            <p:nvPr/>
          </p:nvSpPr>
          <p:spPr bwMode="auto">
            <a:xfrm>
              <a:off x="4107" y="2639"/>
              <a:ext cx="26" cy="108"/>
            </a:xfrm>
            <a:custGeom>
              <a:avLst/>
              <a:gdLst>
                <a:gd name="T0" fmla="*/ 0 w 19"/>
                <a:gd name="T1" fmla="*/ 0 h 58"/>
                <a:gd name="T2" fmla="*/ 2147483647 w 19"/>
                <a:gd name="T3" fmla="*/ 2147483647 h 58"/>
                <a:gd name="T4" fmla="*/ 2147483647 w 19"/>
                <a:gd name="T5" fmla="*/ 2147483647 h 58"/>
                <a:gd name="T6" fmla="*/ 0 w 19"/>
                <a:gd name="T7" fmla="*/ 2147483647 h 58"/>
                <a:gd name="T8" fmla="*/ 0 w 19"/>
                <a:gd name="T9" fmla="*/ 0 h 58"/>
                <a:gd name="T10" fmla="*/ 0 60000 65536"/>
                <a:gd name="T11" fmla="*/ 0 60000 65536"/>
                <a:gd name="T12" fmla="*/ 0 60000 65536"/>
                <a:gd name="T13" fmla="*/ 0 60000 65536"/>
                <a:gd name="T14" fmla="*/ 0 60000 65536"/>
                <a:gd name="T15" fmla="*/ 0 w 19"/>
                <a:gd name="T16" fmla="*/ 0 h 58"/>
                <a:gd name="T17" fmla="*/ 19 w 19"/>
                <a:gd name="T18" fmla="*/ 58 h 58"/>
              </a:gdLst>
              <a:ahLst/>
              <a:cxnLst>
                <a:cxn ang="T10">
                  <a:pos x="T0" y="T1"/>
                </a:cxn>
                <a:cxn ang="T11">
                  <a:pos x="T2" y="T3"/>
                </a:cxn>
                <a:cxn ang="T12">
                  <a:pos x="T4" y="T5"/>
                </a:cxn>
                <a:cxn ang="T13">
                  <a:pos x="T6" y="T7"/>
                </a:cxn>
                <a:cxn ang="T14">
                  <a:pos x="T8" y="T9"/>
                </a:cxn>
              </a:cxnLst>
              <a:rect l="T15" t="T16" r="T17" b="T18"/>
              <a:pathLst>
                <a:path w="19" h="58">
                  <a:moveTo>
                    <a:pt x="0" y="0"/>
                  </a:moveTo>
                  <a:lnTo>
                    <a:pt x="19" y="7"/>
                  </a:lnTo>
                  <a:lnTo>
                    <a:pt x="19" y="50"/>
                  </a:lnTo>
                  <a:lnTo>
                    <a:pt x="0" y="58"/>
                  </a:lnTo>
                  <a:lnTo>
                    <a:pt x="0" y="0"/>
                  </a:lnTo>
                  <a:close/>
                </a:path>
              </a:pathLst>
            </a:custGeom>
            <a:solidFill>
              <a:srgbClr val="FF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18" name="Freeform 77">
              <a:extLst>
                <a:ext uri="{FF2B5EF4-FFF2-40B4-BE49-F238E27FC236}">
                  <a16:creationId xmlns:a16="http://schemas.microsoft.com/office/drawing/2014/main" id="{C027336C-8CEF-518F-D590-BC88BD983D39}"/>
                </a:ext>
              </a:extLst>
            </p:cNvPr>
            <p:cNvSpPr>
              <a:spLocks/>
            </p:cNvSpPr>
            <p:nvPr/>
          </p:nvSpPr>
          <p:spPr bwMode="auto">
            <a:xfrm>
              <a:off x="4107" y="2719"/>
              <a:ext cx="65" cy="63"/>
            </a:xfrm>
            <a:custGeom>
              <a:avLst/>
              <a:gdLst>
                <a:gd name="T0" fmla="*/ 2147483647 w 48"/>
                <a:gd name="T1" fmla="*/ 0 h 34"/>
                <a:gd name="T2" fmla="*/ 2147483647 w 48"/>
                <a:gd name="T3" fmla="*/ 2147483647 h 34"/>
                <a:gd name="T4" fmla="*/ 2147483647 w 48"/>
                <a:gd name="T5" fmla="*/ 2147483647 h 34"/>
                <a:gd name="T6" fmla="*/ 0 w 48"/>
                <a:gd name="T7" fmla="*/ 2147483647 h 34"/>
                <a:gd name="T8" fmla="*/ 2147483647 w 48"/>
                <a:gd name="T9" fmla="*/ 0 h 34"/>
                <a:gd name="T10" fmla="*/ 0 60000 65536"/>
                <a:gd name="T11" fmla="*/ 0 60000 65536"/>
                <a:gd name="T12" fmla="*/ 0 60000 65536"/>
                <a:gd name="T13" fmla="*/ 0 60000 65536"/>
                <a:gd name="T14" fmla="*/ 0 60000 65536"/>
                <a:gd name="T15" fmla="*/ 0 w 48"/>
                <a:gd name="T16" fmla="*/ 0 h 34"/>
                <a:gd name="T17" fmla="*/ 48 w 48"/>
                <a:gd name="T18" fmla="*/ 34 h 34"/>
              </a:gdLst>
              <a:ahLst/>
              <a:cxnLst>
                <a:cxn ang="T10">
                  <a:pos x="T0" y="T1"/>
                </a:cxn>
                <a:cxn ang="T11">
                  <a:pos x="T2" y="T3"/>
                </a:cxn>
                <a:cxn ang="T12">
                  <a:pos x="T4" y="T5"/>
                </a:cxn>
                <a:cxn ang="T13">
                  <a:pos x="T6" y="T7"/>
                </a:cxn>
                <a:cxn ang="T14">
                  <a:pos x="T8" y="T9"/>
                </a:cxn>
              </a:cxnLst>
              <a:rect l="T15" t="T16" r="T17" b="T18"/>
              <a:pathLst>
                <a:path w="48" h="34">
                  <a:moveTo>
                    <a:pt x="11" y="0"/>
                  </a:moveTo>
                  <a:lnTo>
                    <a:pt x="48" y="22"/>
                  </a:lnTo>
                  <a:lnTo>
                    <a:pt x="48" y="34"/>
                  </a:lnTo>
                  <a:lnTo>
                    <a:pt x="0" y="7"/>
                  </a:lnTo>
                  <a:lnTo>
                    <a:pt x="11" y="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19" name="Freeform 78">
              <a:extLst>
                <a:ext uri="{FF2B5EF4-FFF2-40B4-BE49-F238E27FC236}">
                  <a16:creationId xmlns:a16="http://schemas.microsoft.com/office/drawing/2014/main" id="{4B0F878D-62B0-D8E7-841C-AD2CC09452C6}"/>
                </a:ext>
              </a:extLst>
            </p:cNvPr>
            <p:cNvSpPr>
              <a:spLocks/>
            </p:cNvSpPr>
            <p:nvPr/>
          </p:nvSpPr>
          <p:spPr bwMode="auto">
            <a:xfrm>
              <a:off x="4119" y="2650"/>
              <a:ext cx="53" cy="117"/>
            </a:xfrm>
            <a:custGeom>
              <a:avLst/>
              <a:gdLst>
                <a:gd name="T0" fmla="*/ 0 w 39"/>
                <a:gd name="T1" fmla="*/ 2147483647 h 63"/>
                <a:gd name="T2" fmla="*/ 0 w 39"/>
                <a:gd name="T3" fmla="*/ 0 h 63"/>
                <a:gd name="T4" fmla="*/ 2147483647 w 39"/>
                <a:gd name="T5" fmla="*/ 2147483647 h 63"/>
                <a:gd name="T6" fmla="*/ 2147483647 w 39"/>
                <a:gd name="T7" fmla="*/ 2147483647 h 63"/>
                <a:gd name="T8" fmla="*/ 0 w 39"/>
                <a:gd name="T9" fmla="*/ 2147483647 h 63"/>
                <a:gd name="T10" fmla="*/ 0 60000 65536"/>
                <a:gd name="T11" fmla="*/ 0 60000 65536"/>
                <a:gd name="T12" fmla="*/ 0 60000 65536"/>
                <a:gd name="T13" fmla="*/ 0 60000 65536"/>
                <a:gd name="T14" fmla="*/ 0 60000 65536"/>
                <a:gd name="T15" fmla="*/ 0 w 39"/>
                <a:gd name="T16" fmla="*/ 0 h 63"/>
                <a:gd name="T17" fmla="*/ 39 w 39"/>
                <a:gd name="T18" fmla="*/ 63 h 63"/>
              </a:gdLst>
              <a:ahLst/>
              <a:cxnLst>
                <a:cxn ang="T10">
                  <a:pos x="T0" y="T1"/>
                </a:cxn>
                <a:cxn ang="T11">
                  <a:pos x="T2" y="T3"/>
                </a:cxn>
                <a:cxn ang="T12">
                  <a:pos x="T4" y="T5"/>
                </a:cxn>
                <a:cxn ang="T13">
                  <a:pos x="T6" y="T7"/>
                </a:cxn>
                <a:cxn ang="T14">
                  <a:pos x="T8" y="T9"/>
                </a:cxn>
              </a:cxnLst>
              <a:rect l="T15" t="T16" r="T17" b="T18"/>
              <a:pathLst>
                <a:path w="39" h="63">
                  <a:moveTo>
                    <a:pt x="0" y="44"/>
                  </a:moveTo>
                  <a:lnTo>
                    <a:pt x="0" y="0"/>
                  </a:lnTo>
                  <a:lnTo>
                    <a:pt x="39" y="17"/>
                  </a:lnTo>
                  <a:lnTo>
                    <a:pt x="39" y="63"/>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20" name="Freeform 79">
              <a:extLst>
                <a:ext uri="{FF2B5EF4-FFF2-40B4-BE49-F238E27FC236}">
                  <a16:creationId xmlns:a16="http://schemas.microsoft.com/office/drawing/2014/main" id="{7D755D60-22AB-8F8E-71C2-969E3604A6C1}"/>
                </a:ext>
              </a:extLst>
            </p:cNvPr>
            <p:cNvSpPr>
              <a:spLocks/>
            </p:cNvSpPr>
            <p:nvPr/>
          </p:nvSpPr>
          <p:spPr bwMode="auto">
            <a:xfrm>
              <a:off x="4223" y="2730"/>
              <a:ext cx="23" cy="103"/>
            </a:xfrm>
            <a:custGeom>
              <a:avLst/>
              <a:gdLst>
                <a:gd name="T0" fmla="*/ 0 w 17"/>
                <a:gd name="T1" fmla="*/ 0 h 55"/>
                <a:gd name="T2" fmla="*/ 2147483647 w 17"/>
                <a:gd name="T3" fmla="*/ 2147483647 h 55"/>
                <a:gd name="T4" fmla="*/ 2147483647 w 17"/>
                <a:gd name="T5" fmla="*/ 2147483647 h 55"/>
                <a:gd name="T6" fmla="*/ 0 w 17"/>
                <a:gd name="T7" fmla="*/ 2147483647 h 55"/>
                <a:gd name="T8" fmla="*/ 0 w 17"/>
                <a:gd name="T9" fmla="*/ 0 h 55"/>
                <a:gd name="T10" fmla="*/ 0 60000 65536"/>
                <a:gd name="T11" fmla="*/ 0 60000 65536"/>
                <a:gd name="T12" fmla="*/ 0 60000 65536"/>
                <a:gd name="T13" fmla="*/ 0 60000 65536"/>
                <a:gd name="T14" fmla="*/ 0 60000 65536"/>
                <a:gd name="T15" fmla="*/ 0 w 17"/>
                <a:gd name="T16" fmla="*/ 0 h 55"/>
                <a:gd name="T17" fmla="*/ 17 w 17"/>
                <a:gd name="T18" fmla="*/ 55 h 55"/>
              </a:gdLst>
              <a:ahLst/>
              <a:cxnLst>
                <a:cxn ang="T10">
                  <a:pos x="T0" y="T1"/>
                </a:cxn>
                <a:cxn ang="T11">
                  <a:pos x="T2" y="T3"/>
                </a:cxn>
                <a:cxn ang="T12">
                  <a:pos x="T4" y="T5"/>
                </a:cxn>
                <a:cxn ang="T13">
                  <a:pos x="T6" y="T7"/>
                </a:cxn>
                <a:cxn ang="T14">
                  <a:pos x="T8" y="T9"/>
                </a:cxn>
              </a:cxnLst>
              <a:rect l="T15" t="T16" r="T17" b="T18"/>
              <a:pathLst>
                <a:path w="17" h="55">
                  <a:moveTo>
                    <a:pt x="0" y="0"/>
                  </a:moveTo>
                  <a:lnTo>
                    <a:pt x="17" y="4"/>
                  </a:lnTo>
                  <a:lnTo>
                    <a:pt x="17" y="49"/>
                  </a:lnTo>
                  <a:lnTo>
                    <a:pt x="0" y="55"/>
                  </a:lnTo>
                  <a:lnTo>
                    <a:pt x="0" y="0"/>
                  </a:lnTo>
                  <a:close/>
                </a:path>
              </a:pathLst>
            </a:custGeom>
            <a:solidFill>
              <a:srgbClr val="FF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21" name="Freeform 80">
              <a:extLst>
                <a:ext uri="{FF2B5EF4-FFF2-40B4-BE49-F238E27FC236}">
                  <a16:creationId xmlns:a16="http://schemas.microsoft.com/office/drawing/2014/main" id="{C9FD285F-DB24-D859-D575-C138045CACC7}"/>
                </a:ext>
              </a:extLst>
            </p:cNvPr>
            <p:cNvSpPr>
              <a:spLocks/>
            </p:cNvSpPr>
            <p:nvPr/>
          </p:nvSpPr>
          <p:spPr bwMode="auto">
            <a:xfrm>
              <a:off x="4223" y="2805"/>
              <a:ext cx="64" cy="67"/>
            </a:xfrm>
            <a:custGeom>
              <a:avLst/>
              <a:gdLst>
                <a:gd name="T0" fmla="*/ 2147483647 w 47"/>
                <a:gd name="T1" fmla="*/ 0 h 36"/>
                <a:gd name="T2" fmla="*/ 2147483647 w 47"/>
                <a:gd name="T3" fmla="*/ 2147483647 h 36"/>
                <a:gd name="T4" fmla="*/ 2147483647 w 47"/>
                <a:gd name="T5" fmla="*/ 2147483647 h 36"/>
                <a:gd name="T6" fmla="*/ 0 w 47"/>
                <a:gd name="T7" fmla="*/ 2147483647 h 36"/>
                <a:gd name="T8" fmla="*/ 2147483647 w 47"/>
                <a:gd name="T9" fmla="*/ 0 h 36"/>
                <a:gd name="T10" fmla="*/ 0 60000 65536"/>
                <a:gd name="T11" fmla="*/ 0 60000 65536"/>
                <a:gd name="T12" fmla="*/ 0 60000 65536"/>
                <a:gd name="T13" fmla="*/ 0 60000 65536"/>
                <a:gd name="T14" fmla="*/ 0 60000 65536"/>
                <a:gd name="T15" fmla="*/ 0 w 47"/>
                <a:gd name="T16" fmla="*/ 0 h 36"/>
                <a:gd name="T17" fmla="*/ 47 w 47"/>
                <a:gd name="T18" fmla="*/ 36 h 36"/>
              </a:gdLst>
              <a:ahLst/>
              <a:cxnLst>
                <a:cxn ang="T10">
                  <a:pos x="T0" y="T1"/>
                </a:cxn>
                <a:cxn ang="T11">
                  <a:pos x="T2" y="T3"/>
                </a:cxn>
                <a:cxn ang="T12">
                  <a:pos x="T4" y="T5"/>
                </a:cxn>
                <a:cxn ang="T13">
                  <a:pos x="T6" y="T7"/>
                </a:cxn>
                <a:cxn ang="T14">
                  <a:pos x="T8" y="T9"/>
                </a:cxn>
              </a:cxnLst>
              <a:rect l="T15" t="T16" r="T17" b="T18"/>
              <a:pathLst>
                <a:path w="47" h="36">
                  <a:moveTo>
                    <a:pt x="10" y="0"/>
                  </a:moveTo>
                  <a:lnTo>
                    <a:pt x="47" y="23"/>
                  </a:lnTo>
                  <a:lnTo>
                    <a:pt x="47" y="36"/>
                  </a:lnTo>
                  <a:lnTo>
                    <a:pt x="0" y="8"/>
                  </a:lnTo>
                  <a:lnTo>
                    <a:pt x="10" y="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22" name="Freeform 81">
              <a:extLst>
                <a:ext uri="{FF2B5EF4-FFF2-40B4-BE49-F238E27FC236}">
                  <a16:creationId xmlns:a16="http://schemas.microsoft.com/office/drawing/2014/main" id="{00F22FC1-56E7-2132-A5A9-D0C8A93B8C2C}"/>
                </a:ext>
              </a:extLst>
            </p:cNvPr>
            <p:cNvSpPr>
              <a:spLocks/>
            </p:cNvSpPr>
            <p:nvPr/>
          </p:nvSpPr>
          <p:spPr bwMode="auto">
            <a:xfrm>
              <a:off x="4232" y="2734"/>
              <a:ext cx="55" cy="119"/>
            </a:xfrm>
            <a:custGeom>
              <a:avLst/>
              <a:gdLst>
                <a:gd name="T0" fmla="*/ 0 w 40"/>
                <a:gd name="T1" fmla="*/ 2147483647 h 64"/>
                <a:gd name="T2" fmla="*/ 0 w 40"/>
                <a:gd name="T3" fmla="*/ 0 h 64"/>
                <a:gd name="T4" fmla="*/ 2147483647 w 40"/>
                <a:gd name="T5" fmla="*/ 2147483647 h 64"/>
                <a:gd name="T6" fmla="*/ 2147483647 w 40"/>
                <a:gd name="T7" fmla="*/ 2147483647 h 64"/>
                <a:gd name="T8" fmla="*/ 0 w 40"/>
                <a:gd name="T9" fmla="*/ 2147483647 h 64"/>
                <a:gd name="T10" fmla="*/ 0 60000 65536"/>
                <a:gd name="T11" fmla="*/ 0 60000 65536"/>
                <a:gd name="T12" fmla="*/ 0 60000 65536"/>
                <a:gd name="T13" fmla="*/ 0 60000 65536"/>
                <a:gd name="T14" fmla="*/ 0 60000 65536"/>
                <a:gd name="T15" fmla="*/ 0 w 40"/>
                <a:gd name="T16" fmla="*/ 0 h 64"/>
                <a:gd name="T17" fmla="*/ 40 w 40"/>
                <a:gd name="T18" fmla="*/ 64 h 64"/>
              </a:gdLst>
              <a:ahLst/>
              <a:cxnLst>
                <a:cxn ang="T10">
                  <a:pos x="T0" y="T1"/>
                </a:cxn>
                <a:cxn ang="T11">
                  <a:pos x="T2" y="T3"/>
                </a:cxn>
                <a:cxn ang="T12">
                  <a:pos x="T4" y="T5"/>
                </a:cxn>
                <a:cxn ang="T13">
                  <a:pos x="T6" y="T7"/>
                </a:cxn>
                <a:cxn ang="T14">
                  <a:pos x="T8" y="T9"/>
                </a:cxn>
              </a:cxnLst>
              <a:rect l="T15" t="T16" r="T17" b="T18"/>
              <a:pathLst>
                <a:path w="40" h="64">
                  <a:moveTo>
                    <a:pt x="0" y="46"/>
                  </a:moveTo>
                  <a:lnTo>
                    <a:pt x="0" y="0"/>
                  </a:lnTo>
                  <a:lnTo>
                    <a:pt x="40" y="18"/>
                  </a:lnTo>
                  <a:lnTo>
                    <a:pt x="40" y="64"/>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23" name="Freeform 82">
              <a:extLst>
                <a:ext uri="{FF2B5EF4-FFF2-40B4-BE49-F238E27FC236}">
                  <a16:creationId xmlns:a16="http://schemas.microsoft.com/office/drawing/2014/main" id="{80099ABC-B430-87DC-0E27-2BBBCA9B8205}"/>
                </a:ext>
              </a:extLst>
            </p:cNvPr>
            <p:cNvSpPr>
              <a:spLocks/>
            </p:cNvSpPr>
            <p:nvPr/>
          </p:nvSpPr>
          <p:spPr bwMode="auto">
            <a:xfrm>
              <a:off x="3999" y="2349"/>
              <a:ext cx="114" cy="116"/>
            </a:xfrm>
            <a:custGeom>
              <a:avLst/>
              <a:gdLst>
                <a:gd name="T0" fmla="*/ 2147483647 w 84"/>
                <a:gd name="T1" fmla="*/ 0 h 62"/>
                <a:gd name="T2" fmla="*/ 2147483647 w 84"/>
                <a:gd name="T3" fmla="*/ 2147483647 h 62"/>
                <a:gd name="T4" fmla="*/ 2147483647 w 84"/>
                <a:gd name="T5" fmla="*/ 2147483647 h 62"/>
                <a:gd name="T6" fmla="*/ 0 w 84"/>
                <a:gd name="T7" fmla="*/ 2147483647 h 62"/>
                <a:gd name="T8" fmla="*/ 2147483647 w 84"/>
                <a:gd name="T9" fmla="*/ 0 h 62"/>
                <a:gd name="T10" fmla="*/ 0 60000 65536"/>
                <a:gd name="T11" fmla="*/ 0 60000 65536"/>
                <a:gd name="T12" fmla="*/ 0 60000 65536"/>
                <a:gd name="T13" fmla="*/ 0 60000 65536"/>
                <a:gd name="T14" fmla="*/ 0 60000 65536"/>
                <a:gd name="T15" fmla="*/ 0 w 84"/>
                <a:gd name="T16" fmla="*/ 0 h 62"/>
                <a:gd name="T17" fmla="*/ 84 w 84"/>
                <a:gd name="T18" fmla="*/ 62 h 62"/>
              </a:gdLst>
              <a:ahLst/>
              <a:cxnLst>
                <a:cxn ang="T10">
                  <a:pos x="T0" y="T1"/>
                </a:cxn>
                <a:cxn ang="T11">
                  <a:pos x="T2" y="T3"/>
                </a:cxn>
                <a:cxn ang="T12">
                  <a:pos x="T4" y="T5"/>
                </a:cxn>
                <a:cxn ang="T13">
                  <a:pos x="T6" y="T7"/>
                </a:cxn>
                <a:cxn ang="T14">
                  <a:pos x="T8" y="T9"/>
                </a:cxn>
              </a:cxnLst>
              <a:rect l="T15" t="T16" r="T17" b="T18"/>
              <a:pathLst>
                <a:path w="84" h="62">
                  <a:moveTo>
                    <a:pt x="51" y="0"/>
                  </a:moveTo>
                  <a:lnTo>
                    <a:pt x="84" y="17"/>
                  </a:lnTo>
                  <a:lnTo>
                    <a:pt x="30" y="62"/>
                  </a:lnTo>
                  <a:lnTo>
                    <a:pt x="0" y="45"/>
                  </a:lnTo>
                  <a:lnTo>
                    <a:pt x="51" y="0"/>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24" name="Freeform 83">
              <a:extLst>
                <a:ext uri="{FF2B5EF4-FFF2-40B4-BE49-F238E27FC236}">
                  <a16:creationId xmlns:a16="http://schemas.microsoft.com/office/drawing/2014/main" id="{56FF0AA2-566B-D895-CEBF-4CB6EED059DB}"/>
                </a:ext>
              </a:extLst>
            </p:cNvPr>
            <p:cNvSpPr>
              <a:spLocks/>
            </p:cNvSpPr>
            <p:nvPr/>
          </p:nvSpPr>
          <p:spPr bwMode="auto">
            <a:xfrm>
              <a:off x="4115" y="2440"/>
              <a:ext cx="114" cy="114"/>
            </a:xfrm>
            <a:custGeom>
              <a:avLst/>
              <a:gdLst>
                <a:gd name="T0" fmla="*/ 2147483647 w 84"/>
                <a:gd name="T1" fmla="*/ 0 h 61"/>
                <a:gd name="T2" fmla="*/ 2147483647 w 84"/>
                <a:gd name="T3" fmla="*/ 2147483647 h 61"/>
                <a:gd name="T4" fmla="*/ 2147483647 w 84"/>
                <a:gd name="T5" fmla="*/ 2147483647 h 61"/>
                <a:gd name="T6" fmla="*/ 0 w 84"/>
                <a:gd name="T7" fmla="*/ 2147483647 h 61"/>
                <a:gd name="T8" fmla="*/ 2147483647 w 84"/>
                <a:gd name="T9" fmla="*/ 0 h 61"/>
                <a:gd name="T10" fmla="*/ 0 60000 65536"/>
                <a:gd name="T11" fmla="*/ 0 60000 65536"/>
                <a:gd name="T12" fmla="*/ 0 60000 65536"/>
                <a:gd name="T13" fmla="*/ 0 60000 65536"/>
                <a:gd name="T14" fmla="*/ 0 60000 65536"/>
                <a:gd name="T15" fmla="*/ 0 w 84"/>
                <a:gd name="T16" fmla="*/ 0 h 61"/>
                <a:gd name="T17" fmla="*/ 84 w 84"/>
                <a:gd name="T18" fmla="*/ 61 h 61"/>
              </a:gdLst>
              <a:ahLst/>
              <a:cxnLst>
                <a:cxn ang="T10">
                  <a:pos x="T0" y="T1"/>
                </a:cxn>
                <a:cxn ang="T11">
                  <a:pos x="T2" y="T3"/>
                </a:cxn>
                <a:cxn ang="T12">
                  <a:pos x="T4" y="T5"/>
                </a:cxn>
                <a:cxn ang="T13">
                  <a:pos x="T6" y="T7"/>
                </a:cxn>
                <a:cxn ang="T14">
                  <a:pos x="T8" y="T9"/>
                </a:cxn>
              </a:cxnLst>
              <a:rect l="T15" t="T16" r="T17" b="T18"/>
              <a:pathLst>
                <a:path w="84" h="61">
                  <a:moveTo>
                    <a:pt x="53" y="0"/>
                  </a:moveTo>
                  <a:lnTo>
                    <a:pt x="84" y="17"/>
                  </a:lnTo>
                  <a:lnTo>
                    <a:pt x="33" y="61"/>
                  </a:lnTo>
                  <a:lnTo>
                    <a:pt x="0" y="44"/>
                  </a:lnTo>
                  <a:lnTo>
                    <a:pt x="53" y="0"/>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25" name="Freeform 84">
              <a:extLst>
                <a:ext uri="{FF2B5EF4-FFF2-40B4-BE49-F238E27FC236}">
                  <a16:creationId xmlns:a16="http://schemas.microsoft.com/office/drawing/2014/main" id="{805163D8-DB7C-AE4E-7A65-6B625990E394}"/>
                </a:ext>
              </a:extLst>
            </p:cNvPr>
            <p:cNvSpPr>
              <a:spLocks/>
            </p:cNvSpPr>
            <p:nvPr/>
          </p:nvSpPr>
          <p:spPr bwMode="auto">
            <a:xfrm>
              <a:off x="4257" y="2543"/>
              <a:ext cx="110" cy="117"/>
            </a:xfrm>
            <a:custGeom>
              <a:avLst/>
              <a:gdLst>
                <a:gd name="T0" fmla="*/ 2147483647 w 81"/>
                <a:gd name="T1" fmla="*/ 0 h 63"/>
                <a:gd name="T2" fmla="*/ 2147483647 w 81"/>
                <a:gd name="T3" fmla="*/ 2147483647 h 63"/>
                <a:gd name="T4" fmla="*/ 2147483647 w 81"/>
                <a:gd name="T5" fmla="*/ 2147483647 h 63"/>
                <a:gd name="T6" fmla="*/ 0 w 81"/>
                <a:gd name="T7" fmla="*/ 2147483647 h 63"/>
                <a:gd name="T8" fmla="*/ 2147483647 w 81"/>
                <a:gd name="T9" fmla="*/ 0 h 63"/>
                <a:gd name="T10" fmla="*/ 0 60000 65536"/>
                <a:gd name="T11" fmla="*/ 0 60000 65536"/>
                <a:gd name="T12" fmla="*/ 0 60000 65536"/>
                <a:gd name="T13" fmla="*/ 0 60000 65536"/>
                <a:gd name="T14" fmla="*/ 0 60000 65536"/>
                <a:gd name="T15" fmla="*/ 0 w 81"/>
                <a:gd name="T16" fmla="*/ 0 h 63"/>
                <a:gd name="T17" fmla="*/ 81 w 81"/>
                <a:gd name="T18" fmla="*/ 63 h 63"/>
              </a:gdLst>
              <a:ahLst/>
              <a:cxnLst>
                <a:cxn ang="T10">
                  <a:pos x="T0" y="T1"/>
                </a:cxn>
                <a:cxn ang="T11">
                  <a:pos x="T2" y="T3"/>
                </a:cxn>
                <a:cxn ang="T12">
                  <a:pos x="T4" y="T5"/>
                </a:cxn>
                <a:cxn ang="T13">
                  <a:pos x="T6" y="T7"/>
                </a:cxn>
                <a:cxn ang="T14">
                  <a:pos x="T8" y="T9"/>
                </a:cxn>
              </a:cxnLst>
              <a:rect l="T15" t="T16" r="T17" b="T18"/>
              <a:pathLst>
                <a:path w="81" h="63">
                  <a:moveTo>
                    <a:pt x="49" y="0"/>
                  </a:moveTo>
                  <a:lnTo>
                    <a:pt x="81" y="19"/>
                  </a:lnTo>
                  <a:lnTo>
                    <a:pt x="30" y="63"/>
                  </a:lnTo>
                  <a:lnTo>
                    <a:pt x="0" y="46"/>
                  </a:lnTo>
                  <a:lnTo>
                    <a:pt x="49" y="0"/>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26" name="Freeform 85">
              <a:extLst>
                <a:ext uri="{FF2B5EF4-FFF2-40B4-BE49-F238E27FC236}">
                  <a16:creationId xmlns:a16="http://schemas.microsoft.com/office/drawing/2014/main" id="{E6D2C0F7-CCF5-B905-6B06-9772D3F19D03}"/>
                </a:ext>
              </a:extLst>
            </p:cNvPr>
            <p:cNvSpPr>
              <a:spLocks/>
            </p:cNvSpPr>
            <p:nvPr/>
          </p:nvSpPr>
          <p:spPr bwMode="auto">
            <a:xfrm>
              <a:off x="4272" y="2347"/>
              <a:ext cx="125" cy="73"/>
            </a:xfrm>
            <a:custGeom>
              <a:avLst/>
              <a:gdLst>
                <a:gd name="T0" fmla="*/ 2147483647 w 92"/>
                <a:gd name="T1" fmla="*/ 0 h 39"/>
                <a:gd name="T2" fmla="*/ 2147483647 w 92"/>
                <a:gd name="T3" fmla="*/ 2147483647 h 39"/>
                <a:gd name="T4" fmla="*/ 2147483647 w 92"/>
                <a:gd name="T5" fmla="*/ 2147483647 h 39"/>
                <a:gd name="T6" fmla="*/ 0 w 92"/>
                <a:gd name="T7" fmla="*/ 2147483647 h 39"/>
                <a:gd name="T8" fmla="*/ 2147483647 w 92"/>
                <a:gd name="T9" fmla="*/ 0 h 39"/>
                <a:gd name="T10" fmla="*/ 0 60000 65536"/>
                <a:gd name="T11" fmla="*/ 0 60000 65536"/>
                <a:gd name="T12" fmla="*/ 0 60000 65536"/>
                <a:gd name="T13" fmla="*/ 0 60000 65536"/>
                <a:gd name="T14" fmla="*/ 0 60000 65536"/>
                <a:gd name="T15" fmla="*/ 0 w 92"/>
                <a:gd name="T16" fmla="*/ 0 h 39"/>
                <a:gd name="T17" fmla="*/ 92 w 92"/>
                <a:gd name="T18" fmla="*/ 39 h 39"/>
              </a:gdLst>
              <a:ahLst/>
              <a:cxnLst>
                <a:cxn ang="T10">
                  <a:pos x="T0" y="T1"/>
                </a:cxn>
                <a:cxn ang="T11">
                  <a:pos x="T2" y="T3"/>
                </a:cxn>
                <a:cxn ang="T12">
                  <a:pos x="T4" y="T5"/>
                </a:cxn>
                <a:cxn ang="T13">
                  <a:pos x="T6" y="T7"/>
                </a:cxn>
                <a:cxn ang="T14">
                  <a:pos x="T8" y="T9"/>
                </a:cxn>
              </a:cxnLst>
              <a:rect l="T15" t="T16" r="T17" b="T18"/>
              <a:pathLst>
                <a:path w="92" h="39">
                  <a:moveTo>
                    <a:pt x="60" y="0"/>
                  </a:moveTo>
                  <a:lnTo>
                    <a:pt x="92" y="19"/>
                  </a:lnTo>
                  <a:lnTo>
                    <a:pt x="32" y="39"/>
                  </a:lnTo>
                  <a:lnTo>
                    <a:pt x="0" y="19"/>
                  </a:lnTo>
                  <a:lnTo>
                    <a:pt x="60" y="0"/>
                  </a:lnTo>
                  <a:close/>
                </a:path>
              </a:pathLst>
            </a:custGeom>
            <a:solidFill>
              <a:srgbClr val="9DB9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27" name="Freeform 86">
              <a:extLst>
                <a:ext uri="{FF2B5EF4-FFF2-40B4-BE49-F238E27FC236}">
                  <a16:creationId xmlns:a16="http://schemas.microsoft.com/office/drawing/2014/main" id="{3E66AA8C-C3CA-3D5F-C0C7-4E57CC10FEC7}"/>
                </a:ext>
              </a:extLst>
            </p:cNvPr>
            <p:cNvSpPr>
              <a:spLocks/>
            </p:cNvSpPr>
            <p:nvPr/>
          </p:nvSpPr>
          <p:spPr bwMode="auto">
            <a:xfrm>
              <a:off x="4152" y="2253"/>
              <a:ext cx="122" cy="78"/>
            </a:xfrm>
            <a:custGeom>
              <a:avLst/>
              <a:gdLst>
                <a:gd name="T0" fmla="*/ 2147483647 w 90"/>
                <a:gd name="T1" fmla="*/ 0 h 42"/>
                <a:gd name="T2" fmla="*/ 2147483647 w 90"/>
                <a:gd name="T3" fmla="*/ 2147483647 h 42"/>
                <a:gd name="T4" fmla="*/ 2147483647 w 90"/>
                <a:gd name="T5" fmla="*/ 2147483647 h 42"/>
                <a:gd name="T6" fmla="*/ 0 w 90"/>
                <a:gd name="T7" fmla="*/ 2147483647 h 42"/>
                <a:gd name="T8" fmla="*/ 2147483647 w 90"/>
                <a:gd name="T9" fmla="*/ 0 h 42"/>
                <a:gd name="T10" fmla="*/ 0 60000 65536"/>
                <a:gd name="T11" fmla="*/ 0 60000 65536"/>
                <a:gd name="T12" fmla="*/ 0 60000 65536"/>
                <a:gd name="T13" fmla="*/ 0 60000 65536"/>
                <a:gd name="T14" fmla="*/ 0 60000 65536"/>
                <a:gd name="T15" fmla="*/ 0 w 90"/>
                <a:gd name="T16" fmla="*/ 0 h 42"/>
                <a:gd name="T17" fmla="*/ 90 w 90"/>
                <a:gd name="T18" fmla="*/ 42 h 42"/>
              </a:gdLst>
              <a:ahLst/>
              <a:cxnLst>
                <a:cxn ang="T10">
                  <a:pos x="T0" y="T1"/>
                </a:cxn>
                <a:cxn ang="T11">
                  <a:pos x="T2" y="T3"/>
                </a:cxn>
                <a:cxn ang="T12">
                  <a:pos x="T4" y="T5"/>
                </a:cxn>
                <a:cxn ang="T13">
                  <a:pos x="T6" y="T7"/>
                </a:cxn>
                <a:cxn ang="T14">
                  <a:pos x="T8" y="T9"/>
                </a:cxn>
              </a:cxnLst>
              <a:rect l="T15" t="T16" r="T17" b="T18"/>
              <a:pathLst>
                <a:path w="90" h="42">
                  <a:moveTo>
                    <a:pt x="59" y="0"/>
                  </a:moveTo>
                  <a:lnTo>
                    <a:pt x="90" y="22"/>
                  </a:lnTo>
                  <a:lnTo>
                    <a:pt x="31" y="42"/>
                  </a:lnTo>
                  <a:lnTo>
                    <a:pt x="0" y="22"/>
                  </a:lnTo>
                  <a:lnTo>
                    <a:pt x="59" y="0"/>
                  </a:lnTo>
                  <a:close/>
                </a:path>
              </a:pathLst>
            </a:custGeom>
            <a:solidFill>
              <a:srgbClr val="9DB9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28" name="Freeform 87">
              <a:extLst>
                <a:ext uri="{FF2B5EF4-FFF2-40B4-BE49-F238E27FC236}">
                  <a16:creationId xmlns:a16="http://schemas.microsoft.com/office/drawing/2014/main" id="{1F0E9725-FD3C-92C5-9366-0580C623618C}"/>
                </a:ext>
              </a:extLst>
            </p:cNvPr>
            <p:cNvSpPr>
              <a:spLocks/>
            </p:cNvSpPr>
            <p:nvPr/>
          </p:nvSpPr>
          <p:spPr bwMode="auto">
            <a:xfrm>
              <a:off x="4407" y="2448"/>
              <a:ext cx="123" cy="74"/>
            </a:xfrm>
            <a:custGeom>
              <a:avLst/>
              <a:gdLst>
                <a:gd name="T0" fmla="*/ 2147483647 w 90"/>
                <a:gd name="T1" fmla="*/ 0 h 40"/>
                <a:gd name="T2" fmla="*/ 2147483647 w 90"/>
                <a:gd name="T3" fmla="*/ 2147483647 h 40"/>
                <a:gd name="T4" fmla="*/ 2147483647 w 90"/>
                <a:gd name="T5" fmla="*/ 2147483647 h 40"/>
                <a:gd name="T6" fmla="*/ 0 w 90"/>
                <a:gd name="T7" fmla="*/ 2147483647 h 40"/>
                <a:gd name="T8" fmla="*/ 2147483647 w 90"/>
                <a:gd name="T9" fmla="*/ 0 h 40"/>
                <a:gd name="T10" fmla="*/ 0 60000 65536"/>
                <a:gd name="T11" fmla="*/ 0 60000 65536"/>
                <a:gd name="T12" fmla="*/ 0 60000 65536"/>
                <a:gd name="T13" fmla="*/ 0 60000 65536"/>
                <a:gd name="T14" fmla="*/ 0 60000 65536"/>
                <a:gd name="T15" fmla="*/ 0 w 90"/>
                <a:gd name="T16" fmla="*/ 0 h 40"/>
                <a:gd name="T17" fmla="*/ 90 w 90"/>
                <a:gd name="T18" fmla="*/ 40 h 40"/>
              </a:gdLst>
              <a:ahLst/>
              <a:cxnLst>
                <a:cxn ang="T10">
                  <a:pos x="T0" y="T1"/>
                </a:cxn>
                <a:cxn ang="T11">
                  <a:pos x="T2" y="T3"/>
                </a:cxn>
                <a:cxn ang="T12">
                  <a:pos x="T4" y="T5"/>
                </a:cxn>
                <a:cxn ang="T13">
                  <a:pos x="T6" y="T7"/>
                </a:cxn>
                <a:cxn ang="T14">
                  <a:pos x="T8" y="T9"/>
                </a:cxn>
              </a:cxnLst>
              <a:rect l="T15" t="T16" r="T17" b="T18"/>
              <a:pathLst>
                <a:path w="90" h="40">
                  <a:moveTo>
                    <a:pt x="57" y="0"/>
                  </a:moveTo>
                  <a:lnTo>
                    <a:pt x="90" y="22"/>
                  </a:lnTo>
                  <a:lnTo>
                    <a:pt x="31" y="40"/>
                  </a:lnTo>
                  <a:lnTo>
                    <a:pt x="0" y="19"/>
                  </a:lnTo>
                  <a:lnTo>
                    <a:pt x="57" y="0"/>
                  </a:lnTo>
                  <a:close/>
                </a:path>
              </a:pathLst>
            </a:custGeom>
            <a:solidFill>
              <a:srgbClr val="9DB9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29" name="Line 88">
              <a:extLst>
                <a:ext uri="{FF2B5EF4-FFF2-40B4-BE49-F238E27FC236}">
                  <a16:creationId xmlns:a16="http://schemas.microsoft.com/office/drawing/2014/main" id="{C2DF4769-6990-B8B8-4841-E86B5E243F5D}"/>
                </a:ext>
              </a:extLst>
            </p:cNvPr>
            <p:cNvSpPr>
              <a:spLocks noChangeShapeType="1"/>
            </p:cNvSpPr>
            <p:nvPr/>
          </p:nvSpPr>
          <p:spPr bwMode="auto">
            <a:xfrm>
              <a:off x="4045" y="2823"/>
              <a:ext cx="2" cy="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it-IT" sz="1644">
                <a:latin typeface="Calibri" panose="020F0502020204030204" pitchFamily="34" charset="0"/>
              </a:endParaRPr>
            </a:p>
          </p:txBody>
        </p:sp>
        <p:sp>
          <p:nvSpPr>
            <p:cNvPr id="230" name="Freeform 89">
              <a:extLst>
                <a:ext uri="{FF2B5EF4-FFF2-40B4-BE49-F238E27FC236}">
                  <a16:creationId xmlns:a16="http://schemas.microsoft.com/office/drawing/2014/main" id="{C6688496-E9F1-0B2C-5C03-6C70C77A895C}"/>
                </a:ext>
              </a:extLst>
            </p:cNvPr>
            <p:cNvSpPr>
              <a:spLocks/>
            </p:cNvSpPr>
            <p:nvPr/>
          </p:nvSpPr>
          <p:spPr bwMode="auto">
            <a:xfrm>
              <a:off x="4044" y="2831"/>
              <a:ext cx="20" cy="28"/>
            </a:xfrm>
            <a:custGeom>
              <a:avLst/>
              <a:gdLst>
                <a:gd name="T0" fmla="*/ 2147483647 w 15"/>
                <a:gd name="T1" fmla="*/ 2147483647 h 15"/>
                <a:gd name="T2" fmla="*/ 2147483647 w 15"/>
                <a:gd name="T3" fmla="*/ 2147483647 h 15"/>
                <a:gd name="T4" fmla="*/ 0 w 15"/>
                <a:gd name="T5" fmla="*/ 2147483647 h 15"/>
                <a:gd name="T6" fmla="*/ 2147483647 w 15"/>
                <a:gd name="T7" fmla="*/ 2147483647 h 15"/>
                <a:gd name="T8" fmla="*/ 2147483647 w 15"/>
                <a:gd name="T9" fmla="*/ 0 h 15"/>
                <a:gd name="T10" fmla="*/ 2147483647 w 15"/>
                <a:gd name="T11" fmla="*/ 2147483647 h 15"/>
                <a:gd name="T12" fmla="*/ 2147483647 w 15"/>
                <a:gd name="T13" fmla="*/ 2147483647 h 15"/>
                <a:gd name="T14" fmla="*/ 2147483647 w 15"/>
                <a:gd name="T15" fmla="*/ 2147483647 h 15"/>
                <a:gd name="T16" fmla="*/ 2147483647 w 15"/>
                <a:gd name="T17" fmla="*/ 2147483647 h 15"/>
                <a:gd name="T18" fmla="*/ 2147483647 w 15"/>
                <a:gd name="T19" fmla="*/ 214748364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5"/>
                <a:gd name="T32" fmla="*/ 15 w 15"/>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5">
                  <a:moveTo>
                    <a:pt x="4" y="15"/>
                  </a:moveTo>
                  <a:lnTo>
                    <a:pt x="4" y="11"/>
                  </a:lnTo>
                  <a:lnTo>
                    <a:pt x="0" y="7"/>
                  </a:lnTo>
                  <a:lnTo>
                    <a:pt x="4" y="4"/>
                  </a:lnTo>
                  <a:lnTo>
                    <a:pt x="8" y="0"/>
                  </a:lnTo>
                  <a:lnTo>
                    <a:pt x="11" y="4"/>
                  </a:lnTo>
                  <a:lnTo>
                    <a:pt x="15" y="7"/>
                  </a:lnTo>
                  <a:lnTo>
                    <a:pt x="11" y="11"/>
                  </a:lnTo>
                  <a:lnTo>
                    <a:pt x="8" y="15"/>
                  </a:lnTo>
                  <a:lnTo>
                    <a:pt x="4" y="15"/>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31" name="Freeform 90">
              <a:extLst>
                <a:ext uri="{FF2B5EF4-FFF2-40B4-BE49-F238E27FC236}">
                  <a16:creationId xmlns:a16="http://schemas.microsoft.com/office/drawing/2014/main" id="{D4DC8608-40FA-843F-15BE-EAF556211945}"/>
                </a:ext>
              </a:extLst>
            </p:cNvPr>
            <p:cNvSpPr>
              <a:spLocks/>
            </p:cNvSpPr>
            <p:nvPr/>
          </p:nvSpPr>
          <p:spPr bwMode="auto">
            <a:xfrm>
              <a:off x="4045" y="2833"/>
              <a:ext cx="19" cy="26"/>
            </a:xfrm>
            <a:custGeom>
              <a:avLst/>
              <a:gdLst>
                <a:gd name="T0" fmla="*/ 2147483647 w 14"/>
                <a:gd name="T1" fmla="*/ 2147483647 h 14"/>
                <a:gd name="T2" fmla="*/ 2147483647 w 14"/>
                <a:gd name="T3" fmla="*/ 2147483647 h 14"/>
                <a:gd name="T4" fmla="*/ 2147483647 w 14"/>
                <a:gd name="T5" fmla="*/ 0 h 14"/>
                <a:gd name="T6" fmla="*/ 2147483647 w 14"/>
                <a:gd name="T7" fmla="*/ 0 h 14"/>
                <a:gd name="T8" fmla="*/ 0 w 14"/>
                <a:gd name="T9" fmla="*/ 2147483647 h 14"/>
                <a:gd name="T10" fmla="*/ 0 w 14"/>
                <a:gd name="T11" fmla="*/ 2147483647 h 14"/>
                <a:gd name="T12" fmla="*/ 0 w 14"/>
                <a:gd name="T13" fmla="*/ 2147483647 h 14"/>
                <a:gd name="T14" fmla="*/ 2147483647 w 14"/>
                <a:gd name="T15" fmla="*/ 2147483647 h 14"/>
                <a:gd name="T16" fmla="*/ 2147483647 w 14"/>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4"/>
                <a:gd name="T29" fmla="*/ 14 w 1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4">
                  <a:moveTo>
                    <a:pt x="9" y="9"/>
                  </a:moveTo>
                  <a:lnTo>
                    <a:pt x="14" y="5"/>
                  </a:lnTo>
                  <a:lnTo>
                    <a:pt x="9" y="0"/>
                  </a:lnTo>
                  <a:lnTo>
                    <a:pt x="5" y="0"/>
                  </a:lnTo>
                  <a:lnTo>
                    <a:pt x="0" y="5"/>
                  </a:lnTo>
                  <a:lnTo>
                    <a:pt x="0" y="9"/>
                  </a:lnTo>
                  <a:lnTo>
                    <a:pt x="0" y="14"/>
                  </a:lnTo>
                  <a:lnTo>
                    <a:pt x="5" y="14"/>
                  </a:lnTo>
                  <a:lnTo>
                    <a:pt x="9" y="9"/>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32" name="Freeform 91">
              <a:extLst>
                <a:ext uri="{FF2B5EF4-FFF2-40B4-BE49-F238E27FC236}">
                  <a16:creationId xmlns:a16="http://schemas.microsoft.com/office/drawing/2014/main" id="{7A07358D-B8DB-9D0A-1FD3-B4695BE21692}"/>
                </a:ext>
              </a:extLst>
            </p:cNvPr>
            <p:cNvSpPr>
              <a:spLocks/>
            </p:cNvSpPr>
            <p:nvPr/>
          </p:nvSpPr>
          <p:spPr bwMode="auto">
            <a:xfrm>
              <a:off x="3992" y="2767"/>
              <a:ext cx="46" cy="95"/>
            </a:xfrm>
            <a:custGeom>
              <a:avLst/>
              <a:gdLst>
                <a:gd name="T0" fmla="*/ 2147483647 w 34"/>
                <a:gd name="T1" fmla="*/ 2147483647 h 51"/>
                <a:gd name="T2" fmla="*/ 0 w 34"/>
                <a:gd name="T3" fmla="*/ 0 h 51"/>
                <a:gd name="T4" fmla="*/ 0 w 34"/>
                <a:gd name="T5" fmla="*/ 2147483647 h 51"/>
                <a:gd name="T6" fmla="*/ 2147483647 w 34"/>
                <a:gd name="T7" fmla="*/ 2147483647 h 51"/>
                <a:gd name="T8" fmla="*/ 2147483647 w 34"/>
                <a:gd name="T9" fmla="*/ 2147483647 h 51"/>
                <a:gd name="T10" fmla="*/ 0 60000 65536"/>
                <a:gd name="T11" fmla="*/ 0 60000 65536"/>
                <a:gd name="T12" fmla="*/ 0 60000 65536"/>
                <a:gd name="T13" fmla="*/ 0 60000 65536"/>
                <a:gd name="T14" fmla="*/ 0 60000 65536"/>
                <a:gd name="T15" fmla="*/ 0 w 34"/>
                <a:gd name="T16" fmla="*/ 0 h 51"/>
                <a:gd name="T17" fmla="*/ 34 w 34"/>
                <a:gd name="T18" fmla="*/ 51 h 51"/>
              </a:gdLst>
              <a:ahLst/>
              <a:cxnLst>
                <a:cxn ang="T10">
                  <a:pos x="T0" y="T1"/>
                </a:cxn>
                <a:cxn ang="T11">
                  <a:pos x="T2" y="T3"/>
                </a:cxn>
                <a:cxn ang="T12">
                  <a:pos x="T4" y="T5"/>
                </a:cxn>
                <a:cxn ang="T13">
                  <a:pos x="T6" y="T7"/>
                </a:cxn>
                <a:cxn ang="T14">
                  <a:pos x="T8" y="T9"/>
                </a:cxn>
              </a:cxnLst>
              <a:rect l="T15" t="T16" r="T17" b="T18"/>
              <a:pathLst>
                <a:path w="34" h="51">
                  <a:moveTo>
                    <a:pt x="34" y="17"/>
                  </a:moveTo>
                  <a:lnTo>
                    <a:pt x="0" y="0"/>
                  </a:lnTo>
                  <a:lnTo>
                    <a:pt x="0" y="32"/>
                  </a:lnTo>
                  <a:lnTo>
                    <a:pt x="34" y="51"/>
                  </a:lnTo>
                  <a:lnTo>
                    <a:pt x="34" y="17"/>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33" name="Freeform 92">
              <a:extLst>
                <a:ext uri="{FF2B5EF4-FFF2-40B4-BE49-F238E27FC236}">
                  <a16:creationId xmlns:a16="http://schemas.microsoft.com/office/drawing/2014/main" id="{461988B6-ED07-13E6-F857-63D12ED862D5}"/>
                </a:ext>
              </a:extLst>
            </p:cNvPr>
            <p:cNvSpPr>
              <a:spLocks/>
            </p:cNvSpPr>
            <p:nvPr/>
          </p:nvSpPr>
          <p:spPr bwMode="auto">
            <a:xfrm>
              <a:off x="4122" y="2753"/>
              <a:ext cx="27" cy="41"/>
            </a:xfrm>
            <a:custGeom>
              <a:avLst/>
              <a:gdLst>
                <a:gd name="T0" fmla="*/ 2147483647 w 20"/>
                <a:gd name="T1" fmla="*/ 2147483647 h 22"/>
                <a:gd name="T2" fmla="*/ 2147483647 w 20"/>
                <a:gd name="T3" fmla="*/ 2147483647 h 22"/>
                <a:gd name="T4" fmla="*/ 0 w 20"/>
                <a:gd name="T5" fmla="*/ 2147483647 h 22"/>
                <a:gd name="T6" fmla="*/ 0 w 20"/>
                <a:gd name="T7" fmla="*/ 2147483647 h 22"/>
                <a:gd name="T8" fmla="*/ 2147483647 w 20"/>
                <a:gd name="T9" fmla="*/ 2147483647 h 22"/>
                <a:gd name="T10" fmla="*/ 2147483647 w 20"/>
                <a:gd name="T11" fmla="*/ 2147483647 h 22"/>
                <a:gd name="T12" fmla="*/ 2147483647 w 20"/>
                <a:gd name="T13" fmla="*/ 2147483647 h 22"/>
                <a:gd name="T14" fmla="*/ 2147483647 w 20"/>
                <a:gd name="T15" fmla="*/ 0 h 22"/>
                <a:gd name="T16" fmla="*/ 2147483647 w 20"/>
                <a:gd name="T17" fmla="*/ 2147483647 h 22"/>
                <a:gd name="T18" fmla="*/ 2147483647 w 20"/>
                <a:gd name="T19" fmla="*/ 2147483647 h 22"/>
                <a:gd name="T20" fmla="*/ 2147483647 w 20"/>
                <a:gd name="T21" fmla="*/ 2147483647 h 22"/>
                <a:gd name="T22" fmla="*/ 2147483647 w 20"/>
                <a:gd name="T23" fmla="*/ 2147483647 h 22"/>
                <a:gd name="T24" fmla="*/ 2147483647 w 20"/>
                <a:gd name="T25" fmla="*/ 2147483647 h 22"/>
                <a:gd name="T26" fmla="*/ 2147483647 w 20"/>
                <a:gd name="T27" fmla="*/ 2147483647 h 22"/>
                <a:gd name="T28" fmla="*/ 2147483647 w 20"/>
                <a:gd name="T29" fmla="*/ 2147483647 h 22"/>
                <a:gd name="T30" fmla="*/ 2147483647 w 20"/>
                <a:gd name="T31" fmla="*/ 2147483647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22"/>
                <a:gd name="T50" fmla="*/ 20 w 20"/>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22">
                  <a:moveTo>
                    <a:pt x="8" y="22"/>
                  </a:moveTo>
                  <a:lnTo>
                    <a:pt x="3" y="20"/>
                  </a:lnTo>
                  <a:lnTo>
                    <a:pt x="0" y="17"/>
                  </a:lnTo>
                  <a:lnTo>
                    <a:pt x="0" y="14"/>
                  </a:lnTo>
                  <a:lnTo>
                    <a:pt x="3" y="6"/>
                  </a:lnTo>
                  <a:lnTo>
                    <a:pt x="5" y="5"/>
                  </a:lnTo>
                  <a:lnTo>
                    <a:pt x="8" y="3"/>
                  </a:lnTo>
                  <a:lnTo>
                    <a:pt x="10" y="0"/>
                  </a:lnTo>
                  <a:lnTo>
                    <a:pt x="12" y="3"/>
                  </a:lnTo>
                  <a:lnTo>
                    <a:pt x="17" y="5"/>
                  </a:lnTo>
                  <a:lnTo>
                    <a:pt x="20" y="9"/>
                  </a:lnTo>
                  <a:lnTo>
                    <a:pt x="17" y="17"/>
                  </a:lnTo>
                  <a:lnTo>
                    <a:pt x="14" y="20"/>
                  </a:lnTo>
                  <a:lnTo>
                    <a:pt x="12" y="22"/>
                  </a:lnTo>
                  <a:lnTo>
                    <a:pt x="10" y="22"/>
                  </a:lnTo>
                  <a:lnTo>
                    <a:pt x="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34" name="Freeform 93">
              <a:extLst>
                <a:ext uri="{FF2B5EF4-FFF2-40B4-BE49-F238E27FC236}">
                  <a16:creationId xmlns:a16="http://schemas.microsoft.com/office/drawing/2014/main" id="{62FF476D-AC39-2979-4DAF-4881DF24F200}"/>
                </a:ext>
              </a:extLst>
            </p:cNvPr>
            <p:cNvSpPr>
              <a:spLocks/>
            </p:cNvSpPr>
            <p:nvPr/>
          </p:nvSpPr>
          <p:spPr bwMode="auto">
            <a:xfrm>
              <a:off x="4126" y="2754"/>
              <a:ext cx="23" cy="40"/>
            </a:xfrm>
            <a:custGeom>
              <a:avLst/>
              <a:gdLst>
                <a:gd name="T0" fmla="*/ 2147483647 w 17"/>
                <a:gd name="T1" fmla="*/ 2147483647 h 21"/>
                <a:gd name="T2" fmla="*/ 2147483647 w 17"/>
                <a:gd name="T3" fmla="*/ 2147483647 h 21"/>
                <a:gd name="T4" fmla="*/ 2147483647 w 17"/>
                <a:gd name="T5" fmla="*/ 2147483647 h 21"/>
                <a:gd name="T6" fmla="*/ 2147483647 w 17"/>
                <a:gd name="T7" fmla="*/ 0 h 21"/>
                <a:gd name="T8" fmla="*/ 2147483647 w 17"/>
                <a:gd name="T9" fmla="*/ 2147483647 h 21"/>
                <a:gd name="T10" fmla="*/ 2147483647 w 17"/>
                <a:gd name="T11" fmla="*/ 2147483647 h 21"/>
                <a:gd name="T12" fmla="*/ 2147483647 w 17"/>
                <a:gd name="T13" fmla="*/ 2147483647 h 21"/>
                <a:gd name="T14" fmla="*/ 0 w 17"/>
                <a:gd name="T15" fmla="*/ 2147483647 h 21"/>
                <a:gd name="T16" fmla="*/ 0 w 17"/>
                <a:gd name="T17" fmla="*/ 2147483647 h 21"/>
                <a:gd name="T18" fmla="*/ 2147483647 w 17"/>
                <a:gd name="T19" fmla="*/ 2147483647 h 21"/>
                <a:gd name="T20" fmla="*/ 2147483647 w 17"/>
                <a:gd name="T21" fmla="*/ 2147483647 h 21"/>
                <a:gd name="T22" fmla="*/ 2147483647 w 17"/>
                <a:gd name="T23" fmla="*/ 2147483647 h 21"/>
                <a:gd name="T24" fmla="*/ 2147483647 w 17"/>
                <a:gd name="T25" fmla="*/ 2147483647 h 21"/>
                <a:gd name="T26" fmla="*/ 2147483647 w 17"/>
                <a:gd name="T27" fmla="*/ 2147483647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21"/>
                <a:gd name="T44" fmla="*/ 17 w 17"/>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21">
                  <a:moveTo>
                    <a:pt x="14" y="16"/>
                  </a:moveTo>
                  <a:lnTo>
                    <a:pt x="17" y="8"/>
                  </a:lnTo>
                  <a:lnTo>
                    <a:pt x="14" y="3"/>
                  </a:lnTo>
                  <a:lnTo>
                    <a:pt x="11" y="0"/>
                  </a:lnTo>
                  <a:lnTo>
                    <a:pt x="7" y="3"/>
                  </a:lnTo>
                  <a:lnTo>
                    <a:pt x="5" y="5"/>
                  </a:lnTo>
                  <a:lnTo>
                    <a:pt x="2" y="8"/>
                  </a:lnTo>
                  <a:lnTo>
                    <a:pt x="0" y="16"/>
                  </a:lnTo>
                  <a:lnTo>
                    <a:pt x="0" y="19"/>
                  </a:lnTo>
                  <a:lnTo>
                    <a:pt x="2" y="21"/>
                  </a:lnTo>
                  <a:lnTo>
                    <a:pt x="5" y="21"/>
                  </a:lnTo>
                  <a:lnTo>
                    <a:pt x="7" y="21"/>
                  </a:lnTo>
                  <a:lnTo>
                    <a:pt x="11" y="19"/>
                  </a:lnTo>
                  <a:lnTo>
                    <a:pt x="14" y="1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35" name="Freeform 94">
              <a:extLst>
                <a:ext uri="{FF2B5EF4-FFF2-40B4-BE49-F238E27FC236}">
                  <a16:creationId xmlns:a16="http://schemas.microsoft.com/office/drawing/2014/main" id="{23E2DEEE-71C9-5B35-16D6-CFFBFB6CC3E5}"/>
                </a:ext>
              </a:extLst>
            </p:cNvPr>
            <p:cNvSpPr>
              <a:spLocks/>
            </p:cNvSpPr>
            <p:nvPr/>
          </p:nvSpPr>
          <p:spPr bwMode="auto">
            <a:xfrm>
              <a:off x="4127" y="2762"/>
              <a:ext cx="19" cy="28"/>
            </a:xfrm>
            <a:custGeom>
              <a:avLst/>
              <a:gdLst>
                <a:gd name="T0" fmla="*/ 2147483647 w 14"/>
                <a:gd name="T1" fmla="*/ 2147483647 h 15"/>
                <a:gd name="T2" fmla="*/ 2147483647 w 14"/>
                <a:gd name="T3" fmla="*/ 0 h 15"/>
                <a:gd name="T4" fmla="*/ 2147483647 w 14"/>
                <a:gd name="T5" fmla="*/ 0 h 15"/>
                <a:gd name="T6" fmla="*/ 2147483647 w 14"/>
                <a:gd name="T7" fmla="*/ 2147483647 h 15"/>
                <a:gd name="T8" fmla="*/ 0 w 14"/>
                <a:gd name="T9" fmla="*/ 2147483647 h 15"/>
                <a:gd name="T10" fmla="*/ 2147483647 w 14"/>
                <a:gd name="T11" fmla="*/ 2147483647 h 15"/>
                <a:gd name="T12" fmla="*/ 2147483647 w 14"/>
                <a:gd name="T13" fmla="*/ 2147483647 h 15"/>
                <a:gd name="T14" fmla="*/ 2147483647 w 14"/>
                <a:gd name="T15" fmla="*/ 2147483647 h 15"/>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5"/>
                <a:gd name="T26" fmla="*/ 14 w 14"/>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5">
                  <a:moveTo>
                    <a:pt x="14" y="8"/>
                  </a:moveTo>
                  <a:lnTo>
                    <a:pt x="14" y="0"/>
                  </a:lnTo>
                  <a:lnTo>
                    <a:pt x="9" y="0"/>
                  </a:lnTo>
                  <a:lnTo>
                    <a:pt x="5" y="4"/>
                  </a:lnTo>
                  <a:lnTo>
                    <a:pt x="0" y="8"/>
                  </a:lnTo>
                  <a:lnTo>
                    <a:pt x="5" y="15"/>
                  </a:lnTo>
                  <a:lnTo>
                    <a:pt x="9" y="15"/>
                  </a:lnTo>
                  <a:lnTo>
                    <a:pt x="14"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36" name="Freeform 95">
              <a:extLst>
                <a:ext uri="{FF2B5EF4-FFF2-40B4-BE49-F238E27FC236}">
                  <a16:creationId xmlns:a16="http://schemas.microsoft.com/office/drawing/2014/main" id="{523906E4-0774-D2BF-46B8-9D7EA8F068F6}"/>
                </a:ext>
              </a:extLst>
            </p:cNvPr>
            <p:cNvSpPr>
              <a:spLocks/>
            </p:cNvSpPr>
            <p:nvPr/>
          </p:nvSpPr>
          <p:spPr bwMode="auto">
            <a:xfrm>
              <a:off x="4108" y="2762"/>
              <a:ext cx="30" cy="41"/>
            </a:xfrm>
            <a:custGeom>
              <a:avLst/>
              <a:gdLst>
                <a:gd name="T0" fmla="*/ 2147483647 w 22"/>
                <a:gd name="T1" fmla="*/ 2147483647 h 22"/>
                <a:gd name="T2" fmla="*/ 2147483647 w 22"/>
                <a:gd name="T3" fmla="*/ 2147483647 h 22"/>
                <a:gd name="T4" fmla="*/ 0 w 22"/>
                <a:gd name="T5" fmla="*/ 2147483647 h 22"/>
                <a:gd name="T6" fmla="*/ 0 w 22"/>
                <a:gd name="T7" fmla="*/ 2147483647 h 22"/>
                <a:gd name="T8" fmla="*/ 2147483647 w 22"/>
                <a:gd name="T9" fmla="*/ 2147483647 h 22"/>
                <a:gd name="T10" fmla="*/ 2147483647 w 22"/>
                <a:gd name="T11" fmla="*/ 2147483647 h 22"/>
                <a:gd name="T12" fmla="*/ 2147483647 w 22"/>
                <a:gd name="T13" fmla="*/ 2147483647 h 22"/>
                <a:gd name="T14" fmla="*/ 2147483647 w 22"/>
                <a:gd name="T15" fmla="*/ 0 h 22"/>
                <a:gd name="T16" fmla="*/ 2147483647 w 22"/>
                <a:gd name="T17" fmla="*/ 2147483647 h 22"/>
                <a:gd name="T18" fmla="*/ 2147483647 w 22"/>
                <a:gd name="T19" fmla="*/ 2147483647 h 22"/>
                <a:gd name="T20" fmla="*/ 2147483647 w 22"/>
                <a:gd name="T21" fmla="*/ 2147483647 h 22"/>
                <a:gd name="T22" fmla="*/ 2147483647 w 22"/>
                <a:gd name="T23" fmla="*/ 2147483647 h 22"/>
                <a:gd name="T24" fmla="*/ 2147483647 w 22"/>
                <a:gd name="T25" fmla="*/ 2147483647 h 22"/>
                <a:gd name="T26" fmla="*/ 2147483647 w 22"/>
                <a:gd name="T27" fmla="*/ 2147483647 h 22"/>
                <a:gd name="T28" fmla="*/ 2147483647 w 22"/>
                <a:gd name="T29" fmla="*/ 2147483647 h 22"/>
                <a:gd name="T30" fmla="*/ 2147483647 w 22"/>
                <a:gd name="T31" fmla="*/ 2147483647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22"/>
                <a:gd name="T50" fmla="*/ 22 w 22"/>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22">
                  <a:moveTo>
                    <a:pt x="8" y="22"/>
                  </a:moveTo>
                  <a:lnTo>
                    <a:pt x="2" y="20"/>
                  </a:lnTo>
                  <a:lnTo>
                    <a:pt x="0" y="17"/>
                  </a:lnTo>
                  <a:lnTo>
                    <a:pt x="0" y="16"/>
                  </a:lnTo>
                  <a:lnTo>
                    <a:pt x="2" y="9"/>
                  </a:lnTo>
                  <a:lnTo>
                    <a:pt x="5" y="5"/>
                  </a:lnTo>
                  <a:lnTo>
                    <a:pt x="8" y="3"/>
                  </a:lnTo>
                  <a:lnTo>
                    <a:pt x="10" y="0"/>
                  </a:lnTo>
                  <a:lnTo>
                    <a:pt x="14" y="3"/>
                  </a:lnTo>
                  <a:lnTo>
                    <a:pt x="19" y="5"/>
                  </a:lnTo>
                  <a:lnTo>
                    <a:pt x="22" y="11"/>
                  </a:lnTo>
                  <a:lnTo>
                    <a:pt x="19" y="17"/>
                  </a:lnTo>
                  <a:lnTo>
                    <a:pt x="16" y="20"/>
                  </a:lnTo>
                  <a:lnTo>
                    <a:pt x="14" y="22"/>
                  </a:lnTo>
                  <a:lnTo>
                    <a:pt x="10" y="22"/>
                  </a:lnTo>
                  <a:lnTo>
                    <a:pt x="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37" name="Freeform 96">
              <a:extLst>
                <a:ext uri="{FF2B5EF4-FFF2-40B4-BE49-F238E27FC236}">
                  <a16:creationId xmlns:a16="http://schemas.microsoft.com/office/drawing/2014/main" id="{2C8BF5DA-B701-8798-6E0A-874C40C69EFD}"/>
                </a:ext>
              </a:extLst>
            </p:cNvPr>
            <p:cNvSpPr>
              <a:spLocks/>
            </p:cNvSpPr>
            <p:nvPr/>
          </p:nvSpPr>
          <p:spPr bwMode="auto">
            <a:xfrm>
              <a:off x="4111" y="2767"/>
              <a:ext cx="27" cy="36"/>
            </a:xfrm>
            <a:custGeom>
              <a:avLst/>
              <a:gdLst>
                <a:gd name="T0" fmla="*/ 2147483647 w 20"/>
                <a:gd name="T1" fmla="*/ 2147483647 h 19"/>
                <a:gd name="T2" fmla="*/ 2147483647 w 20"/>
                <a:gd name="T3" fmla="*/ 2147483647 h 19"/>
                <a:gd name="T4" fmla="*/ 2147483647 w 20"/>
                <a:gd name="T5" fmla="*/ 0 h 19"/>
                <a:gd name="T6" fmla="*/ 2147483647 w 20"/>
                <a:gd name="T7" fmla="*/ 0 h 19"/>
                <a:gd name="T8" fmla="*/ 2147483647 w 20"/>
                <a:gd name="T9" fmla="*/ 0 h 19"/>
                <a:gd name="T10" fmla="*/ 2147483647 w 20"/>
                <a:gd name="T11" fmla="*/ 2147483647 h 19"/>
                <a:gd name="T12" fmla="*/ 2147483647 w 20"/>
                <a:gd name="T13" fmla="*/ 2147483647 h 19"/>
                <a:gd name="T14" fmla="*/ 0 w 20"/>
                <a:gd name="T15" fmla="*/ 2147483647 h 19"/>
                <a:gd name="T16" fmla="*/ 0 w 20"/>
                <a:gd name="T17" fmla="*/ 2147483647 h 19"/>
                <a:gd name="T18" fmla="*/ 2147483647 w 20"/>
                <a:gd name="T19" fmla="*/ 2147483647 h 19"/>
                <a:gd name="T20" fmla="*/ 2147483647 w 20"/>
                <a:gd name="T21" fmla="*/ 2147483647 h 19"/>
                <a:gd name="T22" fmla="*/ 2147483647 w 20"/>
                <a:gd name="T23" fmla="*/ 2147483647 h 19"/>
                <a:gd name="T24" fmla="*/ 2147483647 w 20"/>
                <a:gd name="T25" fmla="*/ 2147483647 h 19"/>
                <a:gd name="T26" fmla="*/ 2147483647 w 20"/>
                <a:gd name="T27" fmla="*/ 2147483647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19"/>
                <a:gd name="T44" fmla="*/ 20 w 20"/>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19">
                  <a:moveTo>
                    <a:pt x="17" y="14"/>
                  </a:moveTo>
                  <a:lnTo>
                    <a:pt x="20" y="7"/>
                  </a:lnTo>
                  <a:lnTo>
                    <a:pt x="17" y="0"/>
                  </a:lnTo>
                  <a:lnTo>
                    <a:pt x="14" y="0"/>
                  </a:lnTo>
                  <a:lnTo>
                    <a:pt x="12" y="0"/>
                  </a:lnTo>
                  <a:lnTo>
                    <a:pt x="6" y="5"/>
                  </a:lnTo>
                  <a:lnTo>
                    <a:pt x="3" y="7"/>
                  </a:lnTo>
                  <a:lnTo>
                    <a:pt x="0" y="14"/>
                  </a:lnTo>
                  <a:lnTo>
                    <a:pt x="0" y="17"/>
                  </a:lnTo>
                  <a:lnTo>
                    <a:pt x="3" y="19"/>
                  </a:lnTo>
                  <a:lnTo>
                    <a:pt x="6" y="19"/>
                  </a:lnTo>
                  <a:lnTo>
                    <a:pt x="12" y="19"/>
                  </a:lnTo>
                  <a:lnTo>
                    <a:pt x="14" y="17"/>
                  </a:lnTo>
                  <a:lnTo>
                    <a:pt x="17" y="14"/>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38" name="Freeform 97">
              <a:extLst>
                <a:ext uri="{FF2B5EF4-FFF2-40B4-BE49-F238E27FC236}">
                  <a16:creationId xmlns:a16="http://schemas.microsoft.com/office/drawing/2014/main" id="{5EF7C053-AE0E-D918-E7C1-F623762C6164}"/>
                </a:ext>
              </a:extLst>
            </p:cNvPr>
            <p:cNvSpPr>
              <a:spLocks/>
            </p:cNvSpPr>
            <p:nvPr/>
          </p:nvSpPr>
          <p:spPr bwMode="auto">
            <a:xfrm>
              <a:off x="4113" y="2773"/>
              <a:ext cx="21" cy="26"/>
            </a:xfrm>
            <a:custGeom>
              <a:avLst/>
              <a:gdLst>
                <a:gd name="T0" fmla="*/ 2147483647 w 15"/>
                <a:gd name="T1" fmla="*/ 2147483647 h 14"/>
                <a:gd name="T2" fmla="*/ 2147483647 w 15"/>
                <a:gd name="T3" fmla="*/ 2147483647 h 14"/>
                <a:gd name="T4" fmla="*/ 2147483647 w 15"/>
                <a:gd name="T5" fmla="*/ 0 h 14"/>
                <a:gd name="T6" fmla="*/ 2147483647 w 15"/>
                <a:gd name="T7" fmla="*/ 0 h 14"/>
                <a:gd name="T8" fmla="*/ 2147483647 w 15"/>
                <a:gd name="T9" fmla="*/ 2147483647 h 14"/>
                <a:gd name="T10" fmla="*/ 0 w 15"/>
                <a:gd name="T11" fmla="*/ 2147483647 h 14"/>
                <a:gd name="T12" fmla="*/ 2147483647 w 15"/>
                <a:gd name="T13" fmla="*/ 2147483647 h 14"/>
                <a:gd name="T14" fmla="*/ 2147483647 w 15"/>
                <a:gd name="T15" fmla="*/ 2147483647 h 14"/>
                <a:gd name="T16" fmla="*/ 2147483647 w 15"/>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4"/>
                <a:gd name="T29" fmla="*/ 15 w 15"/>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4">
                  <a:moveTo>
                    <a:pt x="15" y="9"/>
                  </a:moveTo>
                  <a:lnTo>
                    <a:pt x="15" y="5"/>
                  </a:lnTo>
                  <a:lnTo>
                    <a:pt x="15" y="0"/>
                  </a:lnTo>
                  <a:lnTo>
                    <a:pt x="11" y="0"/>
                  </a:lnTo>
                  <a:lnTo>
                    <a:pt x="4" y="5"/>
                  </a:lnTo>
                  <a:lnTo>
                    <a:pt x="0" y="9"/>
                  </a:lnTo>
                  <a:lnTo>
                    <a:pt x="4" y="14"/>
                  </a:lnTo>
                  <a:lnTo>
                    <a:pt x="11" y="14"/>
                  </a:lnTo>
                  <a:lnTo>
                    <a:pt x="1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39" name="Freeform 98">
              <a:extLst>
                <a:ext uri="{FF2B5EF4-FFF2-40B4-BE49-F238E27FC236}">
                  <a16:creationId xmlns:a16="http://schemas.microsoft.com/office/drawing/2014/main" id="{572E628F-71E5-0B7C-5D72-1407923F4F34}"/>
                </a:ext>
              </a:extLst>
            </p:cNvPr>
            <p:cNvSpPr>
              <a:spLocks/>
            </p:cNvSpPr>
            <p:nvPr/>
          </p:nvSpPr>
          <p:spPr bwMode="auto">
            <a:xfrm>
              <a:off x="4127" y="2758"/>
              <a:ext cx="27" cy="41"/>
            </a:xfrm>
            <a:custGeom>
              <a:avLst/>
              <a:gdLst>
                <a:gd name="T0" fmla="*/ 2147483647 w 20"/>
                <a:gd name="T1" fmla="*/ 2147483647 h 22"/>
                <a:gd name="T2" fmla="*/ 2147483647 w 20"/>
                <a:gd name="T3" fmla="*/ 2147483647 h 22"/>
                <a:gd name="T4" fmla="*/ 0 w 20"/>
                <a:gd name="T5" fmla="*/ 2147483647 h 22"/>
                <a:gd name="T6" fmla="*/ 0 w 20"/>
                <a:gd name="T7" fmla="*/ 2147483647 h 22"/>
                <a:gd name="T8" fmla="*/ 2147483647 w 20"/>
                <a:gd name="T9" fmla="*/ 2147483647 h 22"/>
                <a:gd name="T10" fmla="*/ 2147483647 w 20"/>
                <a:gd name="T11" fmla="*/ 2147483647 h 22"/>
                <a:gd name="T12" fmla="*/ 2147483647 w 20"/>
                <a:gd name="T13" fmla="*/ 2147483647 h 22"/>
                <a:gd name="T14" fmla="*/ 2147483647 w 20"/>
                <a:gd name="T15" fmla="*/ 0 h 22"/>
                <a:gd name="T16" fmla="*/ 2147483647 w 20"/>
                <a:gd name="T17" fmla="*/ 0 h 22"/>
                <a:gd name="T18" fmla="*/ 2147483647 w 20"/>
                <a:gd name="T19" fmla="*/ 2147483647 h 22"/>
                <a:gd name="T20" fmla="*/ 2147483647 w 20"/>
                <a:gd name="T21" fmla="*/ 2147483647 h 22"/>
                <a:gd name="T22" fmla="*/ 2147483647 w 20"/>
                <a:gd name="T23" fmla="*/ 2147483647 h 22"/>
                <a:gd name="T24" fmla="*/ 2147483647 w 20"/>
                <a:gd name="T25" fmla="*/ 2147483647 h 22"/>
                <a:gd name="T26" fmla="*/ 2147483647 w 20"/>
                <a:gd name="T27" fmla="*/ 2147483647 h 22"/>
                <a:gd name="T28" fmla="*/ 2147483647 w 20"/>
                <a:gd name="T29" fmla="*/ 2147483647 h 22"/>
                <a:gd name="T30" fmla="*/ 2147483647 w 20"/>
                <a:gd name="T31" fmla="*/ 2147483647 h 22"/>
                <a:gd name="T32" fmla="*/ 2147483647 w 20"/>
                <a:gd name="T33" fmla="*/ 2147483647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2"/>
                <a:gd name="T53" fmla="*/ 20 w 2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2">
                  <a:moveTo>
                    <a:pt x="8" y="22"/>
                  </a:moveTo>
                  <a:lnTo>
                    <a:pt x="2" y="19"/>
                  </a:lnTo>
                  <a:lnTo>
                    <a:pt x="0" y="17"/>
                  </a:lnTo>
                  <a:lnTo>
                    <a:pt x="0" y="16"/>
                  </a:lnTo>
                  <a:lnTo>
                    <a:pt x="2" y="6"/>
                  </a:lnTo>
                  <a:lnTo>
                    <a:pt x="5" y="5"/>
                  </a:lnTo>
                  <a:lnTo>
                    <a:pt x="8" y="2"/>
                  </a:lnTo>
                  <a:lnTo>
                    <a:pt x="10" y="0"/>
                  </a:lnTo>
                  <a:lnTo>
                    <a:pt x="14" y="0"/>
                  </a:lnTo>
                  <a:lnTo>
                    <a:pt x="18" y="2"/>
                  </a:lnTo>
                  <a:lnTo>
                    <a:pt x="20" y="5"/>
                  </a:lnTo>
                  <a:lnTo>
                    <a:pt x="20" y="6"/>
                  </a:lnTo>
                  <a:lnTo>
                    <a:pt x="18" y="16"/>
                  </a:lnTo>
                  <a:lnTo>
                    <a:pt x="15" y="19"/>
                  </a:lnTo>
                  <a:lnTo>
                    <a:pt x="14" y="22"/>
                  </a:lnTo>
                  <a:lnTo>
                    <a:pt x="10" y="22"/>
                  </a:lnTo>
                  <a:lnTo>
                    <a:pt x="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40" name="Freeform 99">
              <a:extLst>
                <a:ext uri="{FF2B5EF4-FFF2-40B4-BE49-F238E27FC236}">
                  <a16:creationId xmlns:a16="http://schemas.microsoft.com/office/drawing/2014/main" id="{78A5BE1D-1196-1703-2D5A-11CB83D5EE2E}"/>
                </a:ext>
              </a:extLst>
            </p:cNvPr>
            <p:cNvSpPr>
              <a:spLocks/>
            </p:cNvSpPr>
            <p:nvPr/>
          </p:nvSpPr>
          <p:spPr bwMode="auto">
            <a:xfrm>
              <a:off x="4130" y="2760"/>
              <a:ext cx="24" cy="39"/>
            </a:xfrm>
            <a:custGeom>
              <a:avLst/>
              <a:gdLst>
                <a:gd name="T0" fmla="*/ 2147483647 w 18"/>
                <a:gd name="T1" fmla="*/ 2147483647 h 21"/>
                <a:gd name="T2" fmla="*/ 2147483647 w 18"/>
                <a:gd name="T3" fmla="*/ 2147483647 h 21"/>
                <a:gd name="T4" fmla="*/ 2147483647 w 18"/>
                <a:gd name="T5" fmla="*/ 2147483647 h 21"/>
                <a:gd name="T6" fmla="*/ 2147483647 w 18"/>
                <a:gd name="T7" fmla="*/ 0 h 21"/>
                <a:gd name="T8" fmla="*/ 2147483647 w 18"/>
                <a:gd name="T9" fmla="*/ 0 h 21"/>
                <a:gd name="T10" fmla="*/ 2147483647 w 18"/>
                <a:gd name="T11" fmla="*/ 2147483647 h 21"/>
                <a:gd name="T12" fmla="*/ 2147483647 w 18"/>
                <a:gd name="T13" fmla="*/ 2147483647 h 21"/>
                <a:gd name="T14" fmla="*/ 2147483647 w 18"/>
                <a:gd name="T15" fmla="*/ 2147483647 h 21"/>
                <a:gd name="T16" fmla="*/ 0 w 18"/>
                <a:gd name="T17" fmla="*/ 2147483647 h 21"/>
                <a:gd name="T18" fmla="*/ 0 w 18"/>
                <a:gd name="T19" fmla="*/ 2147483647 h 21"/>
                <a:gd name="T20" fmla="*/ 2147483647 w 18"/>
                <a:gd name="T21" fmla="*/ 2147483647 h 21"/>
                <a:gd name="T22" fmla="*/ 2147483647 w 18"/>
                <a:gd name="T23" fmla="*/ 2147483647 h 21"/>
                <a:gd name="T24" fmla="*/ 2147483647 w 18"/>
                <a:gd name="T25" fmla="*/ 2147483647 h 21"/>
                <a:gd name="T26" fmla="*/ 2147483647 w 18"/>
                <a:gd name="T27" fmla="*/ 2147483647 h 21"/>
                <a:gd name="T28" fmla="*/ 2147483647 w 18"/>
                <a:gd name="T29" fmla="*/ 2147483647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
                <a:gd name="T46" fmla="*/ 0 h 21"/>
                <a:gd name="T47" fmla="*/ 18 w 18"/>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 h="21">
                  <a:moveTo>
                    <a:pt x="16" y="13"/>
                  </a:moveTo>
                  <a:lnTo>
                    <a:pt x="18" y="5"/>
                  </a:lnTo>
                  <a:lnTo>
                    <a:pt x="18" y="2"/>
                  </a:lnTo>
                  <a:lnTo>
                    <a:pt x="16" y="0"/>
                  </a:lnTo>
                  <a:lnTo>
                    <a:pt x="13" y="0"/>
                  </a:lnTo>
                  <a:lnTo>
                    <a:pt x="12" y="2"/>
                  </a:lnTo>
                  <a:lnTo>
                    <a:pt x="6" y="5"/>
                  </a:lnTo>
                  <a:lnTo>
                    <a:pt x="3" y="7"/>
                  </a:lnTo>
                  <a:lnTo>
                    <a:pt x="0" y="16"/>
                  </a:lnTo>
                  <a:lnTo>
                    <a:pt x="0" y="18"/>
                  </a:lnTo>
                  <a:lnTo>
                    <a:pt x="3" y="21"/>
                  </a:lnTo>
                  <a:lnTo>
                    <a:pt x="6" y="21"/>
                  </a:lnTo>
                  <a:lnTo>
                    <a:pt x="12" y="21"/>
                  </a:lnTo>
                  <a:lnTo>
                    <a:pt x="13" y="18"/>
                  </a:lnTo>
                  <a:lnTo>
                    <a:pt x="16" y="13"/>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41" name="Freeform 100">
              <a:extLst>
                <a:ext uri="{FF2B5EF4-FFF2-40B4-BE49-F238E27FC236}">
                  <a16:creationId xmlns:a16="http://schemas.microsoft.com/office/drawing/2014/main" id="{6FE17DE9-83F1-A45F-F49A-C65C971A1A25}"/>
                </a:ext>
              </a:extLst>
            </p:cNvPr>
            <p:cNvSpPr>
              <a:spLocks/>
            </p:cNvSpPr>
            <p:nvPr/>
          </p:nvSpPr>
          <p:spPr bwMode="auto">
            <a:xfrm>
              <a:off x="4133" y="2764"/>
              <a:ext cx="19" cy="30"/>
            </a:xfrm>
            <a:custGeom>
              <a:avLst/>
              <a:gdLst>
                <a:gd name="T0" fmla="*/ 2147483647 w 14"/>
                <a:gd name="T1" fmla="*/ 2147483647 h 16"/>
                <a:gd name="T2" fmla="*/ 2147483647 w 14"/>
                <a:gd name="T3" fmla="*/ 2147483647 h 16"/>
                <a:gd name="T4" fmla="*/ 2147483647 w 14"/>
                <a:gd name="T5" fmla="*/ 0 h 16"/>
                <a:gd name="T6" fmla="*/ 2147483647 w 14"/>
                <a:gd name="T7" fmla="*/ 0 h 16"/>
                <a:gd name="T8" fmla="*/ 2147483647 w 14"/>
                <a:gd name="T9" fmla="*/ 2147483647 h 16"/>
                <a:gd name="T10" fmla="*/ 0 w 14"/>
                <a:gd name="T11" fmla="*/ 2147483647 h 16"/>
                <a:gd name="T12" fmla="*/ 2147483647 w 14"/>
                <a:gd name="T13" fmla="*/ 2147483647 h 16"/>
                <a:gd name="T14" fmla="*/ 2147483647 w 14"/>
                <a:gd name="T15" fmla="*/ 2147483647 h 16"/>
                <a:gd name="T16" fmla="*/ 2147483647 w 14"/>
                <a:gd name="T17" fmla="*/ 2147483647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6"/>
                <a:gd name="T29" fmla="*/ 14 w 14"/>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6">
                  <a:moveTo>
                    <a:pt x="14" y="13"/>
                  </a:moveTo>
                  <a:lnTo>
                    <a:pt x="14" y="4"/>
                  </a:lnTo>
                  <a:lnTo>
                    <a:pt x="14" y="0"/>
                  </a:lnTo>
                  <a:lnTo>
                    <a:pt x="11" y="0"/>
                  </a:lnTo>
                  <a:lnTo>
                    <a:pt x="4" y="10"/>
                  </a:lnTo>
                  <a:lnTo>
                    <a:pt x="0" y="13"/>
                  </a:lnTo>
                  <a:lnTo>
                    <a:pt x="4" y="16"/>
                  </a:lnTo>
                  <a:lnTo>
                    <a:pt x="11" y="16"/>
                  </a:lnTo>
                  <a:lnTo>
                    <a:pt x="14" y="13"/>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42" name="Freeform 101">
              <a:extLst>
                <a:ext uri="{FF2B5EF4-FFF2-40B4-BE49-F238E27FC236}">
                  <a16:creationId xmlns:a16="http://schemas.microsoft.com/office/drawing/2014/main" id="{5BBB633E-7449-4443-3AC9-CE89046A826A}"/>
                </a:ext>
              </a:extLst>
            </p:cNvPr>
            <p:cNvSpPr>
              <a:spLocks/>
            </p:cNvSpPr>
            <p:nvPr/>
          </p:nvSpPr>
          <p:spPr bwMode="auto">
            <a:xfrm>
              <a:off x="4113" y="2767"/>
              <a:ext cx="29" cy="38"/>
            </a:xfrm>
            <a:custGeom>
              <a:avLst/>
              <a:gdLst>
                <a:gd name="T0" fmla="*/ 2147483647 w 21"/>
                <a:gd name="T1" fmla="*/ 2147483647 h 20"/>
                <a:gd name="T2" fmla="*/ 2147483647 w 21"/>
                <a:gd name="T3" fmla="*/ 2147483647 h 20"/>
                <a:gd name="T4" fmla="*/ 0 w 21"/>
                <a:gd name="T5" fmla="*/ 2147483647 h 20"/>
                <a:gd name="T6" fmla="*/ 0 w 21"/>
                <a:gd name="T7" fmla="*/ 2147483647 h 20"/>
                <a:gd name="T8" fmla="*/ 2147483647 w 21"/>
                <a:gd name="T9" fmla="*/ 2147483647 h 20"/>
                <a:gd name="T10" fmla="*/ 2147483647 w 21"/>
                <a:gd name="T11" fmla="*/ 2147483647 h 20"/>
                <a:gd name="T12" fmla="*/ 2147483647 w 21"/>
                <a:gd name="T13" fmla="*/ 2147483647 h 20"/>
                <a:gd name="T14" fmla="*/ 2147483647 w 21"/>
                <a:gd name="T15" fmla="*/ 0 h 20"/>
                <a:gd name="T16" fmla="*/ 2147483647 w 21"/>
                <a:gd name="T17" fmla="*/ 0 h 20"/>
                <a:gd name="T18" fmla="*/ 2147483647 w 21"/>
                <a:gd name="T19" fmla="*/ 2147483647 h 20"/>
                <a:gd name="T20" fmla="*/ 2147483647 w 21"/>
                <a:gd name="T21" fmla="*/ 2147483647 h 20"/>
                <a:gd name="T22" fmla="*/ 2147483647 w 21"/>
                <a:gd name="T23" fmla="*/ 2147483647 h 20"/>
                <a:gd name="T24" fmla="*/ 2147483647 w 21"/>
                <a:gd name="T25" fmla="*/ 2147483647 h 20"/>
                <a:gd name="T26" fmla="*/ 2147483647 w 21"/>
                <a:gd name="T27" fmla="*/ 2147483647 h 20"/>
                <a:gd name="T28" fmla="*/ 2147483647 w 21"/>
                <a:gd name="T29" fmla="*/ 2147483647 h 20"/>
                <a:gd name="T30" fmla="*/ 2147483647 w 21"/>
                <a:gd name="T31" fmla="*/ 2147483647 h 20"/>
                <a:gd name="T32" fmla="*/ 2147483647 w 21"/>
                <a:gd name="T33" fmla="*/ 2147483647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0"/>
                <a:gd name="T53" fmla="*/ 21 w 21"/>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0">
                  <a:moveTo>
                    <a:pt x="10" y="20"/>
                  </a:moveTo>
                  <a:lnTo>
                    <a:pt x="2" y="19"/>
                  </a:lnTo>
                  <a:lnTo>
                    <a:pt x="0" y="17"/>
                  </a:lnTo>
                  <a:lnTo>
                    <a:pt x="0" y="16"/>
                  </a:lnTo>
                  <a:lnTo>
                    <a:pt x="2" y="8"/>
                  </a:lnTo>
                  <a:lnTo>
                    <a:pt x="7" y="6"/>
                  </a:lnTo>
                  <a:lnTo>
                    <a:pt x="10" y="5"/>
                  </a:lnTo>
                  <a:lnTo>
                    <a:pt x="11" y="0"/>
                  </a:lnTo>
                  <a:lnTo>
                    <a:pt x="14" y="0"/>
                  </a:lnTo>
                  <a:lnTo>
                    <a:pt x="19" y="6"/>
                  </a:lnTo>
                  <a:lnTo>
                    <a:pt x="21" y="6"/>
                  </a:lnTo>
                  <a:lnTo>
                    <a:pt x="21" y="8"/>
                  </a:lnTo>
                  <a:lnTo>
                    <a:pt x="19" y="16"/>
                  </a:lnTo>
                  <a:lnTo>
                    <a:pt x="16" y="19"/>
                  </a:lnTo>
                  <a:lnTo>
                    <a:pt x="14" y="20"/>
                  </a:lnTo>
                  <a:lnTo>
                    <a:pt x="11" y="20"/>
                  </a:lnTo>
                  <a:lnTo>
                    <a:pt x="1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43" name="Freeform 102">
              <a:extLst>
                <a:ext uri="{FF2B5EF4-FFF2-40B4-BE49-F238E27FC236}">
                  <a16:creationId xmlns:a16="http://schemas.microsoft.com/office/drawing/2014/main" id="{A3AEEC9E-7805-9D87-921F-AC6D8FD99265}"/>
                </a:ext>
              </a:extLst>
            </p:cNvPr>
            <p:cNvSpPr>
              <a:spLocks/>
            </p:cNvSpPr>
            <p:nvPr/>
          </p:nvSpPr>
          <p:spPr bwMode="auto">
            <a:xfrm>
              <a:off x="4119" y="2771"/>
              <a:ext cx="23" cy="34"/>
            </a:xfrm>
            <a:custGeom>
              <a:avLst/>
              <a:gdLst>
                <a:gd name="T0" fmla="*/ 2147483647 w 17"/>
                <a:gd name="T1" fmla="*/ 2147483647 h 18"/>
                <a:gd name="T2" fmla="*/ 2147483647 w 17"/>
                <a:gd name="T3" fmla="*/ 2147483647 h 18"/>
                <a:gd name="T4" fmla="*/ 2147483647 w 17"/>
                <a:gd name="T5" fmla="*/ 2147483647 h 18"/>
                <a:gd name="T6" fmla="*/ 2147483647 w 17"/>
                <a:gd name="T7" fmla="*/ 2147483647 h 18"/>
                <a:gd name="T8" fmla="*/ 2147483647 w 17"/>
                <a:gd name="T9" fmla="*/ 0 h 18"/>
                <a:gd name="T10" fmla="*/ 2147483647 w 17"/>
                <a:gd name="T11" fmla="*/ 2147483647 h 18"/>
                <a:gd name="T12" fmla="*/ 2147483647 w 17"/>
                <a:gd name="T13" fmla="*/ 2147483647 h 18"/>
                <a:gd name="T14" fmla="*/ 2147483647 w 17"/>
                <a:gd name="T15" fmla="*/ 2147483647 h 18"/>
                <a:gd name="T16" fmla="*/ 0 w 17"/>
                <a:gd name="T17" fmla="*/ 2147483647 h 18"/>
                <a:gd name="T18" fmla="*/ 0 w 17"/>
                <a:gd name="T19" fmla="*/ 2147483647 h 18"/>
                <a:gd name="T20" fmla="*/ 2147483647 w 17"/>
                <a:gd name="T21" fmla="*/ 2147483647 h 18"/>
                <a:gd name="T22" fmla="*/ 2147483647 w 17"/>
                <a:gd name="T23" fmla="*/ 2147483647 h 18"/>
                <a:gd name="T24" fmla="*/ 2147483647 w 17"/>
                <a:gd name="T25" fmla="*/ 2147483647 h 18"/>
                <a:gd name="T26" fmla="*/ 2147483647 w 17"/>
                <a:gd name="T27" fmla="*/ 2147483647 h 18"/>
                <a:gd name="T28" fmla="*/ 2147483647 w 17"/>
                <a:gd name="T29" fmla="*/ 2147483647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8"/>
                <a:gd name="T47" fmla="*/ 17 w 17"/>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8">
                  <a:moveTo>
                    <a:pt x="15" y="12"/>
                  </a:moveTo>
                  <a:lnTo>
                    <a:pt x="17" y="5"/>
                  </a:lnTo>
                  <a:lnTo>
                    <a:pt x="17" y="3"/>
                  </a:lnTo>
                  <a:lnTo>
                    <a:pt x="15" y="3"/>
                  </a:lnTo>
                  <a:lnTo>
                    <a:pt x="11" y="0"/>
                  </a:lnTo>
                  <a:lnTo>
                    <a:pt x="8" y="3"/>
                  </a:lnTo>
                  <a:lnTo>
                    <a:pt x="6" y="5"/>
                  </a:lnTo>
                  <a:lnTo>
                    <a:pt x="2" y="7"/>
                  </a:lnTo>
                  <a:lnTo>
                    <a:pt x="0" y="15"/>
                  </a:lnTo>
                  <a:lnTo>
                    <a:pt x="0" y="17"/>
                  </a:lnTo>
                  <a:lnTo>
                    <a:pt x="2" y="18"/>
                  </a:lnTo>
                  <a:lnTo>
                    <a:pt x="6" y="18"/>
                  </a:lnTo>
                  <a:lnTo>
                    <a:pt x="8" y="18"/>
                  </a:lnTo>
                  <a:lnTo>
                    <a:pt x="11" y="17"/>
                  </a:lnTo>
                  <a:lnTo>
                    <a:pt x="15" y="1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44" name="Freeform 103">
              <a:extLst>
                <a:ext uri="{FF2B5EF4-FFF2-40B4-BE49-F238E27FC236}">
                  <a16:creationId xmlns:a16="http://schemas.microsoft.com/office/drawing/2014/main" id="{282A5CE0-FAF3-1C2D-7B44-3CB9CE998BC7}"/>
                </a:ext>
              </a:extLst>
            </p:cNvPr>
            <p:cNvSpPr>
              <a:spLocks/>
            </p:cNvSpPr>
            <p:nvPr/>
          </p:nvSpPr>
          <p:spPr bwMode="auto">
            <a:xfrm>
              <a:off x="4120" y="2777"/>
              <a:ext cx="19" cy="26"/>
            </a:xfrm>
            <a:custGeom>
              <a:avLst/>
              <a:gdLst>
                <a:gd name="T0" fmla="*/ 2147483647 w 14"/>
                <a:gd name="T1" fmla="*/ 2147483647 h 14"/>
                <a:gd name="T2" fmla="*/ 2147483647 w 14"/>
                <a:gd name="T3" fmla="*/ 2147483647 h 14"/>
                <a:gd name="T4" fmla="*/ 2147483647 w 14"/>
                <a:gd name="T5" fmla="*/ 0 h 14"/>
                <a:gd name="T6" fmla="*/ 2147483647 w 14"/>
                <a:gd name="T7" fmla="*/ 0 h 14"/>
                <a:gd name="T8" fmla="*/ 2147483647 w 14"/>
                <a:gd name="T9" fmla="*/ 2147483647 h 14"/>
                <a:gd name="T10" fmla="*/ 0 w 14"/>
                <a:gd name="T11" fmla="*/ 2147483647 h 14"/>
                <a:gd name="T12" fmla="*/ 2147483647 w 14"/>
                <a:gd name="T13" fmla="*/ 2147483647 h 14"/>
                <a:gd name="T14" fmla="*/ 2147483647 w 14"/>
                <a:gd name="T15" fmla="*/ 2147483647 h 14"/>
                <a:gd name="T16" fmla="*/ 2147483647 w 14"/>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4"/>
                <a:gd name="T29" fmla="*/ 14 w 1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4">
                  <a:moveTo>
                    <a:pt x="14" y="11"/>
                  </a:moveTo>
                  <a:lnTo>
                    <a:pt x="14" y="3"/>
                  </a:lnTo>
                  <a:lnTo>
                    <a:pt x="14" y="0"/>
                  </a:lnTo>
                  <a:lnTo>
                    <a:pt x="9" y="0"/>
                  </a:lnTo>
                  <a:lnTo>
                    <a:pt x="5" y="7"/>
                  </a:lnTo>
                  <a:lnTo>
                    <a:pt x="0" y="11"/>
                  </a:lnTo>
                  <a:lnTo>
                    <a:pt x="5" y="14"/>
                  </a:lnTo>
                  <a:lnTo>
                    <a:pt x="9" y="14"/>
                  </a:lnTo>
                  <a:lnTo>
                    <a:pt x="14" y="11"/>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45" name="Freeform 104">
              <a:extLst>
                <a:ext uri="{FF2B5EF4-FFF2-40B4-BE49-F238E27FC236}">
                  <a16:creationId xmlns:a16="http://schemas.microsoft.com/office/drawing/2014/main" id="{614F538B-AB6E-AC29-7EE3-6D351C5D7818}"/>
                </a:ext>
              </a:extLst>
            </p:cNvPr>
            <p:cNvSpPr>
              <a:spLocks/>
            </p:cNvSpPr>
            <p:nvPr/>
          </p:nvSpPr>
          <p:spPr bwMode="auto">
            <a:xfrm>
              <a:off x="3992" y="2667"/>
              <a:ext cx="176" cy="141"/>
            </a:xfrm>
            <a:custGeom>
              <a:avLst/>
              <a:gdLst>
                <a:gd name="T0" fmla="*/ 2147483647 w 129"/>
                <a:gd name="T1" fmla="*/ 2147483647 h 76"/>
                <a:gd name="T2" fmla="*/ 2147483647 w 129"/>
                <a:gd name="T3" fmla="*/ 0 h 76"/>
                <a:gd name="T4" fmla="*/ 0 w 129"/>
                <a:gd name="T5" fmla="*/ 2147483647 h 76"/>
                <a:gd name="T6" fmla="*/ 2147483647 w 129"/>
                <a:gd name="T7" fmla="*/ 2147483647 h 76"/>
                <a:gd name="T8" fmla="*/ 2147483647 w 129"/>
                <a:gd name="T9" fmla="*/ 2147483647 h 76"/>
                <a:gd name="T10" fmla="*/ 0 60000 65536"/>
                <a:gd name="T11" fmla="*/ 0 60000 65536"/>
                <a:gd name="T12" fmla="*/ 0 60000 65536"/>
                <a:gd name="T13" fmla="*/ 0 60000 65536"/>
                <a:gd name="T14" fmla="*/ 0 60000 65536"/>
                <a:gd name="T15" fmla="*/ 0 w 129"/>
                <a:gd name="T16" fmla="*/ 0 h 76"/>
                <a:gd name="T17" fmla="*/ 129 w 129"/>
                <a:gd name="T18" fmla="*/ 76 h 76"/>
              </a:gdLst>
              <a:ahLst/>
              <a:cxnLst>
                <a:cxn ang="T10">
                  <a:pos x="T0" y="T1"/>
                </a:cxn>
                <a:cxn ang="T11">
                  <a:pos x="T2" y="T3"/>
                </a:cxn>
                <a:cxn ang="T12">
                  <a:pos x="T4" y="T5"/>
                </a:cxn>
                <a:cxn ang="T13">
                  <a:pos x="T6" y="T7"/>
                </a:cxn>
                <a:cxn ang="T14">
                  <a:pos x="T8" y="T9"/>
                </a:cxn>
              </a:cxnLst>
              <a:rect l="T15" t="T16" r="T17" b="T18"/>
              <a:pathLst>
                <a:path w="129" h="76">
                  <a:moveTo>
                    <a:pt x="129" y="17"/>
                  </a:moveTo>
                  <a:lnTo>
                    <a:pt x="103" y="0"/>
                  </a:lnTo>
                  <a:lnTo>
                    <a:pt x="0" y="61"/>
                  </a:lnTo>
                  <a:lnTo>
                    <a:pt x="28" y="76"/>
                  </a:lnTo>
                  <a:lnTo>
                    <a:pt x="129" y="1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46" name="Freeform 105">
              <a:extLst>
                <a:ext uri="{FF2B5EF4-FFF2-40B4-BE49-F238E27FC236}">
                  <a16:creationId xmlns:a16="http://schemas.microsoft.com/office/drawing/2014/main" id="{B7344BF0-8509-652C-B024-6C4A7F0FE268}"/>
                </a:ext>
              </a:extLst>
            </p:cNvPr>
            <p:cNvSpPr>
              <a:spLocks/>
            </p:cNvSpPr>
            <p:nvPr/>
          </p:nvSpPr>
          <p:spPr bwMode="auto">
            <a:xfrm>
              <a:off x="4026" y="2693"/>
              <a:ext cx="142" cy="169"/>
            </a:xfrm>
            <a:custGeom>
              <a:avLst/>
              <a:gdLst>
                <a:gd name="T0" fmla="*/ 2147483647 w 104"/>
                <a:gd name="T1" fmla="*/ 0 h 91"/>
                <a:gd name="T2" fmla="*/ 0 w 104"/>
                <a:gd name="T3" fmla="*/ 2147483647 h 91"/>
                <a:gd name="T4" fmla="*/ 0 w 104"/>
                <a:gd name="T5" fmla="*/ 2147483647 h 91"/>
                <a:gd name="T6" fmla="*/ 2147483647 w 104"/>
                <a:gd name="T7" fmla="*/ 2147483647 h 91"/>
                <a:gd name="T8" fmla="*/ 2147483647 w 104"/>
                <a:gd name="T9" fmla="*/ 0 h 91"/>
                <a:gd name="T10" fmla="*/ 0 60000 65536"/>
                <a:gd name="T11" fmla="*/ 0 60000 65536"/>
                <a:gd name="T12" fmla="*/ 0 60000 65536"/>
                <a:gd name="T13" fmla="*/ 0 60000 65536"/>
                <a:gd name="T14" fmla="*/ 0 60000 65536"/>
                <a:gd name="T15" fmla="*/ 0 w 104"/>
                <a:gd name="T16" fmla="*/ 0 h 91"/>
                <a:gd name="T17" fmla="*/ 104 w 104"/>
                <a:gd name="T18" fmla="*/ 91 h 91"/>
              </a:gdLst>
              <a:ahLst/>
              <a:cxnLst>
                <a:cxn ang="T10">
                  <a:pos x="T0" y="T1"/>
                </a:cxn>
                <a:cxn ang="T11">
                  <a:pos x="T2" y="T3"/>
                </a:cxn>
                <a:cxn ang="T12">
                  <a:pos x="T4" y="T5"/>
                </a:cxn>
                <a:cxn ang="T13">
                  <a:pos x="T6" y="T7"/>
                </a:cxn>
                <a:cxn ang="T14">
                  <a:pos x="T8" y="T9"/>
                </a:cxn>
              </a:cxnLst>
              <a:rect l="T15" t="T16" r="T17" b="T18"/>
              <a:pathLst>
                <a:path w="104" h="91">
                  <a:moveTo>
                    <a:pt x="104" y="0"/>
                  </a:moveTo>
                  <a:lnTo>
                    <a:pt x="0" y="59"/>
                  </a:lnTo>
                  <a:lnTo>
                    <a:pt x="0" y="91"/>
                  </a:lnTo>
                  <a:lnTo>
                    <a:pt x="104" y="30"/>
                  </a:lnTo>
                  <a:lnTo>
                    <a:pt x="104"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47" name="Line 106">
              <a:extLst>
                <a:ext uri="{FF2B5EF4-FFF2-40B4-BE49-F238E27FC236}">
                  <a16:creationId xmlns:a16="http://schemas.microsoft.com/office/drawing/2014/main" id="{C01FD05B-8ECC-2EB4-DA2D-051BCB590755}"/>
                </a:ext>
              </a:extLst>
            </p:cNvPr>
            <p:cNvSpPr>
              <a:spLocks noChangeShapeType="1"/>
            </p:cNvSpPr>
            <p:nvPr/>
          </p:nvSpPr>
          <p:spPr bwMode="auto">
            <a:xfrm>
              <a:off x="3869" y="2689"/>
              <a:ext cx="2" cy="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it-IT" sz="1644">
                <a:latin typeface="Calibri" panose="020F0502020204030204" pitchFamily="34" charset="0"/>
              </a:endParaRPr>
            </a:p>
          </p:txBody>
        </p:sp>
        <p:sp>
          <p:nvSpPr>
            <p:cNvPr id="248" name="Freeform 107">
              <a:extLst>
                <a:ext uri="{FF2B5EF4-FFF2-40B4-BE49-F238E27FC236}">
                  <a16:creationId xmlns:a16="http://schemas.microsoft.com/office/drawing/2014/main" id="{E9B691AD-7FBB-6A62-906A-678D9BA7E03C}"/>
                </a:ext>
              </a:extLst>
            </p:cNvPr>
            <p:cNvSpPr>
              <a:spLocks/>
            </p:cNvSpPr>
            <p:nvPr/>
          </p:nvSpPr>
          <p:spPr bwMode="auto">
            <a:xfrm>
              <a:off x="3868" y="2699"/>
              <a:ext cx="16" cy="24"/>
            </a:xfrm>
            <a:custGeom>
              <a:avLst/>
              <a:gdLst>
                <a:gd name="T0" fmla="*/ 2147483647 w 12"/>
                <a:gd name="T1" fmla="*/ 2147483647 h 13"/>
                <a:gd name="T2" fmla="*/ 0 w 12"/>
                <a:gd name="T3" fmla="*/ 2147483647 h 13"/>
                <a:gd name="T4" fmla="*/ 0 w 12"/>
                <a:gd name="T5" fmla="*/ 2147483647 h 13"/>
                <a:gd name="T6" fmla="*/ 0 w 12"/>
                <a:gd name="T7" fmla="*/ 2147483647 h 13"/>
                <a:gd name="T8" fmla="*/ 2147483647 w 12"/>
                <a:gd name="T9" fmla="*/ 0 h 13"/>
                <a:gd name="T10" fmla="*/ 2147483647 w 12"/>
                <a:gd name="T11" fmla="*/ 0 h 13"/>
                <a:gd name="T12" fmla="*/ 2147483647 w 12"/>
                <a:gd name="T13" fmla="*/ 0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3"/>
                <a:gd name="T35" fmla="*/ 12 w 12"/>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3">
                  <a:moveTo>
                    <a:pt x="3" y="13"/>
                  </a:moveTo>
                  <a:lnTo>
                    <a:pt x="0" y="13"/>
                  </a:lnTo>
                  <a:lnTo>
                    <a:pt x="0" y="8"/>
                  </a:lnTo>
                  <a:lnTo>
                    <a:pt x="0" y="5"/>
                  </a:lnTo>
                  <a:lnTo>
                    <a:pt x="3" y="0"/>
                  </a:lnTo>
                  <a:lnTo>
                    <a:pt x="7" y="0"/>
                  </a:lnTo>
                  <a:lnTo>
                    <a:pt x="12" y="0"/>
                  </a:lnTo>
                  <a:lnTo>
                    <a:pt x="12" y="5"/>
                  </a:lnTo>
                  <a:lnTo>
                    <a:pt x="12" y="8"/>
                  </a:lnTo>
                  <a:lnTo>
                    <a:pt x="7" y="13"/>
                  </a:lnTo>
                  <a:lnTo>
                    <a:pt x="3" y="13"/>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49" name="Freeform 108">
              <a:extLst>
                <a:ext uri="{FF2B5EF4-FFF2-40B4-BE49-F238E27FC236}">
                  <a16:creationId xmlns:a16="http://schemas.microsoft.com/office/drawing/2014/main" id="{D99B9D06-6696-F5F5-7142-43709BDEC8F2}"/>
                </a:ext>
              </a:extLst>
            </p:cNvPr>
            <p:cNvSpPr>
              <a:spLocks/>
            </p:cNvSpPr>
            <p:nvPr/>
          </p:nvSpPr>
          <p:spPr bwMode="auto">
            <a:xfrm>
              <a:off x="3869" y="2699"/>
              <a:ext cx="15" cy="24"/>
            </a:xfrm>
            <a:custGeom>
              <a:avLst/>
              <a:gdLst>
                <a:gd name="T0" fmla="*/ 2147483647 w 11"/>
                <a:gd name="T1" fmla="*/ 2147483647 h 13"/>
                <a:gd name="T2" fmla="*/ 2147483647 w 11"/>
                <a:gd name="T3" fmla="*/ 2147483647 h 13"/>
                <a:gd name="T4" fmla="*/ 2147483647 w 11"/>
                <a:gd name="T5" fmla="*/ 0 h 13"/>
                <a:gd name="T6" fmla="*/ 2147483647 w 11"/>
                <a:gd name="T7" fmla="*/ 0 h 13"/>
                <a:gd name="T8" fmla="*/ 0 w 11"/>
                <a:gd name="T9" fmla="*/ 2147483647 h 13"/>
                <a:gd name="T10" fmla="*/ 0 w 11"/>
                <a:gd name="T11" fmla="*/ 2147483647 h 13"/>
                <a:gd name="T12" fmla="*/ 0 w 11"/>
                <a:gd name="T13" fmla="*/ 2147483647 h 13"/>
                <a:gd name="T14" fmla="*/ 2147483647 w 11"/>
                <a:gd name="T15" fmla="*/ 2147483647 h 13"/>
                <a:gd name="T16" fmla="*/ 2147483647 w 11"/>
                <a:gd name="T17" fmla="*/ 214748364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11" y="8"/>
                  </a:moveTo>
                  <a:lnTo>
                    <a:pt x="11" y="5"/>
                  </a:lnTo>
                  <a:lnTo>
                    <a:pt x="11" y="0"/>
                  </a:lnTo>
                  <a:lnTo>
                    <a:pt x="5" y="0"/>
                  </a:lnTo>
                  <a:lnTo>
                    <a:pt x="0" y="5"/>
                  </a:lnTo>
                  <a:lnTo>
                    <a:pt x="0" y="8"/>
                  </a:lnTo>
                  <a:lnTo>
                    <a:pt x="0" y="13"/>
                  </a:lnTo>
                  <a:lnTo>
                    <a:pt x="5" y="13"/>
                  </a:lnTo>
                  <a:lnTo>
                    <a:pt x="11" y="8"/>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50" name="Freeform 109">
              <a:extLst>
                <a:ext uri="{FF2B5EF4-FFF2-40B4-BE49-F238E27FC236}">
                  <a16:creationId xmlns:a16="http://schemas.microsoft.com/office/drawing/2014/main" id="{394A24BC-B4D7-7EEB-6762-FA33234F53FC}"/>
                </a:ext>
              </a:extLst>
            </p:cNvPr>
            <p:cNvSpPr>
              <a:spLocks/>
            </p:cNvSpPr>
            <p:nvPr/>
          </p:nvSpPr>
          <p:spPr bwMode="auto">
            <a:xfrm>
              <a:off x="3816" y="2632"/>
              <a:ext cx="46" cy="93"/>
            </a:xfrm>
            <a:custGeom>
              <a:avLst/>
              <a:gdLst>
                <a:gd name="T0" fmla="*/ 2147483647 w 34"/>
                <a:gd name="T1" fmla="*/ 2147483647 h 50"/>
                <a:gd name="T2" fmla="*/ 0 w 34"/>
                <a:gd name="T3" fmla="*/ 0 h 50"/>
                <a:gd name="T4" fmla="*/ 0 w 34"/>
                <a:gd name="T5" fmla="*/ 2147483647 h 50"/>
                <a:gd name="T6" fmla="*/ 2147483647 w 34"/>
                <a:gd name="T7" fmla="*/ 2147483647 h 50"/>
                <a:gd name="T8" fmla="*/ 2147483647 w 34"/>
                <a:gd name="T9" fmla="*/ 2147483647 h 50"/>
                <a:gd name="T10" fmla="*/ 0 60000 65536"/>
                <a:gd name="T11" fmla="*/ 0 60000 65536"/>
                <a:gd name="T12" fmla="*/ 0 60000 65536"/>
                <a:gd name="T13" fmla="*/ 0 60000 65536"/>
                <a:gd name="T14" fmla="*/ 0 60000 65536"/>
                <a:gd name="T15" fmla="*/ 0 w 34"/>
                <a:gd name="T16" fmla="*/ 0 h 50"/>
                <a:gd name="T17" fmla="*/ 34 w 34"/>
                <a:gd name="T18" fmla="*/ 50 h 50"/>
              </a:gdLst>
              <a:ahLst/>
              <a:cxnLst>
                <a:cxn ang="T10">
                  <a:pos x="T0" y="T1"/>
                </a:cxn>
                <a:cxn ang="T11">
                  <a:pos x="T2" y="T3"/>
                </a:cxn>
                <a:cxn ang="T12">
                  <a:pos x="T4" y="T5"/>
                </a:cxn>
                <a:cxn ang="T13">
                  <a:pos x="T6" y="T7"/>
                </a:cxn>
                <a:cxn ang="T14">
                  <a:pos x="T8" y="T9"/>
                </a:cxn>
              </a:cxnLst>
              <a:rect l="T15" t="T16" r="T17" b="T18"/>
              <a:pathLst>
                <a:path w="34" h="50">
                  <a:moveTo>
                    <a:pt x="34" y="16"/>
                  </a:moveTo>
                  <a:lnTo>
                    <a:pt x="0" y="0"/>
                  </a:lnTo>
                  <a:lnTo>
                    <a:pt x="0" y="33"/>
                  </a:lnTo>
                  <a:lnTo>
                    <a:pt x="34" y="50"/>
                  </a:lnTo>
                  <a:lnTo>
                    <a:pt x="34" y="16"/>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51" name="Freeform 110">
              <a:extLst>
                <a:ext uri="{FF2B5EF4-FFF2-40B4-BE49-F238E27FC236}">
                  <a16:creationId xmlns:a16="http://schemas.microsoft.com/office/drawing/2014/main" id="{1014AA64-4C9B-6F22-F024-7EAD9484BC27}"/>
                </a:ext>
              </a:extLst>
            </p:cNvPr>
            <p:cNvSpPr>
              <a:spLocks/>
            </p:cNvSpPr>
            <p:nvPr/>
          </p:nvSpPr>
          <p:spPr bwMode="auto">
            <a:xfrm>
              <a:off x="3942" y="2619"/>
              <a:ext cx="30" cy="41"/>
            </a:xfrm>
            <a:custGeom>
              <a:avLst/>
              <a:gdLst>
                <a:gd name="T0" fmla="*/ 2147483647 w 22"/>
                <a:gd name="T1" fmla="*/ 2147483647 h 22"/>
                <a:gd name="T2" fmla="*/ 2147483647 w 22"/>
                <a:gd name="T3" fmla="*/ 2147483647 h 22"/>
                <a:gd name="T4" fmla="*/ 2147483647 w 22"/>
                <a:gd name="T5" fmla="*/ 2147483647 h 22"/>
                <a:gd name="T6" fmla="*/ 0 w 22"/>
                <a:gd name="T7" fmla="*/ 2147483647 h 22"/>
                <a:gd name="T8" fmla="*/ 2147483647 w 22"/>
                <a:gd name="T9" fmla="*/ 2147483647 h 22"/>
                <a:gd name="T10" fmla="*/ 2147483647 w 22"/>
                <a:gd name="T11" fmla="*/ 2147483647 h 22"/>
                <a:gd name="T12" fmla="*/ 2147483647 w 22"/>
                <a:gd name="T13" fmla="*/ 0 h 22"/>
                <a:gd name="T14" fmla="*/ 2147483647 w 22"/>
                <a:gd name="T15" fmla="*/ 0 h 22"/>
                <a:gd name="T16" fmla="*/ 2147483647 w 22"/>
                <a:gd name="T17" fmla="*/ 0 h 22"/>
                <a:gd name="T18" fmla="*/ 2147483647 w 22"/>
                <a:gd name="T19" fmla="*/ 2147483647 h 22"/>
                <a:gd name="T20" fmla="*/ 2147483647 w 22"/>
                <a:gd name="T21" fmla="*/ 2147483647 h 22"/>
                <a:gd name="T22" fmla="*/ 2147483647 w 22"/>
                <a:gd name="T23" fmla="*/ 2147483647 h 22"/>
                <a:gd name="T24" fmla="*/ 2147483647 w 22"/>
                <a:gd name="T25" fmla="*/ 2147483647 h 22"/>
                <a:gd name="T26" fmla="*/ 2147483647 w 22"/>
                <a:gd name="T27" fmla="*/ 2147483647 h 22"/>
                <a:gd name="T28" fmla="*/ 2147483647 w 22"/>
                <a:gd name="T29" fmla="*/ 2147483647 h 22"/>
                <a:gd name="T30" fmla="*/ 2147483647 w 22"/>
                <a:gd name="T31" fmla="*/ 2147483647 h 22"/>
                <a:gd name="T32" fmla="*/ 2147483647 w 22"/>
                <a:gd name="T33" fmla="*/ 2147483647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2"/>
                <a:gd name="T53" fmla="*/ 22 w 22"/>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2">
                  <a:moveTo>
                    <a:pt x="8" y="19"/>
                  </a:moveTo>
                  <a:lnTo>
                    <a:pt x="3" y="17"/>
                  </a:lnTo>
                  <a:lnTo>
                    <a:pt x="3" y="16"/>
                  </a:lnTo>
                  <a:lnTo>
                    <a:pt x="0" y="13"/>
                  </a:lnTo>
                  <a:lnTo>
                    <a:pt x="3" y="6"/>
                  </a:lnTo>
                  <a:lnTo>
                    <a:pt x="5" y="2"/>
                  </a:lnTo>
                  <a:lnTo>
                    <a:pt x="8" y="0"/>
                  </a:lnTo>
                  <a:lnTo>
                    <a:pt x="12" y="0"/>
                  </a:lnTo>
                  <a:lnTo>
                    <a:pt x="17" y="0"/>
                  </a:lnTo>
                  <a:lnTo>
                    <a:pt x="19" y="2"/>
                  </a:lnTo>
                  <a:lnTo>
                    <a:pt x="22" y="6"/>
                  </a:lnTo>
                  <a:lnTo>
                    <a:pt x="22" y="8"/>
                  </a:lnTo>
                  <a:lnTo>
                    <a:pt x="19" y="16"/>
                  </a:lnTo>
                  <a:lnTo>
                    <a:pt x="17" y="17"/>
                  </a:lnTo>
                  <a:lnTo>
                    <a:pt x="12" y="19"/>
                  </a:lnTo>
                  <a:lnTo>
                    <a:pt x="10" y="22"/>
                  </a:lnTo>
                  <a:lnTo>
                    <a:pt x="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52" name="Freeform 111">
              <a:extLst>
                <a:ext uri="{FF2B5EF4-FFF2-40B4-BE49-F238E27FC236}">
                  <a16:creationId xmlns:a16="http://schemas.microsoft.com/office/drawing/2014/main" id="{D02EE373-AA1C-E64D-9C33-1C3881505327}"/>
                </a:ext>
              </a:extLst>
            </p:cNvPr>
            <p:cNvSpPr>
              <a:spLocks/>
            </p:cNvSpPr>
            <p:nvPr/>
          </p:nvSpPr>
          <p:spPr bwMode="auto">
            <a:xfrm>
              <a:off x="3946" y="2621"/>
              <a:ext cx="26" cy="39"/>
            </a:xfrm>
            <a:custGeom>
              <a:avLst/>
              <a:gdLst>
                <a:gd name="T0" fmla="*/ 2147483647 w 19"/>
                <a:gd name="T1" fmla="*/ 2147483647 h 21"/>
                <a:gd name="T2" fmla="*/ 2147483647 w 19"/>
                <a:gd name="T3" fmla="*/ 2147483647 h 21"/>
                <a:gd name="T4" fmla="*/ 2147483647 w 19"/>
                <a:gd name="T5" fmla="*/ 2147483647 h 21"/>
                <a:gd name="T6" fmla="*/ 2147483647 w 19"/>
                <a:gd name="T7" fmla="*/ 0 h 21"/>
                <a:gd name="T8" fmla="*/ 2147483647 w 19"/>
                <a:gd name="T9" fmla="*/ 0 h 21"/>
                <a:gd name="T10" fmla="*/ 2147483647 w 19"/>
                <a:gd name="T11" fmla="*/ 0 h 21"/>
                <a:gd name="T12" fmla="*/ 2147483647 w 19"/>
                <a:gd name="T13" fmla="*/ 2147483647 h 21"/>
                <a:gd name="T14" fmla="*/ 2147483647 w 19"/>
                <a:gd name="T15" fmla="*/ 2147483647 h 21"/>
                <a:gd name="T16" fmla="*/ 0 w 19"/>
                <a:gd name="T17" fmla="*/ 2147483647 h 21"/>
                <a:gd name="T18" fmla="*/ 2147483647 w 19"/>
                <a:gd name="T19" fmla="*/ 2147483647 h 21"/>
                <a:gd name="T20" fmla="*/ 2147483647 w 19"/>
                <a:gd name="T21" fmla="*/ 2147483647 h 21"/>
                <a:gd name="T22" fmla="*/ 2147483647 w 19"/>
                <a:gd name="T23" fmla="*/ 2147483647 h 21"/>
                <a:gd name="T24" fmla="*/ 2147483647 w 19"/>
                <a:gd name="T25" fmla="*/ 2147483647 h 21"/>
                <a:gd name="T26" fmla="*/ 2147483647 w 19"/>
                <a:gd name="T27" fmla="*/ 2147483647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21"/>
                <a:gd name="T44" fmla="*/ 19 w 19"/>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21">
                  <a:moveTo>
                    <a:pt x="16" y="13"/>
                  </a:moveTo>
                  <a:lnTo>
                    <a:pt x="19" y="7"/>
                  </a:lnTo>
                  <a:lnTo>
                    <a:pt x="19" y="5"/>
                  </a:lnTo>
                  <a:lnTo>
                    <a:pt x="16" y="0"/>
                  </a:lnTo>
                  <a:lnTo>
                    <a:pt x="14" y="0"/>
                  </a:lnTo>
                  <a:lnTo>
                    <a:pt x="7" y="0"/>
                  </a:lnTo>
                  <a:lnTo>
                    <a:pt x="5" y="5"/>
                  </a:lnTo>
                  <a:lnTo>
                    <a:pt x="2" y="7"/>
                  </a:lnTo>
                  <a:lnTo>
                    <a:pt x="0" y="13"/>
                  </a:lnTo>
                  <a:lnTo>
                    <a:pt x="2" y="18"/>
                  </a:lnTo>
                  <a:lnTo>
                    <a:pt x="5" y="21"/>
                  </a:lnTo>
                  <a:lnTo>
                    <a:pt x="7" y="18"/>
                  </a:lnTo>
                  <a:lnTo>
                    <a:pt x="14" y="16"/>
                  </a:lnTo>
                  <a:lnTo>
                    <a:pt x="16" y="13"/>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53" name="Freeform 112">
              <a:extLst>
                <a:ext uri="{FF2B5EF4-FFF2-40B4-BE49-F238E27FC236}">
                  <a16:creationId xmlns:a16="http://schemas.microsoft.com/office/drawing/2014/main" id="{6BE14C5C-B643-FDAC-17D8-1CEA21910090}"/>
                </a:ext>
              </a:extLst>
            </p:cNvPr>
            <p:cNvSpPr>
              <a:spLocks/>
            </p:cNvSpPr>
            <p:nvPr/>
          </p:nvSpPr>
          <p:spPr bwMode="auto">
            <a:xfrm>
              <a:off x="3948" y="2628"/>
              <a:ext cx="21" cy="26"/>
            </a:xfrm>
            <a:custGeom>
              <a:avLst/>
              <a:gdLst>
                <a:gd name="T0" fmla="*/ 2147483647 w 15"/>
                <a:gd name="T1" fmla="*/ 2147483647 h 14"/>
                <a:gd name="T2" fmla="*/ 2147483647 w 15"/>
                <a:gd name="T3" fmla="*/ 2147483647 h 14"/>
                <a:gd name="T4" fmla="*/ 2147483647 w 15"/>
                <a:gd name="T5" fmla="*/ 0 h 14"/>
                <a:gd name="T6" fmla="*/ 2147483647 w 15"/>
                <a:gd name="T7" fmla="*/ 0 h 14"/>
                <a:gd name="T8" fmla="*/ 0 w 15"/>
                <a:gd name="T9" fmla="*/ 2147483647 h 14"/>
                <a:gd name="T10" fmla="*/ 0 w 15"/>
                <a:gd name="T11" fmla="*/ 2147483647 h 14"/>
                <a:gd name="T12" fmla="*/ 0 w 15"/>
                <a:gd name="T13" fmla="*/ 2147483647 h 14"/>
                <a:gd name="T14" fmla="*/ 2147483647 w 15"/>
                <a:gd name="T15" fmla="*/ 2147483647 h 14"/>
                <a:gd name="T16" fmla="*/ 2147483647 w 15"/>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4"/>
                <a:gd name="T29" fmla="*/ 15 w 15"/>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4">
                  <a:moveTo>
                    <a:pt x="12" y="7"/>
                  </a:moveTo>
                  <a:lnTo>
                    <a:pt x="15" y="3"/>
                  </a:lnTo>
                  <a:lnTo>
                    <a:pt x="12" y="0"/>
                  </a:lnTo>
                  <a:lnTo>
                    <a:pt x="4" y="0"/>
                  </a:lnTo>
                  <a:lnTo>
                    <a:pt x="0" y="3"/>
                  </a:lnTo>
                  <a:lnTo>
                    <a:pt x="0" y="11"/>
                  </a:lnTo>
                  <a:lnTo>
                    <a:pt x="0" y="14"/>
                  </a:lnTo>
                  <a:lnTo>
                    <a:pt x="4" y="14"/>
                  </a:lnTo>
                  <a:lnTo>
                    <a:pt x="1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54" name="Freeform 113">
              <a:extLst>
                <a:ext uri="{FF2B5EF4-FFF2-40B4-BE49-F238E27FC236}">
                  <a16:creationId xmlns:a16="http://schemas.microsoft.com/office/drawing/2014/main" id="{EA81593C-8B8C-FA36-7300-58FEBF05AC7C}"/>
                </a:ext>
              </a:extLst>
            </p:cNvPr>
            <p:cNvSpPr>
              <a:spLocks/>
            </p:cNvSpPr>
            <p:nvPr/>
          </p:nvSpPr>
          <p:spPr bwMode="auto">
            <a:xfrm>
              <a:off x="3928" y="2630"/>
              <a:ext cx="30" cy="39"/>
            </a:xfrm>
            <a:custGeom>
              <a:avLst/>
              <a:gdLst>
                <a:gd name="T0" fmla="*/ 2147483647 w 22"/>
                <a:gd name="T1" fmla="*/ 2147483647 h 21"/>
                <a:gd name="T2" fmla="*/ 2147483647 w 22"/>
                <a:gd name="T3" fmla="*/ 2147483647 h 21"/>
                <a:gd name="T4" fmla="*/ 0 w 22"/>
                <a:gd name="T5" fmla="*/ 2147483647 h 21"/>
                <a:gd name="T6" fmla="*/ 2147483647 w 22"/>
                <a:gd name="T7" fmla="*/ 2147483647 h 21"/>
                <a:gd name="T8" fmla="*/ 2147483647 w 22"/>
                <a:gd name="T9" fmla="*/ 2147483647 h 21"/>
                <a:gd name="T10" fmla="*/ 2147483647 w 22"/>
                <a:gd name="T11" fmla="*/ 0 h 21"/>
                <a:gd name="T12" fmla="*/ 2147483647 w 22"/>
                <a:gd name="T13" fmla="*/ 0 h 21"/>
                <a:gd name="T14" fmla="*/ 2147483647 w 22"/>
                <a:gd name="T15" fmla="*/ 0 h 21"/>
                <a:gd name="T16" fmla="*/ 2147483647 w 22"/>
                <a:gd name="T17" fmla="*/ 2147483647 h 21"/>
                <a:gd name="T18" fmla="*/ 2147483647 w 22"/>
                <a:gd name="T19" fmla="*/ 2147483647 h 21"/>
                <a:gd name="T20" fmla="*/ 2147483647 w 22"/>
                <a:gd name="T21" fmla="*/ 2147483647 h 21"/>
                <a:gd name="T22" fmla="*/ 2147483647 w 22"/>
                <a:gd name="T23" fmla="*/ 2147483647 h 21"/>
                <a:gd name="T24" fmla="*/ 2147483647 w 22"/>
                <a:gd name="T25" fmla="*/ 2147483647 h 21"/>
                <a:gd name="T26" fmla="*/ 2147483647 w 22"/>
                <a:gd name="T27" fmla="*/ 2147483647 h 21"/>
                <a:gd name="T28" fmla="*/ 2147483647 w 22"/>
                <a:gd name="T29" fmla="*/ 2147483647 h 21"/>
                <a:gd name="T30" fmla="*/ 2147483647 w 22"/>
                <a:gd name="T31" fmla="*/ 2147483647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21"/>
                <a:gd name="T50" fmla="*/ 22 w 22"/>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21">
                  <a:moveTo>
                    <a:pt x="10" y="18"/>
                  </a:moveTo>
                  <a:lnTo>
                    <a:pt x="3" y="16"/>
                  </a:lnTo>
                  <a:lnTo>
                    <a:pt x="0" y="11"/>
                  </a:lnTo>
                  <a:lnTo>
                    <a:pt x="3" y="5"/>
                  </a:lnTo>
                  <a:lnTo>
                    <a:pt x="5" y="2"/>
                  </a:lnTo>
                  <a:lnTo>
                    <a:pt x="10" y="0"/>
                  </a:lnTo>
                  <a:lnTo>
                    <a:pt x="14" y="0"/>
                  </a:lnTo>
                  <a:lnTo>
                    <a:pt x="17" y="0"/>
                  </a:lnTo>
                  <a:lnTo>
                    <a:pt x="19" y="2"/>
                  </a:lnTo>
                  <a:lnTo>
                    <a:pt x="22" y="5"/>
                  </a:lnTo>
                  <a:lnTo>
                    <a:pt x="22" y="6"/>
                  </a:lnTo>
                  <a:lnTo>
                    <a:pt x="19" y="13"/>
                  </a:lnTo>
                  <a:lnTo>
                    <a:pt x="17" y="16"/>
                  </a:lnTo>
                  <a:lnTo>
                    <a:pt x="14" y="18"/>
                  </a:lnTo>
                  <a:lnTo>
                    <a:pt x="11" y="21"/>
                  </a:lnTo>
                  <a:lnTo>
                    <a:pt x="1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55" name="Freeform 114">
              <a:extLst>
                <a:ext uri="{FF2B5EF4-FFF2-40B4-BE49-F238E27FC236}">
                  <a16:creationId xmlns:a16="http://schemas.microsoft.com/office/drawing/2014/main" id="{4045D09B-6197-5CCC-87C5-FFB2453794C3}"/>
                </a:ext>
              </a:extLst>
            </p:cNvPr>
            <p:cNvSpPr>
              <a:spLocks/>
            </p:cNvSpPr>
            <p:nvPr/>
          </p:nvSpPr>
          <p:spPr bwMode="auto">
            <a:xfrm>
              <a:off x="3932" y="2632"/>
              <a:ext cx="26" cy="37"/>
            </a:xfrm>
            <a:custGeom>
              <a:avLst/>
              <a:gdLst>
                <a:gd name="T0" fmla="*/ 2147483647 w 19"/>
                <a:gd name="T1" fmla="*/ 2147483647 h 20"/>
                <a:gd name="T2" fmla="*/ 2147483647 w 19"/>
                <a:gd name="T3" fmla="*/ 2147483647 h 20"/>
                <a:gd name="T4" fmla="*/ 2147483647 w 19"/>
                <a:gd name="T5" fmla="*/ 2147483647 h 20"/>
                <a:gd name="T6" fmla="*/ 2147483647 w 19"/>
                <a:gd name="T7" fmla="*/ 0 h 20"/>
                <a:gd name="T8" fmla="*/ 2147483647 w 19"/>
                <a:gd name="T9" fmla="*/ 0 h 20"/>
                <a:gd name="T10" fmla="*/ 2147483647 w 19"/>
                <a:gd name="T11" fmla="*/ 0 h 20"/>
                <a:gd name="T12" fmla="*/ 2147483647 w 19"/>
                <a:gd name="T13" fmla="*/ 2147483647 h 20"/>
                <a:gd name="T14" fmla="*/ 2147483647 w 19"/>
                <a:gd name="T15" fmla="*/ 2147483647 h 20"/>
                <a:gd name="T16" fmla="*/ 0 w 19"/>
                <a:gd name="T17" fmla="*/ 2147483647 h 20"/>
                <a:gd name="T18" fmla="*/ 2147483647 w 19"/>
                <a:gd name="T19" fmla="*/ 2147483647 h 20"/>
                <a:gd name="T20" fmla="*/ 2147483647 w 19"/>
                <a:gd name="T21" fmla="*/ 2147483647 h 20"/>
                <a:gd name="T22" fmla="*/ 2147483647 w 19"/>
                <a:gd name="T23" fmla="*/ 2147483647 h 20"/>
                <a:gd name="T24" fmla="*/ 2147483647 w 19"/>
                <a:gd name="T25" fmla="*/ 2147483647 h 20"/>
                <a:gd name="T26" fmla="*/ 2147483647 w 19"/>
                <a:gd name="T27" fmla="*/ 2147483647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20"/>
                <a:gd name="T44" fmla="*/ 19 w 19"/>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20">
                  <a:moveTo>
                    <a:pt x="16" y="11"/>
                  </a:moveTo>
                  <a:lnTo>
                    <a:pt x="19" y="5"/>
                  </a:lnTo>
                  <a:lnTo>
                    <a:pt x="19" y="3"/>
                  </a:lnTo>
                  <a:lnTo>
                    <a:pt x="16" y="0"/>
                  </a:lnTo>
                  <a:lnTo>
                    <a:pt x="14" y="0"/>
                  </a:lnTo>
                  <a:lnTo>
                    <a:pt x="11" y="0"/>
                  </a:lnTo>
                  <a:lnTo>
                    <a:pt x="7" y="3"/>
                  </a:lnTo>
                  <a:lnTo>
                    <a:pt x="5" y="7"/>
                  </a:lnTo>
                  <a:lnTo>
                    <a:pt x="0" y="11"/>
                  </a:lnTo>
                  <a:lnTo>
                    <a:pt x="5" y="17"/>
                  </a:lnTo>
                  <a:lnTo>
                    <a:pt x="7" y="20"/>
                  </a:lnTo>
                  <a:lnTo>
                    <a:pt x="11" y="17"/>
                  </a:lnTo>
                  <a:lnTo>
                    <a:pt x="14" y="14"/>
                  </a:lnTo>
                  <a:lnTo>
                    <a:pt x="16" y="11"/>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56" name="Freeform 115">
              <a:extLst>
                <a:ext uri="{FF2B5EF4-FFF2-40B4-BE49-F238E27FC236}">
                  <a16:creationId xmlns:a16="http://schemas.microsoft.com/office/drawing/2014/main" id="{1AA24DDB-E590-3FBA-203D-0360EEAAB5C3}"/>
                </a:ext>
              </a:extLst>
            </p:cNvPr>
            <p:cNvSpPr>
              <a:spLocks/>
            </p:cNvSpPr>
            <p:nvPr/>
          </p:nvSpPr>
          <p:spPr bwMode="auto">
            <a:xfrm>
              <a:off x="3936" y="2637"/>
              <a:ext cx="19" cy="25"/>
            </a:xfrm>
            <a:custGeom>
              <a:avLst/>
              <a:gdLst>
                <a:gd name="T0" fmla="*/ 2147483647 w 14"/>
                <a:gd name="T1" fmla="*/ 2147483647 h 13"/>
                <a:gd name="T2" fmla="*/ 2147483647 w 14"/>
                <a:gd name="T3" fmla="*/ 2147483647 h 13"/>
                <a:gd name="T4" fmla="*/ 2147483647 w 14"/>
                <a:gd name="T5" fmla="*/ 0 h 13"/>
                <a:gd name="T6" fmla="*/ 2147483647 w 14"/>
                <a:gd name="T7" fmla="*/ 0 h 13"/>
                <a:gd name="T8" fmla="*/ 0 w 14"/>
                <a:gd name="T9" fmla="*/ 2147483647 h 13"/>
                <a:gd name="T10" fmla="*/ 0 w 14"/>
                <a:gd name="T11" fmla="*/ 2147483647 h 13"/>
                <a:gd name="T12" fmla="*/ 0 w 14"/>
                <a:gd name="T13" fmla="*/ 2147483647 h 13"/>
                <a:gd name="T14" fmla="*/ 2147483647 w 14"/>
                <a:gd name="T15" fmla="*/ 2147483647 h 13"/>
                <a:gd name="T16" fmla="*/ 2147483647 w 14"/>
                <a:gd name="T17" fmla="*/ 214748364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3"/>
                <a:gd name="T29" fmla="*/ 14 w 14"/>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3">
                  <a:moveTo>
                    <a:pt x="9" y="7"/>
                  </a:moveTo>
                  <a:lnTo>
                    <a:pt x="14" y="3"/>
                  </a:lnTo>
                  <a:lnTo>
                    <a:pt x="9" y="0"/>
                  </a:lnTo>
                  <a:lnTo>
                    <a:pt x="5" y="0"/>
                  </a:lnTo>
                  <a:lnTo>
                    <a:pt x="0" y="3"/>
                  </a:lnTo>
                  <a:lnTo>
                    <a:pt x="0" y="11"/>
                  </a:lnTo>
                  <a:lnTo>
                    <a:pt x="0" y="13"/>
                  </a:lnTo>
                  <a:lnTo>
                    <a:pt x="5" y="13"/>
                  </a:lnTo>
                  <a:lnTo>
                    <a:pt x="9"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57" name="Freeform 116">
              <a:extLst>
                <a:ext uri="{FF2B5EF4-FFF2-40B4-BE49-F238E27FC236}">
                  <a16:creationId xmlns:a16="http://schemas.microsoft.com/office/drawing/2014/main" id="{89656EE4-C53F-EADA-04DF-8FFE7D91BA8C}"/>
                </a:ext>
              </a:extLst>
            </p:cNvPr>
            <p:cNvSpPr>
              <a:spLocks/>
            </p:cNvSpPr>
            <p:nvPr/>
          </p:nvSpPr>
          <p:spPr bwMode="auto">
            <a:xfrm>
              <a:off x="3948" y="2624"/>
              <a:ext cx="29" cy="36"/>
            </a:xfrm>
            <a:custGeom>
              <a:avLst/>
              <a:gdLst>
                <a:gd name="T0" fmla="*/ 2147483647 w 21"/>
                <a:gd name="T1" fmla="*/ 2147483647 h 19"/>
                <a:gd name="T2" fmla="*/ 2147483647 w 21"/>
                <a:gd name="T3" fmla="*/ 2147483647 h 19"/>
                <a:gd name="T4" fmla="*/ 0 w 21"/>
                <a:gd name="T5" fmla="*/ 2147483647 h 19"/>
                <a:gd name="T6" fmla="*/ 0 w 21"/>
                <a:gd name="T7" fmla="*/ 2147483647 h 19"/>
                <a:gd name="T8" fmla="*/ 2147483647 w 21"/>
                <a:gd name="T9" fmla="*/ 2147483647 h 19"/>
                <a:gd name="T10" fmla="*/ 2147483647 w 21"/>
                <a:gd name="T11" fmla="*/ 2147483647 h 19"/>
                <a:gd name="T12" fmla="*/ 2147483647 w 21"/>
                <a:gd name="T13" fmla="*/ 0 h 19"/>
                <a:gd name="T14" fmla="*/ 2147483647 w 21"/>
                <a:gd name="T15" fmla="*/ 0 h 19"/>
                <a:gd name="T16" fmla="*/ 2147483647 w 21"/>
                <a:gd name="T17" fmla="*/ 0 h 19"/>
                <a:gd name="T18" fmla="*/ 2147483647 w 21"/>
                <a:gd name="T19" fmla="*/ 2147483647 h 19"/>
                <a:gd name="T20" fmla="*/ 2147483647 w 21"/>
                <a:gd name="T21" fmla="*/ 2147483647 h 19"/>
                <a:gd name="T22" fmla="*/ 2147483647 w 21"/>
                <a:gd name="T23" fmla="*/ 2147483647 h 19"/>
                <a:gd name="T24" fmla="*/ 2147483647 w 21"/>
                <a:gd name="T25" fmla="*/ 2147483647 h 19"/>
                <a:gd name="T26" fmla="*/ 2147483647 w 21"/>
                <a:gd name="T27" fmla="*/ 2147483647 h 19"/>
                <a:gd name="T28" fmla="*/ 2147483647 w 21"/>
                <a:gd name="T29" fmla="*/ 2147483647 h 19"/>
                <a:gd name="T30" fmla="*/ 2147483647 w 21"/>
                <a:gd name="T31" fmla="*/ 2147483647 h 19"/>
                <a:gd name="T32" fmla="*/ 2147483647 w 21"/>
                <a:gd name="T33" fmla="*/ 214748364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19"/>
                <a:gd name="T53" fmla="*/ 21 w 21"/>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19">
                  <a:moveTo>
                    <a:pt x="8" y="19"/>
                  </a:moveTo>
                  <a:lnTo>
                    <a:pt x="3" y="18"/>
                  </a:lnTo>
                  <a:lnTo>
                    <a:pt x="0" y="15"/>
                  </a:lnTo>
                  <a:lnTo>
                    <a:pt x="0" y="13"/>
                  </a:lnTo>
                  <a:lnTo>
                    <a:pt x="3" y="5"/>
                  </a:lnTo>
                  <a:lnTo>
                    <a:pt x="8" y="3"/>
                  </a:lnTo>
                  <a:lnTo>
                    <a:pt x="10" y="0"/>
                  </a:lnTo>
                  <a:lnTo>
                    <a:pt x="13" y="0"/>
                  </a:lnTo>
                  <a:lnTo>
                    <a:pt x="15" y="0"/>
                  </a:lnTo>
                  <a:lnTo>
                    <a:pt x="21" y="3"/>
                  </a:lnTo>
                  <a:lnTo>
                    <a:pt x="21" y="5"/>
                  </a:lnTo>
                  <a:lnTo>
                    <a:pt x="21" y="8"/>
                  </a:lnTo>
                  <a:lnTo>
                    <a:pt x="21" y="15"/>
                  </a:lnTo>
                  <a:lnTo>
                    <a:pt x="18" y="18"/>
                  </a:lnTo>
                  <a:lnTo>
                    <a:pt x="15" y="19"/>
                  </a:lnTo>
                  <a:lnTo>
                    <a:pt x="10" y="19"/>
                  </a:lnTo>
                  <a:lnTo>
                    <a:pt x="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58" name="Freeform 117">
              <a:extLst>
                <a:ext uri="{FF2B5EF4-FFF2-40B4-BE49-F238E27FC236}">
                  <a16:creationId xmlns:a16="http://schemas.microsoft.com/office/drawing/2014/main" id="{9DA5DF19-458C-CF96-5141-86FE551838E1}"/>
                </a:ext>
              </a:extLst>
            </p:cNvPr>
            <p:cNvSpPr>
              <a:spLocks/>
            </p:cNvSpPr>
            <p:nvPr/>
          </p:nvSpPr>
          <p:spPr bwMode="auto">
            <a:xfrm>
              <a:off x="3954" y="2628"/>
              <a:ext cx="23" cy="32"/>
            </a:xfrm>
            <a:custGeom>
              <a:avLst/>
              <a:gdLst>
                <a:gd name="T0" fmla="*/ 2147483647 w 17"/>
                <a:gd name="T1" fmla="*/ 2147483647 h 17"/>
                <a:gd name="T2" fmla="*/ 2147483647 w 17"/>
                <a:gd name="T3" fmla="*/ 2147483647 h 17"/>
                <a:gd name="T4" fmla="*/ 2147483647 w 17"/>
                <a:gd name="T5" fmla="*/ 2147483647 h 17"/>
                <a:gd name="T6" fmla="*/ 2147483647 w 17"/>
                <a:gd name="T7" fmla="*/ 0 h 17"/>
                <a:gd name="T8" fmla="*/ 2147483647 w 17"/>
                <a:gd name="T9" fmla="*/ 0 h 17"/>
                <a:gd name="T10" fmla="*/ 2147483647 w 17"/>
                <a:gd name="T11" fmla="*/ 0 h 17"/>
                <a:gd name="T12" fmla="*/ 2147483647 w 17"/>
                <a:gd name="T13" fmla="*/ 2147483647 h 17"/>
                <a:gd name="T14" fmla="*/ 0 w 17"/>
                <a:gd name="T15" fmla="*/ 2147483647 h 17"/>
                <a:gd name="T16" fmla="*/ 0 w 17"/>
                <a:gd name="T17" fmla="*/ 2147483647 h 17"/>
                <a:gd name="T18" fmla="*/ 0 w 17"/>
                <a:gd name="T19" fmla="*/ 2147483647 h 17"/>
                <a:gd name="T20" fmla="*/ 0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17" y="13"/>
                  </a:moveTo>
                  <a:lnTo>
                    <a:pt x="17" y="5"/>
                  </a:lnTo>
                  <a:lnTo>
                    <a:pt x="17" y="2"/>
                  </a:lnTo>
                  <a:lnTo>
                    <a:pt x="17" y="0"/>
                  </a:lnTo>
                  <a:lnTo>
                    <a:pt x="13" y="0"/>
                  </a:lnTo>
                  <a:lnTo>
                    <a:pt x="10" y="0"/>
                  </a:lnTo>
                  <a:lnTo>
                    <a:pt x="4" y="2"/>
                  </a:lnTo>
                  <a:lnTo>
                    <a:pt x="0" y="5"/>
                  </a:lnTo>
                  <a:lnTo>
                    <a:pt x="0" y="13"/>
                  </a:lnTo>
                  <a:lnTo>
                    <a:pt x="0" y="16"/>
                  </a:lnTo>
                  <a:lnTo>
                    <a:pt x="0" y="17"/>
                  </a:lnTo>
                  <a:lnTo>
                    <a:pt x="4" y="17"/>
                  </a:lnTo>
                  <a:lnTo>
                    <a:pt x="10" y="17"/>
                  </a:lnTo>
                  <a:lnTo>
                    <a:pt x="13" y="16"/>
                  </a:lnTo>
                  <a:lnTo>
                    <a:pt x="17" y="13"/>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59" name="Freeform 118">
              <a:extLst>
                <a:ext uri="{FF2B5EF4-FFF2-40B4-BE49-F238E27FC236}">
                  <a16:creationId xmlns:a16="http://schemas.microsoft.com/office/drawing/2014/main" id="{E48631FB-526A-BFE0-3D7E-17264FBDC5F1}"/>
                </a:ext>
              </a:extLst>
            </p:cNvPr>
            <p:cNvSpPr>
              <a:spLocks/>
            </p:cNvSpPr>
            <p:nvPr/>
          </p:nvSpPr>
          <p:spPr bwMode="auto">
            <a:xfrm>
              <a:off x="3955" y="2632"/>
              <a:ext cx="19" cy="26"/>
            </a:xfrm>
            <a:custGeom>
              <a:avLst/>
              <a:gdLst>
                <a:gd name="T0" fmla="*/ 2147483647 w 14"/>
                <a:gd name="T1" fmla="*/ 2147483647 h 14"/>
                <a:gd name="T2" fmla="*/ 2147483647 w 14"/>
                <a:gd name="T3" fmla="*/ 2147483647 h 14"/>
                <a:gd name="T4" fmla="*/ 2147483647 w 14"/>
                <a:gd name="T5" fmla="*/ 0 h 14"/>
                <a:gd name="T6" fmla="*/ 2147483647 w 14"/>
                <a:gd name="T7" fmla="*/ 0 h 14"/>
                <a:gd name="T8" fmla="*/ 0 w 14"/>
                <a:gd name="T9" fmla="*/ 2147483647 h 14"/>
                <a:gd name="T10" fmla="*/ 0 w 14"/>
                <a:gd name="T11" fmla="*/ 2147483647 h 14"/>
                <a:gd name="T12" fmla="*/ 0 w 14"/>
                <a:gd name="T13" fmla="*/ 2147483647 h 14"/>
                <a:gd name="T14" fmla="*/ 2147483647 w 14"/>
                <a:gd name="T15" fmla="*/ 2147483647 h 14"/>
                <a:gd name="T16" fmla="*/ 2147483647 w 14"/>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4"/>
                <a:gd name="T29" fmla="*/ 14 w 1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4">
                  <a:moveTo>
                    <a:pt x="14" y="9"/>
                  </a:moveTo>
                  <a:lnTo>
                    <a:pt x="14" y="5"/>
                  </a:lnTo>
                  <a:lnTo>
                    <a:pt x="14" y="0"/>
                  </a:lnTo>
                  <a:lnTo>
                    <a:pt x="9" y="0"/>
                  </a:lnTo>
                  <a:lnTo>
                    <a:pt x="0" y="5"/>
                  </a:lnTo>
                  <a:lnTo>
                    <a:pt x="0" y="9"/>
                  </a:lnTo>
                  <a:lnTo>
                    <a:pt x="0" y="14"/>
                  </a:lnTo>
                  <a:lnTo>
                    <a:pt x="9" y="14"/>
                  </a:lnTo>
                  <a:lnTo>
                    <a:pt x="14" y="9"/>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60" name="Freeform 119">
              <a:extLst>
                <a:ext uri="{FF2B5EF4-FFF2-40B4-BE49-F238E27FC236}">
                  <a16:creationId xmlns:a16="http://schemas.microsoft.com/office/drawing/2014/main" id="{BEDD7B93-3BF3-1936-F593-9DFDD97297CB}"/>
                </a:ext>
              </a:extLst>
            </p:cNvPr>
            <p:cNvSpPr>
              <a:spLocks/>
            </p:cNvSpPr>
            <p:nvPr/>
          </p:nvSpPr>
          <p:spPr bwMode="auto">
            <a:xfrm>
              <a:off x="3936" y="2634"/>
              <a:ext cx="26" cy="37"/>
            </a:xfrm>
            <a:custGeom>
              <a:avLst/>
              <a:gdLst>
                <a:gd name="T0" fmla="*/ 2147483647 w 19"/>
                <a:gd name="T1" fmla="*/ 2147483647 h 20"/>
                <a:gd name="T2" fmla="*/ 2147483647 w 19"/>
                <a:gd name="T3" fmla="*/ 2147483647 h 20"/>
                <a:gd name="T4" fmla="*/ 0 w 19"/>
                <a:gd name="T5" fmla="*/ 2147483647 h 20"/>
                <a:gd name="T6" fmla="*/ 0 w 19"/>
                <a:gd name="T7" fmla="*/ 2147483647 h 20"/>
                <a:gd name="T8" fmla="*/ 2147483647 w 19"/>
                <a:gd name="T9" fmla="*/ 2147483647 h 20"/>
                <a:gd name="T10" fmla="*/ 2147483647 w 19"/>
                <a:gd name="T11" fmla="*/ 2147483647 h 20"/>
                <a:gd name="T12" fmla="*/ 2147483647 w 19"/>
                <a:gd name="T13" fmla="*/ 0 h 20"/>
                <a:gd name="T14" fmla="*/ 2147483647 w 19"/>
                <a:gd name="T15" fmla="*/ 0 h 20"/>
                <a:gd name="T16" fmla="*/ 2147483647 w 19"/>
                <a:gd name="T17" fmla="*/ 0 h 20"/>
                <a:gd name="T18" fmla="*/ 2147483647 w 19"/>
                <a:gd name="T19" fmla="*/ 2147483647 h 20"/>
                <a:gd name="T20" fmla="*/ 2147483647 w 19"/>
                <a:gd name="T21" fmla="*/ 2147483647 h 20"/>
                <a:gd name="T22" fmla="*/ 2147483647 w 19"/>
                <a:gd name="T23" fmla="*/ 2147483647 h 20"/>
                <a:gd name="T24" fmla="*/ 2147483647 w 19"/>
                <a:gd name="T25" fmla="*/ 2147483647 h 20"/>
                <a:gd name="T26" fmla="*/ 2147483647 w 19"/>
                <a:gd name="T27" fmla="*/ 2147483647 h 20"/>
                <a:gd name="T28" fmla="*/ 2147483647 w 19"/>
                <a:gd name="T29" fmla="*/ 2147483647 h 20"/>
                <a:gd name="T30" fmla="*/ 2147483647 w 19"/>
                <a:gd name="T31" fmla="*/ 2147483647 h 20"/>
                <a:gd name="T32" fmla="*/ 2147483647 w 19"/>
                <a:gd name="T33" fmla="*/ 2147483647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5" y="20"/>
                  </a:moveTo>
                  <a:lnTo>
                    <a:pt x="3" y="18"/>
                  </a:lnTo>
                  <a:lnTo>
                    <a:pt x="0" y="15"/>
                  </a:lnTo>
                  <a:lnTo>
                    <a:pt x="0" y="11"/>
                  </a:lnTo>
                  <a:lnTo>
                    <a:pt x="3" y="5"/>
                  </a:lnTo>
                  <a:lnTo>
                    <a:pt x="5" y="3"/>
                  </a:lnTo>
                  <a:lnTo>
                    <a:pt x="8" y="0"/>
                  </a:lnTo>
                  <a:lnTo>
                    <a:pt x="12" y="0"/>
                  </a:lnTo>
                  <a:lnTo>
                    <a:pt x="14" y="0"/>
                  </a:lnTo>
                  <a:lnTo>
                    <a:pt x="19" y="3"/>
                  </a:lnTo>
                  <a:lnTo>
                    <a:pt x="19" y="5"/>
                  </a:lnTo>
                  <a:lnTo>
                    <a:pt x="19" y="8"/>
                  </a:lnTo>
                  <a:lnTo>
                    <a:pt x="19" y="15"/>
                  </a:lnTo>
                  <a:lnTo>
                    <a:pt x="17" y="18"/>
                  </a:lnTo>
                  <a:lnTo>
                    <a:pt x="14" y="20"/>
                  </a:lnTo>
                  <a:lnTo>
                    <a:pt x="8" y="20"/>
                  </a:lnTo>
                  <a:lnTo>
                    <a:pt x="5"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61" name="Freeform 120">
              <a:extLst>
                <a:ext uri="{FF2B5EF4-FFF2-40B4-BE49-F238E27FC236}">
                  <a16:creationId xmlns:a16="http://schemas.microsoft.com/office/drawing/2014/main" id="{6B1B2154-9A55-5EB5-6253-25D87C60EE9B}"/>
                </a:ext>
              </a:extLst>
            </p:cNvPr>
            <p:cNvSpPr>
              <a:spLocks/>
            </p:cNvSpPr>
            <p:nvPr/>
          </p:nvSpPr>
          <p:spPr bwMode="auto">
            <a:xfrm>
              <a:off x="3940" y="2637"/>
              <a:ext cx="22" cy="34"/>
            </a:xfrm>
            <a:custGeom>
              <a:avLst/>
              <a:gdLst>
                <a:gd name="T0" fmla="*/ 2147483647 w 16"/>
                <a:gd name="T1" fmla="*/ 2147483647 h 18"/>
                <a:gd name="T2" fmla="*/ 2147483647 w 16"/>
                <a:gd name="T3" fmla="*/ 2147483647 h 18"/>
                <a:gd name="T4" fmla="*/ 2147483647 w 16"/>
                <a:gd name="T5" fmla="*/ 2147483647 h 18"/>
                <a:gd name="T6" fmla="*/ 2147483647 w 16"/>
                <a:gd name="T7" fmla="*/ 0 h 18"/>
                <a:gd name="T8" fmla="*/ 2147483647 w 16"/>
                <a:gd name="T9" fmla="*/ 0 h 18"/>
                <a:gd name="T10" fmla="*/ 2147483647 w 16"/>
                <a:gd name="T11" fmla="*/ 0 h 18"/>
                <a:gd name="T12" fmla="*/ 2147483647 w 16"/>
                <a:gd name="T13" fmla="*/ 2147483647 h 18"/>
                <a:gd name="T14" fmla="*/ 0 w 16"/>
                <a:gd name="T15" fmla="*/ 2147483647 h 18"/>
                <a:gd name="T16" fmla="*/ 0 w 16"/>
                <a:gd name="T17" fmla="*/ 2147483647 h 18"/>
                <a:gd name="T18" fmla="*/ 0 w 16"/>
                <a:gd name="T19" fmla="*/ 2147483647 h 18"/>
                <a:gd name="T20" fmla="*/ 0 w 16"/>
                <a:gd name="T21" fmla="*/ 2147483647 h 18"/>
                <a:gd name="T22" fmla="*/ 2147483647 w 16"/>
                <a:gd name="T23" fmla="*/ 2147483647 h 18"/>
                <a:gd name="T24" fmla="*/ 2147483647 w 16"/>
                <a:gd name="T25" fmla="*/ 2147483647 h 18"/>
                <a:gd name="T26" fmla="*/ 2147483647 w 16"/>
                <a:gd name="T27" fmla="*/ 2147483647 h 18"/>
                <a:gd name="T28" fmla="*/ 2147483647 w 16"/>
                <a:gd name="T29" fmla="*/ 2147483647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18"/>
                <a:gd name="T47" fmla="*/ 16 w 16"/>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18">
                  <a:moveTo>
                    <a:pt x="16" y="13"/>
                  </a:moveTo>
                  <a:lnTo>
                    <a:pt x="16" y="4"/>
                  </a:lnTo>
                  <a:lnTo>
                    <a:pt x="16" y="2"/>
                  </a:lnTo>
                  <a:lnTo>
                    <a:pt x="16" y="0"/>
                  </a:lnTo>
                  <a:lnTo>
                    <a:pt x="13" y="0"/>
                  </a:lnTo>
                  <a:lnTo>
                    <a:pt x="10" y="0"/>
                  </a:lnTo>
                  <a:lnTo>
                    <a:pt x="4" y="2"/>
                  </a:lnTo>
                  <a:lnTo>
                    <a:pt x="0" y="4"/>
                  </a:lnTo>
                  <a:lnTo>
                    <a:pt x="0" y="13"/>
                  </a:lnTo>
                  <a:lnTo>
                    <a:pt x="0" y="16"/>
                  </a:lnTo>
                  <a:lnTo>
                    <a:pt x="0" y="18"/>
                  </a:lnTo>
                  <a:lnTo>
                    <a:pt x="4" y="18"/>
                  </a:lnTo>
                  <a:lnTo>
                    <a:pt x="10" y="18"/>
                  </a:lnTo>
                  <a:lnTo>
                    <a:pt x="13" y="16"/>
                  </a:lnTo>
                  <a:lnTo>
                    <a:pt x="16" y="13"/>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62" name="Freeform 121">
              <a:extLst>
                <a:ext uri="{FF2B5EF4-FFF2-40B4-BE49-F238E27FC236}">
                  <a16:creationId xmlns:a16="http://schemas.microsoft.com/office/drawing/2014/main" id="{7AF940EB-3227-FD41-FD23-52F326E8AC73}"/>
                </a:ext>
              </a:extLst>
            </p:cNvPr>
            <p:cNvSpPr>
              <a:spLocks/>
            </p:cNvSpPr>
            <p:nvPr/>
          </p:nvSpPr>
          <p:spPr bwMode="auto">
            <a:xfrm>
              <a:off x="3942" y="2641"/>
              <a:ext cx="19" cy="26"/>
            </a:xfrm>
            <a:custGeom>
              <a:avLst/>
              <a:gdLst>
                <a:gd name="T0" fmla="*/ 2147483647 w 14"/>
                <a:gd name="T1" fmla="*/ 2147483647 h 14"/>
                <a:gd name="T2" fmla="*/ 2147483647 w 14"/>
                <a:gd name="T3" fmla="*/ 2147483647 h 14"/>
                <a:gd name="T4" fmla="*/ 2147483647 w 14"/>
                <a:gd name="T5" fmla="*/ 0 h 14"/>
                <a:gd name="T6" fmla="*/ 2147483647 w 14"/>
                <a:gd name="T7" fmla="*/ 0 h 14"/>
                <a:gd name="T8" fmla="*/ 0 w 14"/>
                <a:gd name="T9" fmla="*/ 2147483647 h 14"/>
                <a:gd name="T10" fmla="*/ 0 w 14"/>
                <a:gd name="T11" fmla="*/ 2147483647 h 14"/>
                <a:gd name="T12" fmla="*/ 0 w 14"/>
                <a:gd name="T13" fmla="*/ 2147483647 h 14"/>
                <a:gd name="T14" fmla="*/ 2147483647 w 14"/>
                <a:gd name="T15" fmla="*/ 2147483647 h 14"/>
                <a:gd name="T16" fmla="*/ 2147483647 w 14"/>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4"/>
                <a:gd name="T29" fmla="*/ 14 w 1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4">
                  <a:moveTo>
                    <a:pt x="14" y="7"/>
                  </a:moveTo>
                  <a:lnTo>
                    <a:pt x="14" y="4"/>
                  </a:lnTo>
                  <a:lnTo>
                    <a:pt x="14" y="0"/>
                  </a:lnTo>
                  <a:lnTo>
                    <a:pt x="9" y="0"/>
                  </a:lnTo>
                  <a:lnTo>
                    <a:pt x="0" y="4"/>
                  </a:lnTo>
                  <a:lnTo>
                    <a:pt x="0" y="7"/>
                  </a:lnTo>
                  <a:lnTo>
                    <a:pt x="0" y="14"/>
                  </a:lnTo>
                  <a:lnTo>
                    <a:pt x="9" y="14"/>
                  </a:lnTo>
                  <a:lnTo>
                    <a:pt x="14" y="7"/>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63" name="Freeform 122">
              <a:extLst>
                <a:ext uri="{FF2B5EF4-FFF2-40B4-BE49-F238E27FC236}">
                  <a16:creationId xmlns:a16="http://schemas.microsoft.com/office/drawing/2014/main" id="{8CC3BD73-2C16-8376-2D25-127E62F46915}"/>
                </a:ext>
              </a:extLst>
            </p:cNvPr>
            <p:cNvSpPr>
              <a:spLocks/>
            </p:cNvSpPr>
            <p:nvPr/>
          </p:nvSpPr>
          <p:spPr bwMode="auto">
            <a:xfrm>
              <a:off x="3816" y="2533"/>
              <a:ext cx="175" cy="140"/>
            </a:xfrm>
            <a:custGeom>
              <a:avLst/>
              <a:gdLst>
                <a:gd name="T0" fmla="*/ 2147483647 w 128"/>
                <a:gd name="T1" fmla="*/ 2147483647 h 75"/>
                <a:gd name="T2" fmla="*/ 2147483647 w 128"/>
                <a:gd name="T3" fmla="*/ 0 h 75"/>
                <a:gd name="T4" fmla="*/ 0 w 128"/>
                <a:gd name="T5" fmla="*/ 2147483647 h 75"/>
                <a:gd name="T6" fmla="*/ 2147483647 w 128"/>
                <a:gd name="T7" fmla="*/ 2147483647 h 75"/>
                <a:gd name="T8" fmla="*/ 2147483647 w 128"/>
                <a:gd name="T9" fmla="*/ 2147483647 h 75"/>
                <a:gd name="T10" fmla="*/ 0 60000 65536"/>
                <a:gd name="T11" fmla="*/ 0 60000 65536"/>
                <a:gd name="T12" fmla="*/ 0 60000 65536"/>
                <a:gd name="T13" fmla="*/ 0 60000 65536"/>
                <a:gd name="T14" fmla="*/ 0 60000 65536"/>
                <a:gd name="T15" fmla="*/ 0 w 128"/>
                <a:gd name="T16" fmla="*/ 0 h 75"/>
                <a:gd name="T17" fmla="*/ 128 w 128"/>
                <a:gd name="T18" fmla="*/ 75 h 75"/>
              </a:gdLst>
              <a:ahLst/>
              <a:cxnLst>
                <a:cxn ang="T10">
                  <a:pos x="T0" y="T1"/>
                </a:cxn>
                <a:cxn ang="T11">
                  <a:pos x="T2" y="T3"/>
                </a:cxn>
                <a:cxn ang="T12">
                  <a:pos x="T4" y="T5"/>
                </a:cxn>
                <a:cxn ang="T13">
                  <a:pos x="T6" y="T7"/>
                </a:cxn>
                <a:cxn ang="T14">
                  <a:pos x="T8" y="T9"/>
                </a:cxn>
              </a:cxnLst>
              <a:rect l="T15" t="T16" r="T17" b="T18"/>
              <a:pathLst>
                <a:path w="128" h="75">
                  <a:moveTo>
                    <a:pt x="128" y="16"/>
                  </a:moveTo>
                  <a:lnTo>
                    <a:pt x="101" y="0"/>
                  </a:lnTo>
                  <a:lnTo>
                    <a:pt x="0" y="60"/>
                  </a:lnTo>
                  <a:lnTo>
                    <a:pt x="26" y="75"/>
                  </a:lnTo>
                  <a:lnTo>
                    <a:pt x="128" y="16"/>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64" name="Freeform 123">
              <a:extLst>
                <a:ext uri="{FF2B5EF4-FFF2-40B4-BE49-F238E27FC236}">
                  <a16:creationId xmlns:a16="http://schemas.microsoft.com/office/drawing/2014/main" id="{2A087D35-0E84-3BEA-D7C1-76C9DD626CBA}"/>
                </a:ext>
              </a:extLst>
            </p:cNvPr>
            <p:cNvSpPr>
              <a:spLocks/>
            </p:cNvSpPr>
            <p:nvPr/>
          </p:nvSpPr>
          <p:spPr bwMode="auto">
            <a:xfrm>
              <a:off x="3849" y="2559"/>
              <a:ext cx="142" cy="166"/>
            </a:xfrm>
            <a:custGeom>
              <a:avLst/>
              <a:gdLst>
                <a:gd name="T0" fmla="*/ 2147483647 w 104"/>
                <a:gd name="T1" fmla="*/ 0 h 89"/>
                <a:gd name="T2" fmla="*/ 0 w 104"/>
                <a:gd name="T3" fmla="*/ 2147483647 h 89"/>
                <a:gd name="T4" fmla="*/ 0 w 104"/>
                <a:gd name="T5" fmla="*/ 2147483647 h 89"/>
                <a:gd name="T6" fmla="*/ 2147483647 w 104"/>
                <a:gd name="T7" fmla="*/ 2147483647 h 89"/>
                <a:gd name="T8" fmla="*/ 2147483647 w 104"/>
                <a:gd name="T9" fmla="*/ 0 h 89"/>
                <a:gd name="T10" fmla="*/ 0 60000 65536"/>
                <a:gd name="T11" fmla="*/ 0 60000 65536"/>
                <a:gd name="T12" fmla="*/ 0 60000 65536"/>
                <a:gd name="T13" fmla="*/ 0 60000 65536"/>
                <a:gd name="T14" fmla="*/ 0 60000 65536"/>
                <a:gd name="T15" fmla="*/ 0 w 104"/>
                <a:gd name="T16" fmla="*/ 0 h 89"/>
                <a:gd name="T17" fmla="*/ 104 w 104"/>
                <a:gd name="T18" fmla="*/ 89 h 89"/>
              </a:gdLst>
              <a:ahLst/>
              <a:cxnLst>
                <a:cxn ang="T10">
                  <a:pos x="T0" y="T1"/>
                </a:cxn>
                <a:cxn ang="T11">
                  <a:pos x="T2" y="T3"/>
                </a:cxn>
                <a:cxn ang="T12">
                  <a:pos x="T4" y="T5"/>
                </a:cxn>
                <a:cxn ang="T13">
                  <a:pos x="T6" y="T7"/>
                </a:cxn>
                <a:cxn ang="T14">
                  <a:pos x="T8" y="T9"/>
                </a:cxn>
              </a:cxnLst>
              <a:rect l="T15" t="T16" r="T17" b="T18"/>
              <a:pathLst>
                <a:path w="104" h="89">
                  <a:moveTo>
                    <a:pt x="104" y="0"/>
                  </a:moveTo>
                  <a:lnTo>
                    <a:pt x="0" y="58"/>
                  </a:lnTo>
                  <a:lnTo>
                    <a:pt x="0" y="89"/>
                  </a:lnTo>
                  <a:lnTo>
                    <a:pt x="104" y="31"/>
                  </a:lnTo>
                  <a:lnTo>
                    <a:pt x="104"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65" name="Freeform 124">
              <a:extLst>
                <a:ext uri="{FF2B5EF4-FFF2-40B4-BE49-F238E27FC236}">
                  <a16:creationId xmlns:a16="http://schemas.microsoft.com/office/drawing/2014/main" id="{808C96B7-73A8-78C5-38AB-1D7F9A86B8E8}"/>
                </a:ext>
              </a:extLst>
            </p:cNvPr>
            <p:cNvSpPr>
              <a:spLocks/>
            </p:cNvSpPr>
            <p:nvPr/>
          </p:nvSpPr>
          <p:spPr bwMode="auto">
            <a:xfrm>
              <a:off x="4094" y="2860"/>
              <a:ext cx="51" cy="99"/>
            </a:xfrm>
            <a:custGeom>
              <a:avLst/>
              <a:gdLst>
                <a:gd name="T0" fmla="*/ 2147483647 w 37"/>
                <a:gd name="T1" fmla="*/ 2147483647 h 53"/>
                <a:gd name="T2" fmla="*/ 0 w 37"/>
                <a:gd name="T3" fmla="*/ 0 h 53"/>
                <a:gd name="T4" fmla="*/ 0 w 37"/>
                <a:gd name="T5" fmla="*/ 2147483647 h 53"/>
                <a:gd name="T6" fmla="*/ 2147483647 w 37"/>
                <a:gd name="T7" fmla="*/ 2147483647 h 53"/>
                <a:gd name="T8" fmla="*/ 2147483647 w 37"/>
                <a:gd name="T9" fmla="*/ 2147483647 h 53"/>
                <a:gd name="T10" fmla="*/ 0 60000 65536"/>
                <a:gd name="T11" fmla="*/ 0 60000 65536"/>
                <a:gd name="T12" fmla="*/ 0 60000 65536"/>
                <a:gd name="T13" fmla="*/ 0 60000 65536"/>
                <a:gd name="T14" fmla="*/ 0 60000 65536"/>
                <a:gd name="T15" fmla="*/ 0 w 37"/>
                <a:gd name="T16" fmla="*/ 0 h 53"/>
                <a:gd name="T17" fmla="*/ 37 w 37"/>
                <a:gd name="T18" fmla="*/ 53 h 53"/>
              </a:gdLst>
              <a:ahLst/>
              <a:cxnLst>
                <a:cxn ang="T10">
                  <a:pos x="T0" y="T1"/>
                </a:cxn>
                <a:cxn ang="T11">
                  <a:pos x="T2" y="T3"/>
                </a:cxn>
                <a:cxn ang="T12">
                  <a:pos x="T4" y="T5"/>
                </a:cxn>
                <a:cxn ang="T13">
                  <a:pos x="T6" y="T7"/>
                </a:cxn>
                <a:cxn ang="T14">
                  <a:pos x="T8" y="T9"/>
                </a:cxn>
              </a:cxnLst>
              <a:rect l="T15" t="T16" r="T17" b="T18"/>
              <a:pathLst>
                <a:path w="37" h="53">
                  <a:moveTo>
                    <a:pt x="37" y="17"/>
                  </a:moveTo>
                  <a:lnTo>
                    <a:pt x="0" y="0"/>
                  </a:lnTo>
                  <a:lnTo>
                    <a:pt x="0" y="34"/>
                  </a:lnTo>
                  <a:lnTo>
                    <a:pt x="37" y="53"/>
                  </a:lnTo>
                  <a:lnTo>
                    <a:pt x="37" y="17"/>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66" name="Freeform 125">
              <a:extLst>
                <a:ext uri="{FF2B5EF4-FFF2-40B4-BE49-F238E27FC236}">
                  <a16:creationId xmlns:a16="http://schemas.microsoft.com/office/drawing/2014/main" id="{E32C84DB-6E41-AAE7-C75F-B22D87C1CD4D}"/>
                </a:ext>
              </a:extLst>
            </p:cNvPr>
            <p:cNvSpPr>
              <a:spLocks/>
            </p:cNvSpPr>
            <p:nvPr/>
          </p:nvSpPr>
          <p:spPr bwMode="auto">
            <a:xfrm>
              <a:off x="4235" y="2847"/>
              <a:ext cx="27" cy="41"/>
            </a:xfrm>
            <a:custGeom>
              <a:avLst/>
              <a:gdLst>
                <a:gd name="T0" fmla="*/ 2147483647 w 20"/>
                <a:gd name="T1" fmla="*/ 2147483647 h 22"/>
                <a:gd name="T2" fmla="*/ 2147483647 w 20"/>
                <a:gd name="T3" fmla="*/ 2147483647 h 22"/>
                <a:gd name="T4" fmla="*/ 0 w 20"/>
                <a:gd name="T5" fmla="*/ 2147483647 h 22"/>
                <a:gd name="T6" fmla="*/ 0 w 20"/>
                <a:gd name="T7" fmla="*/ 2147483647 h 22"/>
                <a:gd name="T8" fmla="*/ 0 w 20"/>
                <a:gd name="T9" fmla="*/ 2147483647 h 22"/>
                <a:gd name="T10" fmla="*/ 2147483647 w 20"/>
                <a:gd name="T11" fmla="*/ 2147483647 h 22"/>
                <a:gd name="T12" fmla="*/ 2147483647 w 20"/>
                <a:gd name="T13" fmla="*/ 2147483647 h 22"/>
                <a:gd name="T14" fmla="*/ 2147483647 w 20"/>
                <a:gd name="T15" fmla="*/ 2147483647 h 22"/>
                <a:gd name="T16" fmla="*/ 2147483647 w 20"/>
                <a:gd name="T17" fmla="*/ 0 h 22"/>
                <a:gd name="T18" fmla="*/ 2147483647 w 20"/>
                <a:gd name="T19" fmla="*/ 0 h 22"/>
                <a:gd name="T20" fmla="*/ 2147483647 w 20"/>
                <a:gd name="T21" fmla="*/ 2147483647 h 22"/>
                <a:gd name="T22" fmla="*/ 2147483647 w 20"/>
                <a:gd name="T23" fmla="*/ 2147483647 h 22"/>
                <a:gd name="T24" fmla="*/ 2147483647 w 20"/>
                <a:gd name="T25" fmla="*/ 2147483647 h 22"/>
                <a:gd name="T26" fmla="*/ 2147483647 w 20"/>
                <a:gd name="T27" fmla="*/ 2147483647 h 22"/>
                <a:gd name="T28" fmla="*/ 2147483647 w 20"/>
                <a:gd name="T29" fmla="*/ 2147483647 h 22"/>
                <a:gd name="T30" fmla="*/ 2147483647 w 20"/>
                <a:gd name="T31" fmla="*/ 2147483647 h 22"/>
                <a:gd name="T32" fmla="*/ 2147483647 w 20"/>
                <a:gd name="T33" fmla="*/ 2147483647 h 22"/>
                <a:gd name="T34" fmla="*/ 2147483647 w 20"/>
                <a:gd name="T35" fmla="*/ 2147483647 h 22"/>
                <a:gd name="T36" fmla="*/ 2147483647 w 20"/>
                <a:gd name="T37" fmla="*/ 2147483647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2"/>
                <a:gd name="T59" fmla="*/ 20 w 20"/>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2">
                  <a:moveTo>
                    <a:pt x="7" y="19"/>
                  </a:moveTo>
                  <a:lnTo>
                    <a:pt x="2" y="17"/>
                  </a:lnTo>
                  <a:lnTo>
                    <a:pt x="0" y="14"/>
                  </a:lnTo>
                  <a:lnTo>
                    <a:pt x="0" y="12"/>
                  </a:lnTo>
                  <a:lnTo>
                    <a:pt x="0" y="11"/>
                  </a:lnTo>
                  <a:lnTo>
                    <a:pt x="2" y="6"/>
                  </a:lnTo>
                  <a:lnTo>
                    <a:pt x="5" y="3"/>
                  </a:lnTo>
                  <a:lnTo>
                    <a:pt x="7" y="2"/>
                  </a:lnTo>
                  <a:lnTo>
                    <a:pt x="10" y="0"/>
                  </a:lnTo>
                  <a:lnTo>
                    <a:pt x="11" y="0"/>
                  </a:lnTo>
                  <a:lnTo>
                    <a:pt x="17" y="2"/>
                  </a:lnTo>
                  <a:lnTo>
                    <a:pt x="20" y="3"/>
                  </a:lnTo>
                  <a:lnTo>
                    <a:pt x="20" y="8"/>
                  </a:lnTo>
                  <a:lnTo>
                    <a:pt x="20" y="11"/>
                  </a:lnTo>
                  <a:lnTo>
                    <a:pt x="17" y="14"/>
                  </a:lnTo>
                  <a:lnTo>
                    <a:pt x="13" y="17"/>
                  </a:lnTo>
                  <a:lnTo>
                    <a:pt x="11" y="19"/>
                  </a:lnTo>
                  <a:lnTo>
                    <a:pt x="10" y="22"/>
                  </a:lnTo>
                  <a:lnTo>
                    <a:pt x="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67" name="Freeform 126">
              <a:extLst>
                <a:ext uri="{FF2B5EF4-FFF2-40B4-BE49-F238E27FC236}">
                  <a16:creationId xmlns:a16="http://schemas.microsoft.com/office/drawing/2014/main" id="{6B350425-5AF2-C17C-3547-3B7E4498A7C6}"/>
                </a:ext>
              </a:extLst>
            </p:cNvPr>
            <p:cNvSpPr>
              <a:spLocks/>
            </p:cNvSpPr>
            <p:nvPr/>
          </p:nvSpPr>
          <p:spPr bwMode="auto">
            <a:xfrm>
              <a:off x="4238" y="2849"/>
              <a:ext cx="24" cy="39"/>
            </a:xfrm>
            <a:custGeom>
              <a:avLst/>
              <a:gdLst>
                <a:gd name="T0" fmla="*/ 2147483647 w 18"/>
                <a:gd name="T1" fmla="*/ 2147483647 h 21"/>
                <a:gd name="T2" fmla="*/ 2147483647 w 18"/>
                <a:gd name="T3" fmla="*/ 2147483647 h 21"/>
                <a:gd name="T4" fmla="*/ 2147483647 w 18"/>
                <a:gd name="T5" fmla="*/ 2147483647 h 21"/>
                <a:gd name="T6" fmla="*/ 2147483647 w 18"/>
                <a:gd name="T7" fmla="*/ 2147483647 h 21"/>
                <a:gd name="T8" fmla="*/ 2147483647 w 18"/>
                <a:gd name="T9" fmla="*/ 0 h 21"/>
                <a:gd name="T10" fmla="*/ 2147483647 w 18"/>
                <a:gd name="T11" fmla="*/ 0 h 21"/>
                <a:gd name="T12" fmla="*/ 2147483647 w 18"/>
                <a:gd name="T13" fmla="*/ 2147483647 h 21"/>
                <a:gd name="T14" fmla="*/ 2147483647 w 18"/>
                <a:gd name="T15" fmla="*/ 2147483647 h 21"/>
                <a:gd name="T16" fmla="*/ 2147483647 w 18"/>
                <a:gd name="T17" fmla="*/ 2147483647 h 21"/>
                <a:gd name="T18" fmla="*/ 0 w 18"/>
                <a:gd name="T19" fmla="*/ 2147483647 h 21"/>
                <a:gd name="T20" fmla="*/ 0 w 18"/>
                <a:gd name="T21" fmla="*/ 2147483647 h 21"/>
                <a:gd name="T22" fmla="*/ 0 w 18"/>
                <a:gd name="T23" fmla="*/ 2147483647 h 21"/>
                <a:gd name="T24" fmla="*/ 2147483647 w 18"/>
                <a:gd name="T25" fmla="*/ 2147483647 h 21"/>
                <a:gd name="T26" fmla="*/ 2147483647 w 18"/>
                <a:gd name="T27" fmla="*/ 2147483647 h 21"/>
                <a:gd name="T28" fmla="*/ 2147483647 w 18"/>
                <a:gd name="T29" fmla="*/ 2147483647 h 21"/>
                <a:gd name="T30" fmla="*/ 2147483647 w 18"/>
                <a:gd name="T31" fmla="*/ 2147483647 h 21"/>
                <a:gd name="T32" fmla="*/ 2147483647 w 18"/>
                <a:gd name="T33" fmla="*/ 2147483647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1"/>
                <a:gd name="T53" fmla="*/ 18 w 18"/>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1">
                  <a:moveTo>
                    <a:pt x="15" y="13"/>
                  </a:moveTo>
                  <a:lnTo>
                    <a:pt x="18" y="8"/>
                  </a:lnTo>
                  <a:lnTo>
                    <a:pt x="18" y="6"/>
                  </a:lnTo>
                  <a:lnTo>
                    <a:pt x="18" y="2"/>
                  </a:lnTo>
                  <a:lnTo>
                    <a:pt x="15" y="0"/>
                  </a:lnTo>
                  <a:lnTo>
                    <a:pt x="11" y="0"/>
                  </a:lnTo>
                  <a:lnTo>
                    <a:pt x="8" y="2"/>
                  </a:lnTo>
                  <a:lnTo>
                    <a:pt x="5" y="5"/>
                  </a:lnTo>
                  <a:lnTo>
                    <a:pt x="3" y="6"/>
                  </a:lnTo>
                  <a:lnTo>
                    <a:pt x="0" y="11"/>
                  </a:lnTo>
                  <a:lnTo>
                    <a:pt x="0" y="13"/>
                  </a:lnTo>
                  <a:lnTo>
                    <a:pt x="0" y="18"/>
                  </a:lnTo>
                  <a:lnTo>
                    <a:pt x="3" y="18"/>
                  </a:lnTo>
                  <a:lnTo>
                    <a:pt x="5" y="21"/>
                  </a:lnTo>
                  <a:lnTo>
                    <a:pt x="8" y="18"/>
                  </a:lnTo>
                  <a:lnTo>
                    <a:pt x="11" y="16"/>
                  </a:lnTo>
                  <a:lnTo>
                    <a:pt x="15" y="13"/>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68" name="Freeform 127">
              <a:extLst>
                <a:ext uri="{FF2B5EF4-FFF2-40B4-BE49-F238E27FC236}">
                  <a16:creationId xmlns:a16="http://schemas.microsoft.com/office/drawing/2014/main" id="{8392E9E1-A732-5069-0D37-D93E9BA12CE7}"/>
                </a:ext>
              </a:extLst>
            </p:cNvPr>
            <p:cNvSpPr>
              <a:spLocks/>
            </p:cNvSpPr>
            <p:nvPr/>
          </p:nvSpPr>
          <p:spPr bwMode="auto">
            <a:xfrm>
              <a:off x="4239" y="2853"/>
              <a:ext cx="19" cy="26"/>
            </a:xfrm>
            <a:custGeom>
              <a:avLst/>
              <a:gdLst>
                <a:gd name="T0" fmla="*/ 2147483647 w 14"/>
                <a:gd name="T1" fmla="*/ 2147483647 h 14"/>
                <a:gd name="T2" fmla="*/ 2147483647 w 14"/>
                <a:gd name="T3" fmla="*/ 2147483647 h 14"/>
                <a:gd name="T4" fmla="*/ 2147483647 w 14"/>
                <a:gd name="T5" fmla="*/ 0 h 14"/>
                <a:gd name="T6" fmla="*/ 2147483647 w 14"/>
                <a:gd name="T7" fmla="*/ 2147483647 h 14"/>
                <a:gd name="T8" fmla="*/ 2147483647 w 14"/>
                <a:gd name="T9" fmla="*/ 2147483647 h 14"/>
                <a:gd name="T10" fmla="*/ 0 w 14"/>
                <a:gd name="T11" fmla="*/ 2147483647 h 14"/>
                <a:gd name="T12" fmla="*/ 2147483647 w 14"/>
                <a:gd name="T13" fmla="*/ 2147483647 h 14"/>
                <a:gd name="T14" fmla="*/ 2147483647 w 14"/>
                <a:gd name="T15" fmla="*/ 2147483647 h 14"/>
                <a:gd name="T16" fmla="*/ 2147483647 w 14"/>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4"/>
                <a:gd name="T29" fmla="*/ 14 w 1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4">
                  <a:moveTo>
                    <a:pt x="14" y="11"/>
                  </a:moveTo>
                  <a:lnTo>
                    <a:pt x="14" y="8"/>
                  </a:lnTo>
                  <a:lnTo>
                    <a:pt x="14" y="0"/>
                  </a:lnTo>
                  <a:lnTo>
                    <a:pt x="9" y="4"/>
                  </a:lnTo>
                  <a:lnTo>
                    <a:pt x="5" y="8"/>
                  </a:lnTo>
                  <a:lnTo>
                    <a:pt x="0" y="11"/>
                  </a:lnTo>
                  <a:lnTo>
                    <a:pt x="5" y="14"/>
                  </a:lnTo>
                  <a:lnTo>
                    <a:pt x="9" y="14"/>
                  </a:lnTo>
                  <a:lnTo>
                    <a:pt x="1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69" name="Freeform 128">
              <a:extLst>
                <a:ext uri="{FF2B5EF4-FFF2-40B4-BE49-F238E27FC236}">
                  <a16:creationId xmlns:a16="http://schemas.microsoft.com/office/drawing/2014/main" id="{92DCC39A-CA6B-0E01-1FBF-CC9CF35B3230}"/>
                </a:ext>
              </a:extLst>
            </p:cNvPr>
            <p:cNvSpPr>
              <a:spLocks/>
            </p:cNvSpPr>
            <p:nvPr/>
          </p:nvSpPr>
          <p:spPr bwMode="auto">
            <a:xfrm>
              <a:off x="4219" y="2857"/>
              <a:ext cx="30" cy="41"/>
            </a:xfrm>
            <a:custGeom>
              <a:avLst/>
              <a:gdLst>
                <a:gd name="T0" fmla="*/ 2147483647 w 22"/>
                <a:gd name="T1" fmla="*/ 2147483647 h 22"/>
                <a:gd name="T2" fmla="*/ 2147483647 w 22"/>
                <a:gd name="T3" fmla="*/ 2147483647 h 22"/>
                <a:gd name="T4" fmla="*/ 0 w 22"/>
                <a:gd name="T5" fmla="*/ 2147483647 h 22"/>
                <a:gd name="T6" fmla="*/ 0 w 22"/>
                <a:gd name="T7" fmla="*/ 2147483647 h 22"/>
                <a:gd name="T8" fmla="*/ 0 w 22"/>
                <a:gd name="T9" fmla="*/ 2147483647 h 22"/>
                <a:gd name="T10" fmla="*/ 2147483647 w 22"/>
                <a:gd name="T11" fmla="*/ 2147483647 h 22"/>
                <a:gd name="T12" fmla="*/ 2147483647 w 22"/>
                <a:gd name="T13" fmla="*/ 2147483647 h 22"/>
                <a:gd name="T14" fmla="*/ 2147483647 w 22"/>
                <a:gd name="T15" fmla="*/ 2147483647 h 22"/>
                <a:gd name="T16" fmla="*/ 2147483647 w 22"/>
                <a:gd name="T17" fmla="*/ 0 h 22"/>
                <a:gd name="T18" fmla="*/ 2147483647 w 22"/>
                <a:gd name="T19" fmla="*/ 2147483647 h 22"/>
                <a:gd name="T20" fmla="*/ 2147483647 w 22"/>
                <a:gd name="T21" fmla="*/ 2147483647 h 22"/>
                <a:gd name="T22" fmla="*/ 2147483647 w 22"/>
                <a:gd name="T23" fmla="*/ 2147483647 h 22"/>
                <a:gd name="T24" fmla="*/ 2147483647 w 22"/>
                <a:gd name="T25" fmla="*/ 2147483647 h 22"/>
                <a:gd name="T26" fmla="*/ 2147483647 w 22"/>
                <a:gd name="T27" fmla="*/ 2147483647 h 22"/>
                <a:gd name="T28" fmla="*/ 2147483647 w 22"/>
                <a:gd name="T29" fmla="*/ 2147483647 h 22"/>
                <a:gd name="T30" fmla="*/ 2147483647 w 22"/>
                <a:gd name="T31" fmla="*/ 2147483647 h 22"/>
                <a:gd name="T32" fmla="*/ 2147483647 w 22"/>
                <a:gd name="T33" fmla="*/ 2147483647 h 22"/>
                <a:gd name="T34" fmla="*/ 2147483647 w 22"/>
                <a:gd name="T35" fmla="*/ 2147483647 h 22"/>
                <a:gd name="T36" fmla="*/ 2147483647 w 22"/>
                <a:gd name="T37" fmla="*/ 2147483647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22"/>
                <a:gd name="T59" fmla="*/ 22 w 22"/>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22">
                  <a:moveTo>
                    <a:pt x="8" y="22"/>
                  </a:moveTo>
                  <a:lnTo>
                    <a:pt x="3" y="18"/>
                  </a:lnTo>
                  <a:lnTo>
                    <a:pt x="0" y="18"/>
                  </a:lnTo>
                  <a:lnTo>
                    <a:pt x="0" y="13"/>
                  </a:lnTo>
                  <a:lnTo>
                    <a:pt x="0" y="12"/>
                  </a:lnTo>
                  <a:lnTo>
                    <a:pt x="3" y="6"/>
                  </a:lnTo>
                  <a:lnTo>
                    <a:pt x="5" y="3"/>
                  </a:lnTo>
                  <a:lnTo>
                    <a:pt x="8" y="2"/>
                  </a:lnTo>
                  <a:lnTo>
                    <a:pt x="10" y="0"/>
                  </a:lnTo>
                  <a:lnTo>
                    <a:pt x="17" y="2"/>
                  </a:lnTo>
                  <a:lnTo>
                    <a:pt x="22" y="3"/>
                  </a:lnTo>
                  <a:lnTo>
                    <a:pt x="22" y="6"/>
                  </a:lnTo>
                  <a:lnTo>
                    <a:pt x="22" y="8"/>
                  </a:lnTo>
                  <a:lnTo>
                    <a:pt x="22" y="12"/>
                  </a:lnTo>
                  <a:lnTo>
                    <a:pt x="22" y="15"/>
                  </a:lnTo>
                  <a:lnTo>
                    <a:pt x="17" y="18"/>
                  </a:lnTo>
                  <a:lnTo>
                    <a:pt x="14" y="19"/>
                  </a:lnTo>
                  <a:lnTo>
                    <a:pt x="10" y="22"/>
                  </a:lnTo>
                  <a:lnTo>
                    <a:pt x="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70" name="Freeform 129">
              <a:extLst>
                <a:ext uri="{FF2B5EF4-FFF2-40B4-BE49-F238E27FC236}">
                  <a16:creationId xmlns:a16="http://schemas.microsoft.com/office/drawing/2014/main" id="{D06553F2-E11B-E691-6DD7-8DC0C57159AA}"/>
                </a:ext>
              </a:extLst>
            </p:cNvPr>
            <p:cNvSpPr>
              <a:spLocks/>
            </p:cNvSpPr>
            <p:nvPr/>
          </p:nvSpPr>
          <p:spPr bwMode="auto">
            <a:xfrm>
              <a:off x="4223" y="2860"/>
              <a:ext cx="26" cy="38"/>
            </a:xfrm>
            <a:custGeom>
              <a:avLst/>
              <a:gdLst>
                <a:gd name="T0" fmla="*/ 2147483647 w 19"/>
                <a:gd name="T1" fmla="*/ 2147483647 h 20"/>
                <a:gd name="T2" fmla="*/ 2147483647 w 19"/>
                <a:gd name="T3" fmla="*/ 2147483647 h 20"/>
                <a:gd name="T4" fmla="*/ 2147483647 w 19"/>
                <a:gd name="T5" fmla="*/ 2147483647 h 20"/>
                <a:gd name="T6" fmla="*/ 2147483647 w 19"/>
                <a:gd name="T7" fmla="*/ 2147483647 h 20"/>
                <a:gd name="T8" fmla="*/ 2147483647 w 19"/>
                <a:gd name="T9" fmla="*/ 0 h 20"/>
                <a:gd name="T10" fmla="*/ 2147483647 w 19"/>
                <a:gd name="T11" fmla="*/ 0 h 20"/>
                <a:gd name="T12" fmla="*/ 2147483647 w 19"/>
                <a:gd name="T13" fmla="*/ 0 h 20"/>
                <a:gd name="T14" fmla="*/ 2147483647 w 19"/>
                <a:gd name="T15" fmla="*/ 2147483647 h 20"/>
                <a:gd name="T16" fmla="*/ 2147483647 w 19"/>
                <a:gd name="T17" fmla="*/ 2147483647 h 20"/>
                <a:gd name="T18" fmla="*/ 0 w 19"/>
                <a:gd name="T19" fmla="*/ 2147483647 h 20"/>
                <a:gd name="T20" fmla="*/ 0 w 19"/>
                <a:gd name="T21" fmla="*/ 2147483647 h 20"/>
                <a:gd name="T22" fmla="*/ 0 w 19"/>
                <a:gd name="T23" fmla="*/ 2147483647 h 20"/>
                <a:gd name="T24" fmla="*/ 2147483647 w 19"/>
                <a:gd name="T25" fmla="*/ 2147483647 h 20"/>
                <a:gd name="T26" fmla="*/ 2147483647 w 19"/>
                <a:gd name="T27" fmla="*/ 2147483647 h 20"/>
                <a:gd name="T28" fmla="*/ 2147483647 w 19"/>
                <a:gd name="T29" fmla="*/ 2147483647 h 20"/>
                <a:gd name="T30" fmla="*/ 2147483647 w 19"/>
                <a:gd name="T31" fmla="*/ 2147483647 h 20"/>
                <a:gd name="T32" fmla="*/ 2147483647 w 19"/>
                <a:gd name="T33" fmla="*/ 2147483647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19" y="12"/>
                  </a:moveTo>
                  <a:lnTo>
                    <a:pt x="19" y="10"/>
                  </a:lnTo>
                  <a:lnTo>
                    <a:pt x="19" y="5"/>
                  </a:lnTo>
                  <a:lnTo>
                    <a:pt x="19" y="2"/>
                  </a:lnTo>
                  <a:lnTo>
                    <a:pt x="19" y="0"/>
                  </a:lnTo>
                  <a:lnTo>
                    <a:pt x="14" y="0"/>
                  </a:lnTo>
                  <a:lnTo>
                    <a:pt x="11" y="0"/>
                  </a:lnTo>
                  <a:lnTo>
                    <a:pt x="5" y="2"/>
                  </a:lnTo>
                  <a:lnTo>
                    <a:pt x="2" y="5"/>
                  </a:lnTo>
                  <a:lnTo>
                    <a:pt x="0" y="10"/>
                  </a:lnTo>
                  <a:lnTo>
                    <a:pt x="0" y="15"/>
                  </a:lnTo>
                  <a:lnTo>
                    <a:pt x="0" y="17"/>
                  </a:lnTo>
                  <a:lnTo>
                    <a:pt x="2" y="20"/>
                  </a:lnTo>
                  <a:lnTo>
                    <a:pt x="5" y="20"/>
                  </a:lnTo>
                  <a:lnTo>
                    <a:pt x="11" y="17"/>
                  </a:lnTo>
                  <a:lnTo>
                    <a:pt x="14" y="15"/>
                  </a:lnTo>
                  <a:lnTo>
                    <a:pt x="19" y="1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71" name="Freeform 130">
              <a:extLst>
                <a:ext uri="{FF2B5EF4-FFF2-40B4-BE49-F238E27FC236}">
                  <a16:creationId xmlns:a16="http://schemas.microsoft.com/office/drawing/2014/main" id="{4B49385D-B144-7F84-9CEB-866293A56B7D}"/>
                </a:ext>
              </a:extLst>
            </p:cNvPr>
            <p:cNvSpPr>
              <a:spLocks/>
            </p:cNvSpPr>
            <p:nvPr/>
          </p:nvSpPr>
          <p:spPr bwMode="auto">
            <a:xfrm>
              <a:off x="4225" y="2864"/>
              <a:ext cx="21" cy="28"/>
            </a:xfrm>
            <a:custGeom>
              <a:avLst/>
              <a:gdLst>
                <a:gd name="T0" fmla="*/ 2147483647 w 15"/>
                <a:gd name="T1" fmla="*/ 2147483647 h 15"/>
                <a:gd name="T2" fmla="*/ 2147483647 w 15"/>
                <a:gd name="T3" fmla="*/ 2147483647 h 15"/>
                <a:gd name="T4" fmla="*/ 2147483647 w 15"/>
                <a:gd name="T5" fmla="*/ 0 h 15"/>
                <a:gd name="T6" fmla="*/ 2147483647 w 15"/>
                <a:gd name="T7" fmla="*/ 0 h 15"/>
                <a:gd name="T8" fmla="*/ 0 w 15"/>
                <a:gd name="T9" fmla="*/ 2147483647 h 15"/>
                <a:gd name="T10" fmla="*/ 0 w 15"/>
                <a:gd name="T11" fmla="*/ 2147483647 h 15"/>
                <a:gd name="T12" fmla="*/ 0 w 15"/>
                <a:gd name="T13" fmla="*/ 2147483647 h 15"/>
                <a:gd name="T14" fmla="*/ 2147483647 w 15"/>
                <a:gd name="T15" fmla="*/ 2147483647 h 15"/>
                <a:gd name="T16" fmla="*/ 2147483647 w 15"/>
                <a:gd name="T17" fmla="*/ 214748364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5"/>
                <a:gd name="T29" fmla="*/ 15 w 15"/>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5">
                  <a:moveTo>
                    <a:pt x="12" y="9"/>
                  </a:moveTo>
                  <a:lnTo>
                    <a:pt x="15" y="7"/>
                  </a:lnTo>
                  <a:lnTo>
                    <a:pt x="12" y="0"/>
                  </a:lnTo>
                  <a:lnTo>
                    <a:pt x="8" y="0"/>
                  </a:lnTo>
                  <a:lnTo>
                    <a:pt x="0" y="7"/>
                  </a:lnTo>
                  <a:lnTo>
                    <a:pt x="0" y="11"/>
                  </a:lnTo>
                  <a:lnTo>
                    <a:pt x="0" y="15"/>
                  </a:lnTo>
                  <a:lnTo>
                    <a:pt x="8" y="15"/>
                  </a:lnTo>
                  <a:lnTo>
                    <a:pt x="12"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72" name="Freeform 131">
              <a:extLst>
                <a:ext uri="{FF2B5EF4-FFF2-40B4-BE49-F238E27FC236}">
                  <a16:creationId xmlns:a16="http://schemas.microsoft.com/office/drawing/2014/main" id="{797FB7F5-2FC4-D25C-F102-0E0643C9C762}"/>
                </a:ext>
              </a:extLst>
            </p:cNvPr>
            <p:cNvSpPr>
              <a:spLocks/>
            </p:cNvSpPr>
            <p:nvPr/>
          </p:nvSpPr>
          <p:spPr bwMode="auto">
            <a:xfrm>
              <a:off x="4239" y="2851"/>
              <a:ext cx="29" cy="39"/>
            </a:xfrm>
            <a:custGeom>
              <a:avLst/>
              <a:gdLst>
                <a:gd name="T0" fmla="*/ 2147483647 w 21"/>
                <a:gd name="T1" fmla="*/ 2147483647 h 21"/>
                <a:gd name="T2" fmla="*/ 2147483647 w 21"/>
                <a:gd name="T3" fmla="*/ 2147483647 h 21"/>
                <a:gd name="T4" fmla="*/ 0 w 21"/>
                <a:gd name="T5" fmla="*/ 2147483647 h 21"/>
                <a:gd name="T6" fmla="*/ 0 w 21"/>
                <a:gd name="T7" fmla="*/ 2147483647 h 21"/>
                <a:gd name="T8" fmla="*/ 0 w 21"/>
                <a:gd name="T9" fmla="*/ 2147483647 h 21"/>
                <a:gd name="T10" fmla="*/ 2147483647 w 21"/>
                <a:gd name="T11" fmla="*/ 2147483647 h 21"/>
                <a:gd name="T12" fmla="*/ 2147483647 w 21"/>
                <a:gd name="T13" fmla="*/ 2147483647 h 21"/>
                <a:gd name="T14" fmla="*/ 2147483647 w 21"/>
                <a:gd name="T15" fmla="*/ 2147483647 h 21"/>
                <a:gd name="T16" fmla="*/ 2147483647 w 21"/>
                <a:gd name="T17" fmla="*/ 0 h 21"/>
                <a:gd name="T18" fmla="*/ 2147483647 w 21"/>
                <a:gd name="T19" fmla="*/ 0 h 21"/>
                <a:gd name="T20" fmla="*/ 2147483647 w 21"/>
                <a:gd name="T21" fmla="*/ 2147483647 h 21"/>
                <a:gd name="T22" fmla="*/ 2147483647 w 21"/>
                <a:gd name="T23" fmla="*/ 2147483647 h 21"/>
                <a:gd name="T24" fmla="*/ 2147483647 w 21"/>
                <a:gd name="T25" fmla="*/ 2147483647 h 21"/>
                <a:gd name="T26" fmla="*/ 2147483647 w 21"/>
                <a:gd name="T27" fmla="*/ 2147483647 h 21"/>
                <a:gd name="T28" fmla="*/ 2147483647 w 21"/>
                <a:gd name="T29" fmla="*/ 2147483647 h 21"/>
                <a:gd name="T30" fmla="*/ 2147483647 w 21"/>
                <a:gd name="T31" fmla="*/ 2147483647 h 21"/>
                <a:gd name="T32" fmla="*/ 2147483647 w 21"/>
                <a:gd name="T33" fmla="*/ 2147483647 h 21"/>
                <a:gd name="T34" fmla="*/ 2147483647 w 21"/>
                <a:gd name="T35" fmla="*/ 2147483647 h 21"/>
                <a:gd name="T36" fmla="*/ 2147483647 w 21"/>
                <a:gd name="T37" fmla="*/ 2147483647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1"/>
                <a:gd name="T59" fmla="*/ 21 w 21"/>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1">
                  <a:moveTo>
                    <a:pt x="8" y="21"/>
                  </a:moveTo>
                  <a:lnTo>
                    <a:pt x="3" y="18"/>
                  </a:lnTo>
                  <a:lnTo>
                    <a:pt x="0" y="16"/>
                  </a:lnTo>
                  <a:lnTo>
                    <a:pt x="0" y="14"/>
                  </a:lnTo>
                  <a:lnTo>
                    <a:pt x="0" y="11"/>
                  </a:lnTo>
                  <a:lnTo>
                    <a:pt x="3" y="6"/>
                  </a:lnTo>
                  <a:lnTo>
                    <a:pt x="5" y="3"/>
                  </a:lnTo>
                  <a:lnTo>
                    <a:pt x="8" y="3"/>
                  </a:lnTo>
                  <a:lnTo>
                    <a:pt x="12" y="0"/>
                  </a:lnTo>
                  <a:lnTo>
                    <a:pt x="14" y="0"/>
                  </a:lnTo>
                  <a:lnTo>
                    <a:pt x="18" y="3"/>
                  </a:lnTo>
                  <a:lnTo>
                    <a:pt x="21" y="5"/>
                  </a:lnTo>
                  <a:lnTo>
                    <a:pt x="21" y="9"/>
                  </a:lnTo>
                  <a:lnTo>
                    <a:pt x="21" y="11"/>
                  </a:lnTo>
                  <a:lnTo>
                    <a:pt x="18" y="16"/>
                  </a:lnTo>
                  <a:lnTo>
                    <a:pt x="16" y="18"/>
                  </a:lnTo>
                  <a:lnTo>
                    <a:pt x="14" y="21"/>
                  </a:lnTo>
                  <a:lnTo>
                    <a:pt x="12" y="21"/>
                  </a:lnTo>
                  <a:lnTo>
                    <a:pt x="8"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73" name="Freeform 132">
              <a:extLst>
                <a:ext uri="{FF2B5EF4-FFF2-40B4-BE49-F238E27FC236}">
                  <a16:creationId xmlns:a16="http://schemas.microsoft.com/office/drawing/2014/main" id="{3EEECAD0-2FB2-D41E-6EB7-C43B1027D52E}"/>
                </a:ext>
              </a:extLst>
            </p:cNvPr>
            <p:cNvSpPr>
              <a:spLocks/>
            </p:cNvSpPr>
            <p:nvPr/>
          </p:nvSpPr>
          <p:spPr bwMode="auto">
            <a:xfrm>
              <a:off x="4243" y="2853"/>
              <a:ext cx="25" cy="37"/>
            </a:xfrm>
            <a:custGeom>
              <a:avLst/>
              <a:gdLst>
                <a:gd name="T0" fmla="*/ 2147483647 w 18"/>
                <a:gd name="T1" fmla="*/ 2147483647 h 20"/>
                <a:gd name="T2" fmla="*/ 2147483647 w 18"/>
                <a:gd name="T3" fmla="*/ 2147483647 h 20"/>
                <a:gd name="T4" fmla="*/ 2147483647 w 18"/>
                <a:gd name="T5" fmla="*/ 2147483647 h 20"/>
                <a:gd name="T6" fmla="*/ 2147483647 w 18"/>
                <a:gd name="T7" fmla="*/ 2147483647 h 20"/>
                <a:gd name="T8" fmla="*/ 2147483647 w 18"/>
                <a:gd name="T9" fmla="*/ 0 h 20"/>
                <a:gd name="T10" fmla="*/ 2147483647 w 18"/>
                <a:gd name="T11" fmla="*/ 0 h 20"/>
                <a:gd name="T12" fmla="*/ 2147483647 w 18"/>
                <a:gd name="T13" fmla="*/ 2147483647 h 20"/>
                <a:gd name="T14" fmla="*/ 2147483647 w 18"/>
                <a:gd name="T15" fmla="*/ 2147483647 h 20"/>
                <a:gd name="T16" fmla="*/ 2147483647 w 18"/>
                <a:gd name="T17" fmla="*/ 2147483647 h 20"/>
                <a:gd name="T18" fmla="*/ 0 w 18"/>
                <a:gd name="T19" fmla="*/ 2147483647 h 20"/>
                <a:gd name="T20" fmla="*/ 0 w 18"/>
                <a:gd name="T21" fmla="*/ 2147483647 h 20"/>
                <a:gd name="T22" fmla="*/ 0 w 18"/>
                <a:gd name="T23" fmla="*/ 2147483647 h 20"/>
                <a:gd name="T24" fmla="*/ 2147483647 w 18"/>
                <a:gd name="T25" fmla="*/ 2147483647 h 20"/>
                <a:gd name="T26" fmla="*/ 2147483647 w 18"/>
                <a:gd name="T27" fmla="*/ 2147483647 h 20"/>
                <a:gd name="T28" fmla="*/ 2147483647 w 18"/>
                <a:gd name="T29" fmla="*/ 2147483647 h 20"/>
                <a:gd name="T30" fmla="*/ 2147483647 w 18"/>
                <a:gd name="T31" fmla="*/ 2147483647 h 20"/>
                <a:gd name="T32" fmla="*/ 2147483647 w 18"/>
                <a:gd name="T33" fmla="*/ 2147483647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0"/>
                <a:gd name="T53" fmla="*/ 18 w 18"/>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0">
                  <a:moveTo>
                    <a:pt x="15" y="15"/>
                  </a:moveTo>
                  <a:lnTo>
                    <a:pt x="18" y="10"/>
                  </a:lnTo>
                  <a:lnTo>
                    <a:pt x="18" y="8"/>
                  </a:lnTo>
                  <a:lnTo>
                    <a:pt x="18" y="3"/>
                  </a:lnTo>
                  <a:lnTo>
                    <a:pt x="15" y="0"/>
                  </a:lnTo>
                  <a:lnTo>
                    <a:pt x="13" y="0"/>
                  </a:lnTo>
                  <a:lnTo>
                    <a:pt x="11" y="3"/>
                  </a:lnTo>
                  <a:lnTo>
                    <a:pt x="7" y="5"/>
                  </a:lnTo>
                  <a:lnTo>
                    <a:pt x="2" y="8"/>
                  </a:lnTo>
                  <a:lnTo>
                    <a:pt x="0" y="11"/>
                  </a:lnTo>
                  <a:lnTo>
                    <a:pt x="0" y="15"/>
                  </a:lnTo>
                  <a:lnTo>
                    <a:pt x="0" y="17"/>
                  </a:lnTo>
                  <a:lnTo>
                    <a:pt x="2" y="20"/>
                  </a:lnTo>
                  <a:lnTo>
                    <a:pt x="7" y="20"/>
                  </a:lnTo>
                  <a:lnTo>
                    <a:pt x="11" y="20"/>
                  </a:lnTo>
                  <a:lnTo>
                    <a:pt x="13" y="17"/>
                  </a:lnTo>
                  <a:lnTo>
                    <a:pt x="15" y="15"/>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74" name="Freeform 133">
              <a:extLst>
                <a:ext uri="{FF2B5EF4-FFF2-40B4-BE49-F238E27FC236}">
                  <a16:creationId xmlns:a16="http://schemas.microsoft.com/office/drawing/2014/main" id="{D29FD272-7C13-CDBF-92AC-4D46028EF78D}"/>
                </a:ext>
              </a:extLst>
            </p:cNvPr>
            <p:cNvSpPr>
              <a:spLocks/>
            </p:cNvSpPr>
            <p:nvPr/>
          </p:nvSpPr>
          <p:spPr bwMode="auto">
            <a:xfrm>
              <a:off x="4249" y="2859"/>
              <a:ext cx="16" cy="26"/>
            </a:xfrm>
            <a:custGeom>
              <a:avLst/>
              <a:gdLst>
                <a:gd name="T0" fmla="*/ 2147483647 w 12"/>
                <a:gd name="T1" fmla="*/ 2147483647 h 14"/>
                <a:gd name="T2" fmla="*/ 2147483647 w 12"/>
                <a:gd name="T3" fmla="*/ 2147483647 h 14"/>
                <a:gd name="T4" fmla="*/ 2147483647 w 12"/>
                <a:gd name="T5" fmla="*/ 0 h 14"/>
                <a:gd name="T6" fmla="*/ 2147483647 w 12"/>
                <a:gd name="T7" fmla="*/ 2147483647 h 14"/>
                <a:gd name="T8" fmla="*/ 0 w 12"/>
                <a:gd name="T9" fmla="*/ 2147483647 h 14"/>
                <a:gd name="T10" fmla="*/ 0 w 12"/>
                <a:gd name="T11" fmla="*/ 2147483647 h 14"/>
                <a:gd name="T12" fmla="*/ 0 w 12"/>
                <a:gd name="T13" fmla="*/ 2147483647 h 14"/>
                <a:gd name="T14" fmla="*/ 2147483647 w 12"/>
                <a:gd name="T15" fmla="*/ 2147483647 h 14"/>
                <a:gd name="T16" fmla="*/ 2147483647 w 12"/>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4"/>
                <a:gd name="T29" fmla="*/ 12 w 12"/>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4">
                  <a:moveTo>
                    <a:pt x="7" y="10"/>
                  </a:moveTo>
                  <a:lnTo>
                    <a:pt x="12" y="3"/>
                  </a:lnTo>
                  <a:lnTo>
                    <a:pt x="7" y="0"/>
                  </a:lnTo>
                  <a:lnTo>
                    <a:pt x="5" y="3"/>
                  </a:lnTo>
                  <a:lnTo>
                    <a:pt x="0" y="6"/>
                  </a:lnTo>
                  <a:lnTo>
                    <a:pt x="0" y="10"/>
                  </a:lnTo>
                  <a:lnTo>
                    <a:pt x="0" y="14"/>
                  </a:lnTo>
                  <a:lnTo>
                    <a:pt x="5" y="14"/>
                  </a:lnTo>
                  <a:lnTo>
                    <a:pt x="7" y="1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75" name="Freeform 134">
              <a:extLst>
                <a:ext uri="{FF2B5EF4-FFF2-40B4-BE49-F238E27FC236}">
                  <a16:creationId xmlns:a16="http://schemas.microsoft.com/office/drawing/2014/main" id="{1979A382-D358-7FEF-6BAC-4A2C5A2FB402}"/>
                </a:ext>
              </a:extLst>
            </p:cNvPr>
            <p:cNvSpPr>
              <a:spLocks/>
            </p:cNvSpPr>
            <p:nvPr/>
          </p:nvSpPr>
          <p:spPr bwMode="auto">
            <a:xfrm>
              <a:off x="4224" y="2860"/>
              <a:ext cx="31" cy="41"/>
            </a:xfrm>
            <a:custGeom>
              <a:avLst/>
              <a:gdLst>
                <a:gd name="T0" fmla="*/ 2147483647 w 23"/>
                <a:gd name="T1" fmla="*/ 2147483647 h 22"/>
                <a:gd name="T2" fmla="*/ 2147483647 w 23"/>
                <a:gd name="T3" fmla="*/ 2147483647 h 22"/>
                <a:gd name="T4" fmla="*/ 0 w 23"/>
                <a:gd name="T5" fmla="*/ 2147483647 h 22"/>
                <a:gd name="T6" fmla="*/ 2147483647 w 23"/>
                <a:gd name="T7" fmla="*/ 2147483647 h 22"/>
                <a:gd name="T8" fmla="*/ 2147483647 w 23"/>
                <a:gd name="T9" fmla="*/ 2147483647 h 22"/>
                <a:gd name="T10" fmla="*/ 2147483647 w 23"/>
                <a:gd name="T11" fmla="*/ 2147483647 h 22"/>
                <a:gd name="T12" fmla="*/ 2147483647 w 23"/>
                <a:gd name="T13" fmla="*/ 2147483647 h 22"/>
                <a:gd name="T14" fmla="*/ 2147483647 w 23"/>
                <a:gd name="T15" fmla="*/ 0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2147483647 h 22"/>
                <a:gd name="T32" fmla="*/ 2147483647 w 23"/>
                <a:gd name="T33" fmla="*/ 2147483647 h 22"/>
                <a:gd name="T34" fmla="*/ 2147483647 w 23"/>
                <a:gd name="T35" fmla="*/ 2147483647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2"/>
                <a:gd name="T56" fmla="*/ 23 w 23"/>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2">
                  <a:moveTo>
                    <a:pt x="9" y="22"/>
                  </a:moveTo>
                  <a:lnTo>
                    <a:pt x="2" y="18"/>
                  </a:lnTo>
                  <a:lnTo>
                    <a:pt x="0" y="13"/>
                  </a:lnTo>
                  <a:lnTo>
                    <a:pt x="2" y="11"/>
                  </a:lnTo>
                  <a:lnTo>
                    <a:pt x="2" y="9"/>
                  </a:lnTo>
                  <a:lnTo>
                    <a:pt x="6" y="4"/>
                  </a:lnTo>
                  <a:lnTo>
                    <a:pt x="11" y="2"/>
                  </a:lnTo>
                  <a:lnTo>
                    <a:pt x="14" y="0"/>
                  </a:lnTo>
                  <a:lnTo>
                    <a:pt x="16" y="2"/>
                  </a:lnTo>
                  <a:lnTo>
                    <a:pt x="20" y="4"/>
                  </a:lnTo>
                  <a:lnTo>
                    <a:pt x="23" y="9"/>
                  </a:lnTo>
                  <a:lnTo>
                    <a:pt x="23" y="10"/>
                  </a:lnTo>
                  <a:lnTo>
                    <a:pt x="23" y="11"/>
                  </a:lnTo>
                  <a:lnTo>
                    <a:pt x="20" y="16"/>
                  </a:lnTo>
                  <a:lnTo>
                    <a:pt x="18" y="18"/>
                  </a:lnTo>
                  <a:lnTo>
                    <a:pt x="16" y="20"/>
                  </a:lnTo>
                  <a:lnTo>
                    <a:pt x="14" y="22"/>
                  </a:lnTo>
                  <a:lnTo>
                    <a:pt x="9"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76" name="Freeform 135">
              <a:extLst>
                <a:ext uri="{FF2B5EF4-FFF2-40B4-BE49-F238E27FC236}">
                  <a16:creationId xmlns:a16="http://schemas.microsoft.com/office/drawing/2014/main" id="{95DDD62F-B57A-B4D3-96A8-5E721F6A0665}"/>
                </a:ext>
              </a:extLst>
            </p:cNvPr>
            <p:cNvSpPr>
              <a:spLocks/>
            </p:cNvSpPr>
            <p:nvPr/>
          </p:nvSpPr>
          <p:spPr bwMode="auto">
            <a:xfrm>
              <a:off x="4231" y="2864"/>
              <a:ext cx="24" cy="37"/>
            </a:xfrm>
            <a:custGeom>
              <a:avLst/>
              <a:gdLst>
                <a:gd name="T0" fmla="*/ 2147483647 w 18"/>
                <a:gd name="T1" fmla="*/ 2147483647 h 20"/>
                <a:gd name="T2" fmla="*/ 2147483647 w 18"/>
                <a:gd name="T3" fmla="*/ 2147483647 h 20"/>
                <a:gd name="T4" fmla="*/ 2147483647 w 18"/>
                <a:gd name="T5" fmla="*/ 2147483647 h 20"/>
                <a:gd name="T6" fmla="*/ 2147483647 w 18"/>
                <a:gd name="T7" fmla="*/ 2147483647 h 20"/>
                <a:gd name="T8" fmla="*/ 2147483647 w 18"/>
                <a:gd name="T9" fmla="*/ 0 h 20"/>
                <a:gd name="T10" fmla="*/ 2147483647 w 18"/>
                <a:gd name="T11" fmla="*/ 0 h 20"/>
                <a:gd name="T12" fmla="*/ 2147483647 w 18"/>
                <a:gd name="T13" fmla="*/ 0 h 20"/>
                <a:gd name="T14" fmla="*/ 2147483647 w 18"/>
                <a:gd name="T15" fmla="*/ 2147483647 h 20"/>
                <a:gd name="T16" fmla="*/ 0 w 18"/>
                <a:gd name="T17" fmla="*/ 2147483647 h 20"/>
                <a:gd name="T18" fmla="*/ 0 w 18"/>
                <a:gd name="T19" fmla="*/ 2147483647 h 20"/>
                <a:gd name="T20" fmla="*/ 0 w 18"/>
                <a:gd name="T21" fmla="*/ 2147483647 h 20"/>
                <a:gd name="T22" fmla="*/ 0 w 18"/>
                <a:gd name="T23" fmla="*/ 2147483647 h 20"/>
                <a:gd name="T24" fmla="*/ 0 w 18"/>
                <a:gd name="T25" fmla="*/ 2147483647 h 20"/>
                <a:gd name="T26" fmla="*/ 2147483647 w 18"/>
                <a:gd name="T27" fmla="*/ 2147483647 h 20"/>
                <a:gd name="T28" fmla="*/ 2147483647 w 18"/>
                <a:gd name="T29" fmla="*/ 2147483647 h 20"/>
                <a:gd name="T30" fmla="*/ 2147483647 w 18"/>
                <a:gd name="T31" fmla="*/ 2147483647 h 20"/>
                <a:gd name="T32" fmla="*/ 2147483647 w 18"/>
                <a:gd name="T33" fmla="*/ 2147483647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0"/>
                <a:gd name="T53" fmla="*/ 18 w 18"/>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0">
                  <a:moveTo>
                    <a:pt x="15" y="13"/>
                  </a:moveTo>
                  <a:lnTo>
                    <a:pt x="18" y="9"/>
                  </a:lnTo>
                  <a:lnTo>
                    <a:pt x="18" y="8"/>
                  </a:lnTo>
                  <a:lnTo>
                    <a:pt x="18" y="5"/>
                  </a:lnTo>
                  <a:lnTo>
                    <a:pt x="15" y="0"/>
                  </a:lnTo>
                  <a:lnTo>
                    <a:pt x="11" y="0"/>
                  </a:lnTo>
                  <a:lnTo>
                    <a:pt x="9" y="0"/>
                  </a:lnTo>
                  <a:lnTo>
                    <a:pt x="6" y="5"/>
                  </a:lnTo>
                  <a:lnTo>
                    <a:pt x="0" y="8"/>
                  </a:lnTo>
                  <a:lnTo>
                    <a:pt x="0" y="10"/>
                  </a:lnTo>
                  <a:lnTo>
                    <a:pt x="0" y="15"/>
                  </a:lnTo>
                  <a:lnTo>
                    <a:pt x="0" y="18"/>
                  </a:lnTo>
                  <a:lnTo>
                    <a:pt x="0" y="20"/>
                  </a:lnTo>
                  <a:lnTo>
                    <a:pt x="3" y="20"/>
                  </a:lnTo>
                  <a:lnTo>
                    <a:pt x="9" y="18"/>
                  </a:lnTo>
                  <a:lnTo>
                    <a:pt x="11" y="15"/>
                  </a:lnTo>
                  <a:lnTo>
                    <a:pt x="15" y="13"/>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77" name="Freeform 136">
              <a:extLst>
                <a:ext uri="{FF2B5EF4-FFF2-40B4-BE49-F238E27FC236}">
                  <a16:creationId xmlns:a16="http://schemas.microsoft.com/office/drawing/2014/main" id="{7D5A8196-E744-85C7-7E0B-292A5B8E2654}"/>
                </a:ext>
              </a:extLst>
            </p:cNvPr>
            <p:cNvSpPr>
              <a:spLocks/>
            </p:cNvSpPr>
            <p:nvPr/>
          </p:nvSpPr>
          <p:spPr bwMode="auto">
            <a:xfrm>
              <a:off x="4232" y="2872"/>
              <a:ext cx="19" cy="26"/>
            </a:xfrm>
            <a:custGeom>
              <a:avLst/>
              <a:gdLst>
                <a:gd name="T0" fmla="*/ 2147483647 w 14"/>
                <a:gd name="T1" fmla="*/ 2147483647 h 14"/>
                <a:gd name="T2" fmla="*/ 2147483647 w 14"/>
                <a:gd name="T3" fmla="*/ 2147483647 h 14"/>
                <a:gd name="T4" fmla="*/ 2147483647 w 14"/>
                <a:gd name="T5" fmla="*/ 0 h 14"/>
                <a:gd name="T6" fmla="*/ 2147483647 w 14"/>
                <a:gd name="T7" fmla="*/ 0 h 14"/>
                <a:gd name="T8" fmla="*/ 2147483647 w 14"/>
                <a:gd name="T9" fmla="*/ 2147483647 h 14"/>
                <a:gd name="T10" fmla="*/ 0 w 14"/>
                <a:gd name="T11" fmla="*/ 2147483647 h 14"/>
                <a:gd name="T12" fmla="*/ 2147483647 w 14"/>
                <a:gd name="T13" fmla="*/ 2147483647 h 14"/>
                <a:gd name="T14" fmla="*/ 2147483647 w 14"/>
                <a:gd name="T15" fmla="*/ 2147483647 h 14"/>
                <a:gd name="T16" fmla="*/ 2147483647 w 14"/>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4"/>
                <a:gd name="T29" fmla="*/ 14 w 1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4">
                  <a:moveTo>
                    <a:pt x="14" y="6"/>
                  </a:moveTo>
                  <a:lnTo>
                    <a:pt x="14" y="4"/>
                  </a:lnTo>
                  <a:lnTo>
                    <a:pt x="14" y="0"/>
                  </a:lnTo>
                  <a:lnTo>
                    <a:pt x="9" y="0"/>
                  </a:lnTo>
                  <a:lnTo>
                    <a:pt x="5" y="4"/>
                  </a:lnTo>
                  <a:lnTo>
                    <a:pt x="0" y="10"/>
                  </a:lnTo>
                  <a:lnTo>
                    <a:pt x="5" y="14"/>
                  </a:lnTo>
                  <a:lnTo>
                    <a:pt x="9" y="14"/>
                  </a:lnTo>
                  <a:lnTo>
                    <a:pt x="14" y="6"/>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78" name="Freeform 137">
              <a:extLst>
                <a:ext uri="{FF2B5EF4-FFF2-40B4-BE49-F238E27FC236}">
                  <a16:creationId xmlns:a16="http://schemas.microsoft.com/office/drawing/2014/main" id="{D8B8F664-A9D4-65C9-33BD-E56D4D2B267C}"/>
                </a:ext>
              </a:extLst>
            </p:cNvPr>
            <p:cNvSpPr>
              <a:spLocks/>
            </p:cNvSpPr>
            <p:nvPr/>
          </p:nvSpPr>
          <p:spPr bwMode="auto">
            <a:xfrm>
              <a:off x="4094" y="2753"/>
              <a:ext cx="189" cy="150"/>
            </a:xfrm>
            <a:custGeom>
              <a:avLst/>
              <a:gdLst>
                <a:gd name="T0" fmla="*/ 2147483647 w 138"/>
                <a:gd name="T1" fmla="*/ 2147483647 h 81"/>
                <a:gd name="T2" fmla="*/ 2147483647 w 138"/>
                <a:gd name="T3" fmla="*/ 0 h 81"/>
                <a:gd name="T4" fmla="*/ 0 w 138"/>
                <a:gd name="T5" fmla="*/ 2147483647 h 81"/>
                <a:gd name="T6" fmla="*/ 2147483647 w 138"/>
                <a:gd name="T7" fmla="*/ 2147483647 h 81"/>
                <a:gd name="T8" fmla="*/ 2147483647 w 138"/>
                <a:gd name="T9" fmla="*/ 2147483647 h 81"/>
                <a:gd name="T10" fmla="*/ 0 60000 65536"/>
                <a:gd name="T11" fmla="*/ 0 60000 65536"/>
                <a:gd name="T12" fmla="*/ 0 60000 65536"/>
                <a:gd name="T13" fmla="*/ 0 60000 65536"/>
                <a:gd name="T14" fmla="*/ 0 60000 65536"/>
                <a:gd name="T15" fmla="*/ 0 w 138"/>
                <a:gd name="T16" fmla="*/ 0 h 81"/>
                <a:gd name="T17" fmla="*/ 138 w 138"/>
                <a:gd name="T18" fmla="*/ 81 h 81"/>
              </a:gdLst>
              <a:ahLst/>
              <a:cxnLst>
                <a:cxn ang="T10">
                  <a:pos x="T0" y="T1"/>
                </a:cxn>
                <a:cxn ang="T11">
                  <a:pos x="T2" y="T3"/>
                </a:cxn>
                <a:cxn ang="T12">
                  <a:pos x="T4" y="T5"/>
                </a:cxn>
                <a:cxn ang="T13">
                  <a:pos x="T6" y="T7"/>
                </a:cxn>
                <a:cxn ang="T14">
                  <a:pos x="T8" y="T9"/>
                </a:cxn>
              </a:cxnLst>
              <a:rect l="T15" t="T16" r="T17" b="T18"/>
              <a:pathLst>
                <a:path w="138" h="81">
                  <a:moveTo>
                    <a:pt x="138" y="17"/>
                  </a:moveTo>
                  <a:lnTo>
                    <a:pt x="110" y="0"/>
                  </a:lnTo>
                  <a:lnTo>
                    <a:pt x="0" y="65"/>
                  </a:lnTo>
                  <a:lnTo>
                    <a:pt x="29" y="81"/>
                  </a:lnTo>
                  <a:lnTo>
                    <a:pt x="138" y="1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79" name="Freeform 138">
              <a:extLst>
                <a:ext uri="{FF2B5EF4-FFF2-40B4-BE49-F238E27FC236}">
                  <a16:creationId xmlns:a16="http://schemas.microsoft.com/office/drawing/2014/main" id="{2451A148-F0AF-3A22-8E9C-6E6ECB7AAE43}"/>
                </a:ext>
              </a:extLst>
            </p:cNvPr>
            <p:cNvSpPr>
              <a:spLocks/>
            </p:cNvSpPr>
            <p:nvPr/>
          </p:nvSpPr>
          <p:spPr bwMode="auto">
            <a:xfrm>
              <a:off x="4130" y="2781"/>
              <a:ext cx="153" cy="178"/>
            </a:xfrm>
            <a:custGeom>
              <a:avLst/>
              <a:gdLst>
                <a:gd name="T0" fmla="*/ 2147483647 w 112"/>
                <a:gd name="T1" fmla="*/ 0 h 96"/>
                <a:gd name="T2" fmla="*/ 0 w 112"/>
                <a:gd name="T3" fmla="*/ 2147483647 h 96"/>
                <a:gd name="T4" fmla="*/ 0 w 112"/>
                <a:gd name="T5" fmla="*/ 2147483647 h 96"/>
                <a:gd name="T6" fmla="*/ 2147483647 w 112"/>
                <a:gd name="T7" fmla="*/ 2147483647 h 96"/>
                <a:gd name="T8" fmla="*/ 2147483647 w 112"/>
                <a:gd name="T9" fmla="*/ 0 h 96"/>
                <a:gd name="T10" fmla="*/ 0 60000 65536"/>
                <a:gd name="T11" fmla="*/ 0 60000 65536"/>
                <a:gd name="T12" fmla="*/ 0 60000 65536"/>
                <a:gd name="T13" fmla="*/ 0 60000 65536"/>
                <a:gd name="T14" fmla="*/ 0 60000 65536"/>
                <a:gd name="T15" fmla="*/ 0 w 112"/>
                <a:gd name="T16" fmla="*/ 0 h 96"/>
                <a:gd name="T17" fmla="*/ 112 w 112"/>
                <a:gd name="T18" fmla="*/ 96 h 96"/>
              </a:gdLst>
              <a:ahLst/>
              <a:cxnLst>
                <a:cxn ang="T10">
                  <a:pos x="T0" y="T1"/>
                </a:cxn>
                <a:cxn ang="T11">
                  <a:pos x="T2" y="T3"/>
                </a:cxn>
                <a:cxn ang="T12">
                  <a:pos x="T4" y="T5"/>
                </a:cxn>
                <a:cxn ang="T13">
                  <a:pos x="T6" y="T7"/>
                </a:cxn>
                <a:cxn ang="T14">
                  <a:pos x="T8" y="T9"/>
                </a:cxn>
              </a:cxnLst>
              <a:rect l="T15" t="T16" r="T17" b="T18"/>
              <a:pathLst>
                <a:path w="112" h="96">
                  <a:moveTo>
                    <a:pt x="112" y="0"/>
                  </a:moveTo>
                  <a:lnTo>
                    <a:pt x="0" y="63"/>
                  </a:lnTo>
                  <a:lnTo>
                    <a:pt x="0" y="96"/>
                  </a:lnTo>
                  <a:lnTo>
                    <a:pt x="112" y="33"/>
                  </a:lnTo>
                  <a:lnTo>
                    <a:pt x="112"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grpSp>
          <p:nvGrpSpPr>
            <p:cNvPr id="280" name="Group 139">
              <a:extLst>
                <a:ext uri="{FF2B5EF4-FFF2-40B4-BE49-F238E27FC236}">
                  <a16:creationId xmlns:a16="http://schemas.microsoft.com/office/drawing/2014/main" id="{BA344A18-1F61-EDA3-2ED1-0F06139B572A}"/>
                </a:ext>
              </a:extLst>
            </p:cNvPr>
            <p:cNvGrpSpPr>
              <a:grpSpLocks/>
            </p:cNvGrpSpPr>
            <p:nvPr/>
          </p:nvGrpSpPr>
          <p:grpSpPr bwMode="auto">
            <a:xfrm>
              <a:off x="4032" y="2888"/>
              <a:ext cx="139" cy="136"/>
              <a:chOff x="4032" y="2888"/>
              <a:chExt cx="139" cy="136"/>
            </a:xfrm>
          </p:grpSpPr>
          <p:sp>
            <p:nvSpPr>
              <p:cNvPr id="369" name="Line 140">
                <a:extLst>
                  <a:ext uri="{FF2B5EF4-FFF2-40B4-BE49-F238E27FC236}">
                    <a16:creationId xmlns:a16="http://schemas.microsoft.com/office/drawing/2014/main" id="{329BE4CA-494A-F361-ED9C-E51E26821E74}"/>
                  </a:ext>
                </a:extLst>
              </p:cNvPr>
              <p:cNvSpPr>
                <a:spLocks noChangeShapeType="1"/>
              </p:cNvSpPr>
              <p:nvPr/>
            </p:nvSpPr>
            <p:spPr bwMode="auto">
              <a:xfrm>
                <a:off x="4152" y="2922"/>
                <a:ext cx="1" cy="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it-IT" sz="1644">
                  <a:latin typeface="Calibri" panose="020F0502020204030204" pitchFamily="34" charset="0"/>
                </a:endParaRPr>
              </a:p>
            </p:txBody>
          </p:sp>
          <p:sp>
            <p:nvSpPr>
              <p:cNvPr id="370" name="Freeform 141">
                <a:extLst>
                  <a:ext uri="{FF2B5EF4-FFF2-40B4-BE49-F238E27FC236}">
                    <a16:creationId xmlns:a16="http://schemas.microsoft.com/office/drawing/2014/main" id="{A3CEDB4C-AF74-C617-01FE-668489E60AF4}"/>
                  </a:ext>
                </a:extLst>
              </p:cNvPr>
              <p:cNvSpPr>
                <a:spLocks/>
              </p:cNvSpPr>
              <p:nvPr/>
            </p:nvSpPr>
            <p:spPr bwMode="auto">
              <a:xfrm>
                <a:off x="4149" y="2929"/>
                <a:ext cx="22" cy="24"/>
              </a:xfrm>
              <a:custGeom>
                <a:avLst/>
                <a:gdLst>
                  <a:gd name="T0" fmla="*/ 2147483647 w 16"/>
                  <a:gd name="T1" fmla="*/ 2147483647 h 13"/>
                  <a:gd name="T2" fmla="*/ 0 w 16"/>
                  <a:gd name="T3" fmla="*/ 2147483647 h 13"/>
                  <a:gd name="T4" fmla="*/ 0 w 16"/>
                  <a:gd name="T5" fmla="*/ 2147483647 h 13"/>
                  <a:gd name="T6" fmla="*/ 0 w 16"/>
                  <a:gd name="T7" fmla="*/ 2147483647 h 13"/>
                  <a:gd name="T8" fmla="*/ 2147483647 w 16"/>
                  <a:gd name="T9" fmla="*/ 0 h 13"/>
                  <a:gd name="T10" fmla="*/ 2147483647 w 16"/>
                  <a:gd name="T11" fmla="*/ 0 h 13"/>
                  <a:gd name="T12" fmla="*/ 2147483647 w 16"/>
                  <a:gd name="T13" fmla="*/ 2147483647 h 13"/>
                  <a:gd name="T14" fmla="*/ 2147483647 w 16"/>
                  <a:gd name="T15" fmla="*/ 2147483647 h 13"/>
                  <a:gd name="T16" fmla="*/ 2147483647 w 16"/>
                  <a:gd name="T17" fmla="*/ 2147483647 h 13"/>
                  <a:gd name="T18" fmla="*/ 2147483647 w 16"/>
                  <a:gd name="T19" fmla="*/ 2147483647 h 13"/>
                  <a:gd name="T20" fmla="*/ 2147483647 w 16"/>
                  <a:gd name="T21" fmla="*/ 214748364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3"/>
                  <a:gd name="T35" fmla="*/ 16 w 16"/>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3">
                    <a:moveTo>
                      <a:pt x="4" y="13"/>
                    </a:moveTo>
                    <a:lnTo>
                      <a:pt x="0" y="13"/>
                    </a:lnTo>
                    <a:lnTo>
                      <a:pt x="0" y="11"/>
                    </a:lnTo>
                    <a:lnTo>
                      <a:pt x="0" y="4"/>
                    </a:lnTo>
                    <a:lnTo>
                      <a:pt x="4" y="0"/>
                    </a:lnTo>
                    <a:lnTo>
                      <a:pt x="12" y="0"/>
                    </a:lnTo>
                    <a:lnTo>
                      <a:pt x="16" y="4"/>
                    </a:lnTo>
                    <a:lnTo>
                      <a:pt x="16" y="7"/>
                    </a:lnTo>
                    <a:lnTo>
                      <a:pt x="16" y="11"/>
                    </a:lnTo>
                    <a:lnTo>
                      <a:pt x="12" y="13"/>
                    </a:lnTo>
                    <a:lnTo>
                      <a:pt x="4" y="13"/>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71" name="Freeform 142">
                <a:extLst>
                  <a:ext uri="{FF2B5EF4-FFF2-40B4-BE49-F238E27FC236}">
                    <a16:creationId xmlns:a16="http://schemas.microsoft.com/office/drawing/2014/main" id="{7C881F6F-94CF-76DF-6D79-A7FE67D7A1EC}"/>
                  </a:ext>
                </a:extLst>
              </p:cNvPr>
              <p:cNvSpPr>
                <a:spLocks/>
              </p:cNvSpPr>
              <p:nvPr/>
            </p:nvSpPr>
            <p:spPr bwMode="auto">
              <a:xfrm>
                <a:off x="4152" y="2931"/>
                <a:ext cx="19" cy="22"/>
              </a:xfrm>
              <a:custGeom>
                <a:avLst/>
                <a:gdLst>
                  <a:gd name="T0" fmla="*/ 2147483647 w 14"/>
                  <a:gd name="T1" fmla="*/ 2147483647 h 12"/>
                  <a:gd name="T2" fmla="*/ 2147483647 w 14"/>
                  <a:gd name="T3" fmla="*/ 2147483647 h 12"/>
                  <a:gd name="T4" fmla="*/ 2147483647 w 14"/>
                  <a:gd name="T5" fmla="*/ 0 h 12"/>
                  <a:gd name="T6" fmla="*/ 2147483647 w 14"/>
                  <a:gd name="T7" fmla="*/ 0 h 12"/>
                  <a:gd name="T8" fmla="*/ 0 w 14"/>
                  <a:gd name="T9" fmla="*/ 2147483647 h 12"/>
                  <a:gd name="T10" fmla="*/ 0 w 14"/>
                  <a:gd name="T11" fmla="*/ 2147483647 h 12"/>
                  <a:gd name="T12" fmla="*/ 0 w 14"/>
                  <a:gd name="T13" fmla="*/ 2147483647 h 12"/>
                  <a:gd name="T14" fmla="*/ 2147483647 w 14"/>
                  <a:gd name="T15" fmla="*/ 2147483647 h 12"/>
                  <a:gd name="T16" fmla="*/ 2147483647 w 14"/>
                  <a:gd name="T17" fmla="*/ 2147483647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2"/>
                  <a:gd name="T29" fmla="*/ 14 w 14"/>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2">
                    <a:moveTo>
                      <a:pt x="14" y="9"/>
                    </a:moveTo>
                    <a:lnTo>
                      <a:pt x="14" y="5"/>
                    </a:lnTo>
                    <a:lnTo>
                      <a:pt x="14" y="0"/>
                    </a:lnTo>
                    <a:lnTo>
                      <a:pt x="9" y="0"/>
                    </a:lnTo>
                    <a:lnTo>
                      <a:pt x="0" y="5"/>
                    </a:lnTo>
                    <a:lnTo>
                      <a:pt x="0" y="9"/>
                    </a:lnTo>
                    <a:lnTo>
                      <a:pt x="0" y="12"/>
                    </a:lnTo>
                    <a:lnTo>
                      <a:pt x="9" y="12"/>
                    </a:lnTo>
                    <a:lnTo>
                      <a:pt x="14" y="9"/>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72" name="Freeform 143">
                <a:extLst>
                  <a:ext uri="{FF2B5EF4-FFF2-40B4-BE49-F238E27FC236}">
                    <a16:creationId xmlns:a16="http://schemas.microsoft.com/office/drawing/2014/main" id="{2EF65BC0-9FD9-08B2-987C-1BF34B373025}"/>
                  </a:ext>
                </a:extLst>
              </p:cNvPr>
              <p:cNvSpPr>
                <a:spLocks/>
              </p:cNvSpPr>
              <p:nvPr/>
            </p:nvSpPr>
            <p:spPr bwMode="auto">
              <a:xfrm>
                <a:off x="4126" y="2929"/>
                <a:ext cx="28" cy="39"/>
              </a:xfrm>
              <a:custGeom>
                <a:avLst/>
                <a:gdLst>
                  <a:gd name="T0" fmla="*/ 2147483647 w 21"/>
                  <a:gd name="T1" fmla="*/ 2147483647 h 21"/>
                  <a:gd name="T2" fmla="*/ 2147483647 w 21"/>
                  <a:gd name="T3" fmla="*/ 2147483647 h 21"/>
                  <a:gd name="T4" fmla="*/ 0 w 21"/>
                  <a:gd name="T5" fmla="*/ 2147483647 h 21"/>
                  <a:gd name="T6" fmla="*/ 0 w 21"/>
                  <a:gd name="T7" fmla="*/ 2147483647 h 21"/>
                  <a:gd name="T8" fmla="*/ 0 w 21"/>
                  <a:gd name="T9" fmla="*/ 2147483647 h 21"/>
                  <a:gd name="T10" fmla="*/ 2147483647 w 21"/>
                  <a:gd name="T11" fmla="*/ 2147483647 h 21"/>
                  <a:gd name="T12" fmla="*/ 2147483647 w 21"/>
                  <a:gd name="T13" fmla="*/ 2147483647 h 21"/>
                  <a:gd name="T14" fmla="*/ 2147483647 w 21"/>
                  <a:gd name="T15" fmla="*/ 0 h 21"/>
                  <a:gd name="T16" fmla="*/ 2147483647 w 21"/>
                  <a:gd name="T17" fmla="*/ 0 h 21"/>
                  <a:gd name="T18" fmla="*/ 2147483647 w 21"/>
                  <a:gd name="T19" fmla="*/ 0 h 21"/>
                  <a:gd name="T20" fmla="*/ 2147483647 w 21"/>
                  <a:gd name="T21" fmla="*/ 2147483647 h 21"/>
                  <a:gd name="T22" fmla="*/ 2147483647 w 21"/>
                  <a:gd name="T23" fmla="*/ 2147483647 h 21"/>
                  <a:gd name="T24" fmla="*/ 2147483647 w 21"/>
                  <a:gd name="T25" fmla="*/ 2147483647 h 21"/>
                  <a:gd name="T26" fmla="*/ 2147483647 w 21"/>
                  <a:gd name="T27" fmla="*/ 2147483647 h 21"/>
                  <a:gd name="T28" fmla="*/ 2147483647 w 21"/>
                  <a:gd name="T29" fmla="*/ 2147483647 h 21"/>
                  <a:gd name="T30" fmla="*/ 2147483647 w 21"/>
                  <a:gd name="T31" fmla="*/ 2147483647 h 21"/>
                  <a:gd name="T32" fmla="*/ 2147483647 w 21"/>
                  <a:gd name="T33" fmla="*/ 2147483647 h 21"/>
                  <a:gd name="T34" fmla="*/ 2147483647 w 21"/>
                  <a:gd name="T35" fmla="*/ 2147483647 h 21"/>
                  <a:gd name="T36" fmla="*/ 2147483647 w 21"/>
                  <a:gd name="T37" fmla="*/ 2147483647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1"/>
                  <a:gd name="T59" fmla="*/ 21 w 21"/>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1">
                    <a:moveTo>
                      <a:pt x="6" y="21"/>
                    </a:moveTo>
                    <a:lnTo>
                      <a:pt x="2" y="18"/>
                    </a:lnTo>
                    <a:lnTo>
                      <a:pt x="0" y="16"/>
                    </a:lnTo>
                    <a:lnTo>
                      <a:pt x="0" y="15"/>
                    </a:lnTo>
                    <a:lnTo>
                      <a:pt x="0" y="8"/>
                    </a:lnTo>
                    <a:lnTo>
                      <a:pt x="2" y="6"/>
                    </a:lnTo>
                    <a:lnTo>
                      <a:pt x="5" y="2"/>
                    </a:lnTo>
                    <a:lnTo>
                      <a:pt x="6" y="0"/>
                    </a:lnTo>
                    <a:lnTo>
                      <a:pt x="11" y="0"/>
                    </a:lnTo>
                    <a:lnTo>
                      <a:pt x="16" y="0"/>
                    </a:lnTo>
                    <a:lnTo>
                      <a:pt x="19" y="2"/>
                    </a:lnTo>
                    <a:lnTo>
                      <a:pt x="19" y="5"/>
                    </a:lnTo>
                    <a:lnTo>
                      <a:pt x="21" y="6"/>
                    </a:lnTo>
                    <a:lnTo>
                      <a:pt x="19" y="12"/>
                    </a:lnTo>
                    <a:lnTo>
                      <a:pt x="19" y="15"/>
                    </a:lnTo>
                    <a:lnTo>
                      <a:pt x="16" y="18"/>
                    </a:lnTo>
                    <a:lnTo>
                      <a:pt x="11" y="21"/>
                    </a:lnTo>
                    <a:lnTo>
                      <a:pt x="9" y="21"/>
                    </a:lnTo>
                    <a:lnTo>
                      <a:pt x="6"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73" name="Freeform 144">
                <a:extLst>
                  <a:ext uri="{FF2B5EF4-FFF2-40B4-BE49-F238E27FC236}">
                    <a16:creationId xmlns:a16="http://schemas.microsoft.com/office/drawing/2014/main" id="{DB995B30-BF60-4C40-DB46-D4110A4B36C1}"/>
                  </a:ext>
                </a:extLst>
              </p:cNvPr>
              <p:cNvSpPr>
                <a:spLocks/>
              </p:cNvSpPr>
              <p:nvPr/>
            </p:nvSpPr>
            <p:spPr bwMode="auto">
              <a:xfrm>
                <a:off x="4128" y="2931"/>
                <a:ext cx="26" cy="37"/>
              </a:xfrm>
              <a:custGeom>
                <a:avLst/>
                <a:gdLst>
                  <a:gd name="T0" fmla="*/ 2147483647 w 19"/>
                  <a:gd name="T1" fmla="*/ 2147483647 h 20"/>
                  <a:gd name="T2" fmla="*/ 2147483647 w 19"/>
                  <a:gd name="T3" fmla="*/ 2147483647 h 20"/>
                  <a:gd name="T4" fmla="*/ 2147483647 w 19"/>
                  <a:gd name="T5" fmla="*/ 2147483647 h 20"/>
                  <a:gd name="T6" fmla="*/ 2147483647 w 19"/>
                  <a:gd name="T7" fmla="*/ 2147483647 h 20"/>
                  <a:gd name="T8" fmla="*/ 2147483647 w 19"/>
                  <a:gd name="T9" fmla="*/ 0 h 20"/>
                  <a:gd name="T10" fmla="*/ 2147483647 w 19"/>
                  <a:gd name="T11" fmla="*/ 0 h 20"/>
                  <a:gd name="T12" fmla="*/ 2147483647 w 19"/>
                  <a:gd name="T13" fmla="*/ 2147483647 h 20"/>
                  <a:gd name="T14" fmla="*/ 2147483647 w 19"/>
                  <a:gd name="T15" fmla="*/ 2147483647 h 20"/>
                  <a:gd name="T16" fmla="*/ 2147483647 w 19"/>
                  <a:gd name="T17" fmla="*/ 2147483647 h 20"/>
                  <a:gd name="T18" fmla="*/ 0 w 19"/>
                  <a:gd name="T19" fmla="*/ 2147483647 h 20"/>
                  <a:gd name="T20" fmla="*/ 0 w 19"/>
                  <a:gd name="T21" fmla="*/ 2147483647 h 20"/>
                  <a:gd name="T22" fmla="*/ 0 w 19"/>
                  <a:gd name="T23" fmla="*/ 2147483647 h 20"/>
                  <a:gd name="T24" fmla="*/ 2147483647 w 19"/>
                  <a:gd name="T25" fmla="*/ 2147483647 h 20"/>
                  <a:gd name="T26" fmla="*/ 2147483647 w 19"/>
                  <a:gd name="T27" fmla="*/ 2147483647 h 20"/>
                  <a:gd name="T28" fmla="*/ 2147483647 w 19"/>
                  <a:gd name="T29" fmla="*/ 2147483647 h 20"/>
                  <a:gd name="T30" fmla="*/ 2147483647 w 19"/>
                  <a:gd name="T31" fmla="*/ 2147483647 h 20"/>
                  <a:gd name="T32" fmla="*/ 2147483647 w 19"/>
                  <a:gd name="T33" fmla="*/ 2147483647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17" y="12"/>
                    </a:moveTo>
                    <a:lnTo>
                      <a:pt x="17" y="11"/>
                    </a:lnTo>
                    <a:lnTo>
                      <a:pt x="19" y="5"/>
                    </a:lnTo>
                    <a:lnTo>
                      <a:pt x="17" y="3"/>
                    </a:lnTo>
                    <a:lnTo>
                      <a:pt x="17" y="0"/>
                    </a:lnTo>
                    <a:lnTo>
                      <a:pt x="14" y="0"/>
                    </a:lnTo>
                    <a:lnTo>
                      <a:pt x="8" y="3"/>
                    </a:lnTo>
                    <a:lnTo>
                      <a:pt x="5" y="3"/>
                    </a:lnTo>
                    <a:lnTo>
                      <a:pt x="3" y="7"/>
                    </a:lnTo>
                    <a:lnTo>
                      <a:pt x="0" y="12"/>
                    </a:lnTo>
                    <a:lnTo>
                      <a:pt x="0" y="15"/>
                    </a:lnTo>
                    <a:lnTo>
                      <a:pt x="0" y="17"/>
                    </a:lnTo>
                    <a:lnTo>
                      <a:pt x="3" y="20"/>
                    </a:lnTo>
                    <a:lnTo>
                      <a:pt x="5" y="20"/>
                    </a:lnTo>
                    <a:lnTo>
                      <a:pt x="8" y="20"/>
                    </a:lnTo>
                    <a:lnTo>
                      <a:pt x="14" y="17"/>
                    </a:lnTo>
                    <a:lnTo>
                      <a:pt x="17" y="1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74" name="Freeform 145">
                <a:extLst>
                  <a:ext uri="{FF2B5EF4-FFF2-40B4-BE49-F238E27FC236}">
                    <a16:creationId xmlns:a16="http://schemas.microsoft.com/office/drawing/2014/main" id="{400F2982-E36E-E4BE-CF7B-4B61F78BC0E0}"/>
                  </a:ext>
                </a:extLst>
              </p:cNvPr>
              <p:cNvSpPr>
                <a:spLocks/>
              </p:cNvSpPr>
              <p:nvPr/>
            </p:nvSpPr>
            <p:spPr bwMode="auto">
              <a:xfrm>
                <a:off x="4133" y="2937"/>
                <a:ext cx="19" cy="26"/>
              </a:xfrm>
              <a:custGeom>
                <a:avLst/>
                <a:gdLst>
                  <a:gd name="T0" fmla="*/ 2147483647 w 14"/>
                  <a:gd name="T1" fmla="*/ 2147483647 h 14"/>
                  <a:gd name="T2" fmla="*/ 2147483647 w 14"/>
                  <a:gd name="T3" fmla="*/ 2147483647 h 14"/>
                  <a:gd name="T4" fmla="*/ 2147483647 w 14"/>
                  <a:gd name="T5" fmla="*/ 0 h 14"/>
                  <a:gd name="T6" fmla="*/ 2147483647 w 14"/>
                  <a:gd name="T7" fmla="*/ 0 h 14"/>
                  <a:gd name="T8" fmla="*/ 0 w 14"/>
                  <a:gd name="T9" fmla="*/ 2147483647 h 14"/>
                  <a:gd name="T10" fmla="*/ 0 w 14"/>
                  <a:gd name="T11" fmla="*/ 2147483647 h 14"/>
                  <a:gd name="T12" fmla="*/ 0 w 14"/>
                  <a:gd name="T13" fmla="*/ 2147483647 h 14"/>
                  <a:gd name="T14" fmla="*/ 2147483647 w 14"/>
                  <a:gd name="T15" fmla="*/ 2147483647 h 14"/>
                  <a:gd name="T16" fmla="*/ 2147483647 w 14"/>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4"/>
                  <a:gd name="T29" fmla="*/ 14 w 1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4">
                    <a:moveTo>
                      <a:pt x="14" y="11"/>
                    </a:moveTo>
                    <a:lnTo>
                      <a:pt x="14" y="3"/>
                    </a:lnTo>
                    <a:lnTo>
                      <a:pt x="14" y="0"/>
                    </a:lnTo>
                    <a:lnTo>
                      <a:pt x="4" y="0"/>
                    </a:lnTo>
                    <a:lnTo>
                      <a:pt x="0" y="8"/>
                    </a:lnTo>
                    <a:lnTo>
                      <a:pt x="0" y="11"/>
                    </a:lnTo>
                    <a:lnTo>
                      <a:pt x="0" y="14"/>
                    </a:lnTo>
                    <a:lnTo>
                      <a:pt x="4" y="14"/>
                    </a:lnTo>
                    <a:lnTo>
                      <a:pt x="1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75" name="Freeform 146">
                <a:extLst>
                  <a:ext uri="{FF2B5EF4-FFF2-40B4-BE49-F238E27FC236}">
                    <a16:creationId xmlns:a16="http://schemas.microsoft.com/office/drawing/2014/main" id="{64CA10F6-8FC0-68EA-797E-EA31F0E6DBF9}"/>
                  </a:ext>
                </a:extLst>
              </p:cNvPr>
              <p:cNvSpPr>
                <a:spLocks/>
              </p:cNvSpPr>
              <p:nvPr/>
            </p:nvSpPr>
            <p:spPr bwMode="auto">
              <a:xfrm>
                <a:off x="4111" y="2938"/>
                <a:ext cx="30" cy="41"/>
              </a:xfrm>
              <a:custGeom>
                <a:avLst/>
                <a:gdLst>
                  <a:gd name="T0" fmla="*/ 2147483647 w 22"/>
                  <a:gd name="T1" fmla="*/ 2147483647 h 22"/>
                  <a:gd name="T2" fmla="*/ 2147483647 w 22"/>
                  <a:gd name="T3" fmla="*/ 2147483647 h 22"/>
                  <a:gd name="T4" fmla="*/ 0 w 22"/>
                  <a:gd name="T5" fmla="*/ 2147483647 h 22"/>
                  <a:gd name="T6" fmla="*/ 0 w 22"/>
                  <a:gd name="T7" fmla="*/ 2147483647 h 22"/>
                  <a:gd name="T8" fmla="*/ 0 w 22"/>
                  <a:gd name="T9" fmla="*/ 2147483647 h 22"/>
                  <a:gd name="T10" fmla="*/ 2147483647 w 22"/>
                  <a:gd name="T11" fmla="*/ 2147483647 h 22"/>
                  <a:gd name="T12" fmla="*/ 2147483647 w 22"/>
                  <a:gd name="T13" fmla="*/ 2147483647 h 22"/>
                  <a:gd name="T14" fmla="*/ 2147483647 w 22"/>
                  <a:gd name="T15" fmla="*/ 2147483647 h 22"/>
                  <a:gd name="T16" fmla="*/ 2147483647 w 22"/>
                  <a:gd name="T17" fmla="*/ 0 h 22"/>
                  <a:gd name="T18" fmla="*/ 2147483647 w 22"/>
                  <a:gd name="T19" fmla="*/ 0 h 22"/>
                  <a:gd name="T20" fmla="*/ 2147483647 w 22"/>
                  <a:gd name="T21" fmla="*/ 2147483647 h 22"/>
                  <a:gd name="T22" fmla="*/ 2147483647 w 22"/>
                  <a:gd name="T23" fmla="*/ 2147483647 h 22"/>
                  <a:gd name="T24" fmla="*/ 2147483647 w 22"/>
                  <a:gd name="T25" fmla="*/ 2147483647 h 22"/>
                  <a:gd name="T26" fmla="*/ 2147483647 w 22"/>
                  <a:gd name="T27" fmla="*/ 2147483647 h 22"/>
                  <a:gd name="T28" fmla="*/ 2147483647 w 22"/>
                  <a:gd name="T29" fmla="*/ 2147483647 h 22"/>
                  <a:gd name="T30" fmla="*/ 2147483647 w 22"/>
                  <a:gd name="T31" fmla="*/ 2147483647 h 22"/>
                  <a:gd name="T32" fmla="*/ 2147483647 w 22"/>
                  <a:gd name="T33" fmla="*/ 2147483647 h 22"/>
                  <a:gd name="T34" fmla="*/ 2147483647 w 22"/>
                  <a:gd name="T35" fmla="*/ 2147483647 h 22"/>
                  <a:gd name="T36" fmla="*/ 2147483647 w 22"/>
                  <a:gd name="T37" fmla="*/ 2147483647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22"/>
                  <a:gd name="T59" fmla="*/ 22 w 22"/>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22">
                    <a:moveTo>
                      <a:pt x="11" y="19"/>
                    </a:moveTo>
                    <a:lnTo>
                      <a:pt x="3" y="18"/>
                    </a:lnTo>
                    <a:lnTo>
                      <a:pt x="0" y="16"/>
                    </a:lnTo>
                    <a:lnTo>
                      <a:pt x="0" y="13"/>
                    </a:lnTo>
                    <a:lnTo>
                      <a:pt x="0" y="11"/>
                    </a:lnTo>
                    <a:lnTo>
                      <a:pt x="3" y="7"/>
                    </a:lnTo>
                    <a:lnTo>
                      <a:pt x="6" y="6"/>
                    </a:lnTo>
                    <a:lnTo>
                      <a:pt x="11" y="3"/>
                    </a:lnTo>
                    <a:lnTo>
                      <a:pt x="12" y="0"/>
                    </a:lnTo>
                    <a:lnTo>
                      <a:pt x="14" y="0"/>
                    </a:lnTo>
                    <a:lnTo>
                      <a:pt x="20" y="6"/>
                    </a:lnTo>
                    <a:lnTo>
                      <a:pt x="22" y="6"/>
                    </a:lnTo>
                    <a:lnTo>
                      <a:pt x="22" y="10"/>
                    </a:lnTo>
                    <a:lnTo>
                      <a:pt x="22" y="11"/>
                    </a:lnTo>
                    <a:lnTo>
                      <a:pt x="20" y="16"/>
                    </a:lnTo>
                    <a:lnTo>
                      <a:pt x="17" y="18"/>
                    </a:lnTo>
                    <a:lnTo>
                      <a:pt x="14" y="19"/>
                    </a:lnTo>
                    <a:lnTo>
                      <a:pt x="12" y="22"/>
                    </a:lnTo>
                    <a:lnTo>
                      <a:pt x="11"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76" name="Freeform 147">
                <a:extLst>
                  <a:ext uri="{FF2B5EF4-FFF2-40B4-BE49-F238E27FC236}">
                    <a16:creationId xmlns:a16="http://schemas.microsoft.com/office/drawing/2014/main" id="{74DF5F73-90D1-35F0-5DFB-4786D71BC922}"/>
                  </a:ext>
                </a:extLst>
              </p:cNvPr>
              <p:cNvSpPr>
                <a:spLocks/>
              </p:cNvSpPr>
              <p:nvPr/>
            </p:nvSpPr>
            <p:spPr bwMode="auto">
              <a:xfrm>
                <a:off x="4115" y="2942"/>
                <a:ext cx="26" cy="37"/>
              </a:xfrm>
              <a:custGeom>
                <a:avLst/>
                <a:gdLst>
                  <a:gd name="T0" fmla="*/ 2147483647 w 19"/>
                  <a:gd name="T1" fmla="*/ 2147483647 h 20"/>
                  <a:gd name="T2" fmla="*/ 2147483647 w 19"/>
                  <a:gd name="T3" fmla="*/ 2147483647 h 20"/>
                  <a:gd name="T4" fmla="*/ 2147483647 w 19"/>
                  <a:gd name="T5" fmla="*/ 2147483647 h 20"/>
                  <a:gd name="T6" fmla="*/ 2147483647 w 19"/>
                  <a:gd name="T7" fmla="*/ 2147483647 h 20"/>
                  <a:gd name="T8" fmla="*/ 2147483647 w 19"/>
                  <a:gd name="T9" fmla="*/ 2147483647 h 20"/>
                  <a:gd name="T10" fmla="*/ 2147483647 w 19"/>
                  <a:gd name="T11" fmla="*/ 0 h 20"/>
                  <a:gd name="T12" fmla="*/ 2147483647 w 19"/>
                  <a:gd name="T13" fmla="*/ 2147483647 h 20"/>
                  <a:gd name="T14" fmla="*/ 2147483647 w 19"/>
                  <a:gd name="T15" fmla="*/ 2147483647 h 20"/>
                  <a:gd name="T16" fmla="*/ 2147483647 w 19"/>
                  <a:gd name="T17" fmla="*/ 2147483647 h 20"/>
                  <a:gd name="T18" fmla="*/ 0 w 19"/>
                  <a:gd name="T19" fmla="*/ 2147483647 h 20"/>
                  <a:gd name="T20" fmla="*/ 0 w 19"/>
                  <a:gd name="T21" fmla="*/ 2147483647 h 20"/>
                  <a:gd name="T22" fmla="*/ 0 w 19"/>
                  <a:gd name="T23" fmla="*/ 2147483647 h 20"/>
                  <a:gd name="T24" fmla="*/ 2147483647 w 19"/>
                  <a:gd name="T25" fmla="*/ 2147483647 h 20"/>
                  <a:gd name="T26" fmla="*/ 2147483647 w 19"/>
                  <a:gd name="T27" fmla="*/ 2147483647 h 20"/>
                  <a:gd name="T28" fmla="*/ 2147483647 w 19"/>
                  <a:gd name="T29" fmla="*/ 2147483647 h 20"/>
                  <a:gd name="T30" fmla="*/ 2147483647 w 19"/>
                  <a:gd name="T31" fmla="*/ 2147483647 h 20"/>
                  <a:gd name="T32" fmla="*/ 2147483647 w 19"/>
                  <a:gd name="T33" fmla="*/ 2147483647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17" y="12"/>
                    </a:moveTo>
                    <a:lnTo>
                      <a:pt x="19" y="9"/>
                    </a:lnTo>
                    <a:lnTo>
                      <a:pt x="19" y="6"/>
                    </a:lnTo>
                    <a:lnTo>
                      <a:pt x="19" y="3"/>
                    </a:lnTo>
                    <a:lnTo>
                      <a:pt x="17" y="3"/>
                    </a:lnTo>
                    <a:lnTo>
                      <a:pt x="14" y="0"/>
                    </a:lnTo>
                    <a:lnTo>
                      <a:pt x="11" y="3"/>
                    </a:lnTo>
                    <a:lnTo>
                      <a:pt x="8" y="5"/>
                    </a:lnTo>
                    <a:lnTo>
                      <a:pt x="5" y="6"/>
                    </a:lnTo>
                    <a:lnTo>
                      <a:pt x="0" y="10"/>
                    </a:lnTo>
                    <a:lnTo>
                      <a:pt x="0" y="12"/>
                    </a:lnTo>
                    <a:lnTo>
                      <a:pt x="0" y="17"/>
                    </a:lnTo>
                    <a:lnTo>
                      <a:pt x="5" y="17"/>
                    </a:lnTo>
                    <a:lnTo>
                      <a:pt x="8" y="20"/>
                    </a:lnTo>
                    <a:lnTo>
                      <a:pt x="11" y="17"/>
                    </a:lnTo>
                    <a:lnTo>
                      <a:pt x="14" y="15"/>
                    </a:lnTo>
                    <a:lnTo>
                      <a:pt x="17" y="1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77" name="Freeform 148">
                <a:extLst>
                  <a:ext uri="{FF2B5EF4-FFF2-40B4-BE49-F238E27FC236}">
                    <a16:creationId xmlns:a16="http://schemas.microsoft.com/office/drawing/2014/main" id="{45FA05B7-5671-8B5B-AAD7-36FA16CB7FB9}"/>
                  </a:ext>
                </a:extLst>
              </p:cNvPr>
              <p:cNvSpPr>
                <a:spLocks/>
              </p:cNvSpPr>
              <p:nvPr/>
            </p:nvSpPr>
            <p:spPr bwMode="auto">
              <a:xfrm>
                <a:off x="4119" y="2950"/>
                <a:ext cx="20" cy="24"/>
              </a:xfrm>
              <a:custGeom>
                <a:avLst/>
                <a:gdLst>
                  <a:gd name="T0" fmla="*/ 2147483647 w 15"/>
                  <a:gd name="T1" fmla="*/ 2147483647 h 13"/>
                  <a:gd name="T2" fmla="*/ 2147483647 w 15"/>
                  <a:gd name="T3" fmla="*/ 2147483647 h 13"/>
                  <a:gd name="T4" fmla="*/ 2147483647 w 15"/>
                  <a:gd name="T5" fmla="*/ 0 h 13"/>
                  <a:gd name="T6" fmla="*/ 2147483647 w 15"/>
                  <a:gd name="T7" fmla="*/ 0 h 13"/>
                  <a:gd name="T8" fmla="*/ 2147483647 w 15"/>
                  <a:gd name="T9" fmla="*/ 2147483647 h 13"/>
                  <a:gd name="T10" fmla="*/ 0 w 15"/>
                  <a:gd name="T11" fmla="*/ 2147483647 h 13"/>
                  <a:gd name="T12" fmla="*/ 2147483647 w 15"/>
                  <a:gd name="T13" fmla="*/ 2147483647 h 13"/>
                  <a:gd name="T14" fmla="*/ 2147483647 w 15"/>
                  <a:gd name="T15" fmla="*/ 2147483647 h 13"/>
                  <a:gd name="T16" fmla="*/ 2147483647 w 15"/>
                  <a:gd name="T17" fmla="*/ 214748364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3"/>
                  <a:gd name="T29" fmla="*/ 15 w 15"/>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3">
                    <a:moveTo>
                      <a:pt x="11" y="6"/>
                    </a:moveTo>
                    <a:lnTo>
                      <a:pt x="15" y="2"/>
                    </a:lnTo>
                    <a:lnTo>
                      <a:pt x="11" y="0"/>
                    </a:lnTo>
                    <a:lnTo>
                      <a:pt x="7" y="0"/>
                    </a:lnTo>
                    <a:lnTo>
                      <a:pt x="3" y="2"/>
                    </a:lnTo>
                    <a:lnTo>
                      <a:pt x="0" y="10"/>
                    </a:lnTo>
                    <a:lnTo>
                      <a:pt x="3" y="13"/>
                    </a:lnTo>
                    <a:lnTo>
                      <a:pt x="7" y="10"/>
                    </a:lnTo>
                    <a:lnTo>
                      <a:pt x="1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78" name="Freeform 149">
                <a:extLst>
                  <a:ext uri="{FF2B5EF4-FFF2-40B4-BE49-F238E27FC236}">
                    <a16:creationId xmlns:a16="http://schemas.microsoft.com/office/drawing/2014/main" id="{10D50CE9-77AD-2A3A-66D2-20C2922E5734}"/>
                  </a:ext>
                </a:extLst>
              </p:cNvPr>
              <p:cNvSpPr>
                <a:spLocks/>
              </p:cNvSpPr>
              <p:nvPr/>
            </p:nvSpPr>
            <p:spPr bwMode="auto">
              <a:xfrm>
                <a:off x="4133" y="2933"/>
                <a:ext cx="27" cy="39"/>
              </a:xfrm>
              <a:custGeom>
                <a:avLst/>
                <a:gdLst>
                  <a:gd name="T0" fmla="*/ 2147483647 w 20"/>
                  <a:gd name="T1" fmla="*/ 2147483647 h 21"/>
                  <a:gd name="T2" fmla="*/ 2147483647 w 20"/>
                  <a:gd name="T3" fmla="*/ 2147483647 h 21"/>
                  <a:gd name="T4" fmla="*/ 0 w 20"/>
                  <a:gd name="T5" fmla="*/ 2147483647 h 21"/>
                  <a:gd name="T6" fmla="*/ 0 w 20"/>
                  <a:gd name="T7" fmla="*/ 2147483647 h 21"/>
                  <a:gd name="T8" fmla="*/ 0 w 20"/>
                  <a:gd name="T9" fmla="*/ 2147483647 h 21"/>
                  <a:gd name="T10" fmla="*/ 2147483647 w 20"/>
                  <a:gd name="T11" fmla="*/ 2147483647 h 21"/>
                  <a:gd name="T12" fmla="*/ 2147483647 w 20"/>
                  <a:gd name="T13" fmla="*/ 2147483647 h 21"/>
                  <a:gd name="T14" fmla="*/ 2147483647 w 20"/>
                  <a:gd name="T15" fmla="*/ 0 h 21"/>
                  <a:gd name="T16" fmla="*/ 2147483647 w 20"/>
                  <a:gd name="T17" fmla="*/ 0 h 21"/>
                  <a:gd name="T18" fmla="*/ 2147483647 w 20"/>
                  <a:gd name="T19" fmla="*/ 0 h 21"/>
                  <a:gd name="T20" fmla="*/ 2147483647 w 20"/>
                  <a:gd name="T21" fmla="*/ 2147483647 h 21"/>
                  <a:gd name="T22" fmla="*/ 2147483647 w 20"/>
                  <a:gd name="T23" fmla="*/ 2147483647 h 21"/>
                  <a:gd name="T24" fmla="*/ 2147483647 w 20"/>
                  <a:gd name="T25" fmla="*/ 2147483647 h 21"/>
                  <a:gd name="T26" fmla="*/ 2147483647 w 20"/>
                  <a:gd name="T27" fmla="*/ 2147483647 h 21"/>
                  <a:gd name="T28" fmla="*/ 2147483647 w 20"/>
                  <a:gd name="T29" fmla="*/ 2147483647 h 21"/>
                  <a:gd name="T30" fmla="*/ 2147483647 w 20"/>
                  <a:gd name="T31" fmla="*/ 2147483647 h 21"/>
                  <a:gd name="T32" fmla="*/ 2147483647 w 20"/>
                  <a:gd name="T33" fmla="*/ 2147483647 h 21"/>
                  <a:gd name="T34" fmla="*/ 2147483647 w 20"/>
                  <a:gd name="T35" fmla="*/ 2147483647 h 21"/>
                  <a:gd name="T36" fmla="*/ 2147483647 w 20"/>
                  <a:gd name="T37" fmla="*/ 2147483647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10" y="21"/>
                    </a:moveTo>
                    <a:lnTo>
                      <a:pt x="2" y="19"/>
                    </a:lnTo>
                    <a:lnTo>
                      <a:pt x="0" y="16"/>
                    </a:lnTo>
                    <a:lnTo>
                      <a:pt x="0" y="15"/>
                    </a:lnTo>
                    <a:lnTo>
                      <a:pt x="0" y="10"/>
                    </a:lnTo>
                    <a:lnTo>
                      <a:pt x="2" y="9"/>
                    </a:lnTo>
                    <a:lnTo>
                      <a:pt x="7" y="3"/>
                    </a:lnTo>
                    <a:lnTo>
                      <a:pt x="10" y="0"/>
                    </a:lnTo>
                    <a:lnTo>
                      <a:pt x="11" y="0"/>
                    </a:lnTo>
                    <a:lnTo>
                      <a:pt x="12" y="0"/>
                    </a:lnTo>
                    <a:lnTo>
                      <a:pt x="17" y="3"/>
                    </a:lnTo>
                    <a:lnTo>
                      <a:pt x="20" y="5"/>
                    </a:lnTo>
                    <a:lnTo>
                      <a:pt x="20" y="9"/>
                    </a:lnTo>
                    <a:lnTo>
                      <a:pt x="20" y="13"/>
                    </a:lnTo>
                    <a:lnTo>
                      <a:pt x="17" y="15"/>
                    </a:lnTo>
                    <a:lnTo>
                      <a:pt x="15" y="19"/>
                    </a:lnTo>
                    <a:lnTo>
                      <a:pt x="12" y="21"/>
                    </a:lnTo>
                    <a:lnTo>
                      <a:pt x="11" y="21"/>
                    </a:lnTo>
                    <a:lnTo>
                      <a:pt x="1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79" name="Freeform 150">
                <a:extLst>
                  <a:ext uri="{FF2B5EF4-FFF2-40B4-BE49-F238E27FC236}">
                    <a16:creationId xmlns:a16="http://schemas.microsoft.com/office/drawing/2014/main" id="{AD973383-76F2-3021-824B-20C0231B07BB}"/>
                  </a:ext>
                </a:extLst>
              </p:cNvPr>
              <p:cNvSpPr>
                <a:spLocks/>
              </p:cNvSpPr>
              <p:nvPr/>
            </p:nvSpPr>
            <p:spPr bwMode="auto">
              <a:xfrm>
                <a:off x="4138" y="2937"/>
                <a:ext cx="22" cy="35"/>
              </a:xfrm>
              <a:custGeom>
                <a:avLst/>
                <a:gdLst>
                  <a:gd name="T0" fmla="*/ 2147483647 w 16"/>
                  <a:gd name="T1" fmla="*/ 2147483647 h 19"/>
                  <a:gd name="T2" fmla="*/ 2147483647 w 16"/>
                  <a:gd name="T3" fmla="*/ 2147483647 h 19"/>
                  <a:gd name="T4" fmla="*/ 2147483647 w 16"/>
                  <a:gd name="T5" fmla="*/ 2147483647 h 19"/>
                  <a:gd name="T6" fmla="*/ 2147483647 w 16"/>
                  <a:gd name="T7" fmla="*/ 2147483647 h 19"/>
                  <a:gd name="T8" fmla="*/ 2147483647 w 16"/>
                  <a:gd name="T9" fmla="*/ 0 h 19"/>
                  <a:gd name="T10" fmla="*/ 2147483647 w 16"/>
                  <a:gd name="T11" fmla="*/ 0 h 19"/>
                  <a:gd name="T12" fmla="*/ 2147483647 w 16"/>
                  <a:gd name="T13" fmla="*/ 0 h 19"/>
                  <a:gd name="T14" fmla="*/ 2147483647 w 16"/>
                  <a:gd name="T15" fmla="*/ 2147483647 h 19"/>
                  <a:gd name="T16" fmla="*/ 2147483647 w 16"/>
                  <a:gd name="T17" fmla="*/ 2147483647 h 19"/>
                  <a:gd name="T18" fmla="*/ 0 w 16"/>
                  <a:gd name="T19" fmla="*/ 2147483647 h 19"/>
                  <a:gd name="T20" fmla="*/ 0 w 16"/>
                  <a:gd name="T21" fmla="*/ 2147483647 h 19"/>
                  <a:gd name="T22" fmla="*/ 0 w 16"/>
                  <a:gd name="T23" fmla="*/ 2147483647 h 19"/>
                  <a:gd name="T24" fmla="*/ 2147483647 w 16"/>
                  <a:gd name="T25" fmla="*/ 2147483647 h 19"/>
                  <a:gd name="T26" fmla="*/ 2147483647 w 16"/>
                  <a:gd name="T27" fmla="*/ 2147483647 h 19"/>
                  <a:gd name="T28" fmla="*/ 2147483647 w 16"/>
                  <a:gd name="T29" fmla="*/ 2147483647 h 19"/>
                  <a:gd name="T30" fmla="*/ 2147483647 w 16"/>
                  <a:gd name="T31" fmla="*/ 2147483647 h 19"/>
                  <a:gd name="T32" fmla="*/ 2147483647 w 16"/>
                  <a:gd name="T33" fmla="*/ 214748364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9"/>
                  <a:gd name="T53" fmla="*/ 16 w 16"/>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9">
                    <a:moveTo>
                      <a:pt x="13" y="12"/>
                    </a:moveTo>
                    <a:lnTo>
                      <a:pt x="16" y="9"/>
                    </a:lnTo>
                    <a:lnTo>
                      <a:pt x="16" y="7"/>
                    </a:lnTo>
                    <a:lnTo>
                      <a:pt x="16" y="2"/>
                    </a:lnTo>
                    <a:lnTo>
                      <a:pt x="13" y="0"/>
                    </a:lnTo>
                    <a:lnTo>
                      <a:pt x="10" y="0"/>
                    </a:lnTo>
                    <a:lnTo>
                      <a:pt x="7" y="0"/>
                    </a:lnTo>
                    <a:lnTo>
                      <a:pt x="6" y="2"/>
                    </a:lnTo>
                    <a:lnTo>
                      <a:pt x="2" y="8"/>
                    </a:lnTo>
                    <a:lnTo>
                      <a:pt x="0" y="9"/>
                    </a:lnTo>
                    <a:lnTo>
                      <a:pt x="0" y="14"/>
                    </a:lnTo>
                    <a:lnTo>
                      <a:pt x="0" y="17"/>
                    </a:lnTo>
                    <a:lnTo>
                      <a:pt x="2" y="19"/>
                    </a:lnTo>
                    <a:lnTo>
                      <a:pt x="6" y="19"/>
                    </a:lnTo>
                    <a:lnTo>
                      <a:pt x="7" y="19"/>
                    </a:lnTo>
                    <a:lnTo>
                      <a:pt x="10" y="17"/>
                    </a:lnTo>
                    <a:lnTo>
                      <a:pt x="13" y="1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80" name="Freeform 151">
                <a:extLst>
                  <a:ext uri="{FF2B5EF4-FFF2-40B4-BE49-F238E27FC236}">
                    <a16:creationId xmlns:a16="http://schemas.microsoft.com/office/drawing/2014/main" id="{9ED4F0DD-C2E8-E460-0FA3-BDCEF72E5C88}"/>
                  </a:ext>
                </a:extLst>
              </p:cNvPr>
              <p:cNvSpPr>
                <a:spLocks/>
              </p:cNvSpPr>
              <p:nvPr/>
            </p:nvSpPr>
            <p:spPr bwMode="auto">
              <a:xfrm>
                <a:off x="4139" y="2942"/>
                <a:ext cx="17" cy="26"/>
              </a:xfrm>
              <a:custGeom>
                <a:avLst/>
                <a:gdLst>
                  <a:gd name="T0" fmla="*/ 2147483647 w 12"/>
                  <a:gd name="T1" fmla="*/ 2147483647 h 14"/>
                  <a:gd name="T2" fmla="*/ 2147483647 w 12"/>
                  <a:gd name="T3" fmla="*/ 2147483647 h 14"/>
                  <a:gd name="T4" fmla="*/ 2147483647 w 12"/>
                  <a:gd name="T5" fmla="*/ 0 h 14"/>
                  <a:gd name="T6" fmla="*/ 2147483647 w 12"/>
                  <a:gd name="T7" fmla="*/ 0 h 14"/>
                  <a:gd name="T8" fmla="*/ 2147483647 w 12"/>
                  <a:gd name="T9" fmla="*/ 2147483647 h 14"/>
                  <a:gd name="T10" fmla="*/ 0 w 12"/>
                  <a:gd name="T11" fmla="*/ 2147483647 h 14"/>
                  <a:gd name="T12" fmla="*/ 2147483647 w 12"/>
                  <a:gd name="T13" fmla="*/ 2147483647 h 14"/>
                  <a:gd name="T14" fmla="*/ 2147483647 w 12"/>
                  <a:gd name="T15" fmla="*/ 2147483647 h 14"/>
                  <a:gd name="T16" fmla="*/ 2147483647 w 12"/>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4"/>
                  <a:gd name="T29" fmla="*/ 12 w 12"/>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4">
                    <a:moveTo>
                      <a:pt x="12" y="10"/>
                    </a:moveTo>
                    <a:lnTo>
                      <a:pt x="12" y="4"/>
                    </a:lnTo>
                    <a:lnTo>
                      <a:pt x="12" y="0"/>
                    </a:lnTo>
                    <a:lnTo>
                      <a:pt x="7" y="0"/>
                    </a:lnTo>
                    <a:lnTo>
                      <a:pt x="5" y="6"/>
                    </a:lnTo>
                    <a:lnTo>
                      <a:pt x="0" y="10"/>
                    </a:lnTo>
                    <a:lnTo>
                      <a:pt x="5" y="14"/>
                    </a:lnTo>
                    <a:lnTo>
                      <a:pt x="7" y="14"/>
                    </a:lnTo>
                    <a:lnTo>
                      <a:pt x="12" y="10"/>
                    </a:lnTo>
                    <a:close/>
                  </a:path>
                </a:pathLst>
              </a:custGeom>
              <a:solidFill>
                <a:srgbClr val="338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81" name="Freeform 152">
                <a:extLst>
                  <a:ext uri="{FF2B5EF4-FFF2-40B4-BE49-F238E27FC236}">
                    <a16:creationId xmlns:a16="http://schemas.microsoft.com/office/drawing/2014/main" id="{EB9C106E-9F89-41B1-437B-CAA633436CB7}"/>
                  </a:ext>
                </a:extLst>
              </p:cNvPr>
              <p:cNvSpPr>
                <a:spLocks/>
              </p:cNvSpPr>
              <p:nvPr/>
            </p:nvSpPr>
            <p:spPr bwMode="auto">
              <a:xfrm>
                <a:off x="4119" y="2944"/>
                <a:ext cx="27" cy="43"/>
              </a:xfrm>
              <a:custGeom>
                <a:avLst/>
                <a:gdLst>
                  <a:gd name="T0" fmla="*/ 2147483647 w 20"/>
                  <a:gd name="T1" fmla="*/ 2147483647 h 23"/>
                  <a:gd name="T2" fmla="*/ 2147483647 w 20"/>
                  <a:gd name="T3" fmla="*/ 2147483647 h 23"/>
                  <a:gd name="T4" fmla="*/ 0 w 20"/>
                  <a:gd name="T5" fmla="*/ 2147483647 h 23"/>
                  <a:gd name="T6" fmla="*/ 0 w 20"/>
                  <a:gd name="T7" fmla="*/ 2147483647 h 23"/>
                  <a:gd name="T8" fmla="*/ 0 w 20"/>
                  <a:gd name="T9" fmla="*/ 2147483647 h 23"/>
                  <a:gd name="T10" fmla="*/ 2147483647 w 20"/>
                  <a:gd name="T11" fmla="*/ 2147483647 h 23"/>
                  <a:gd name="T12" fmla="*/ 2147483647 w 20"/>
                  <a:gd name="T13" fmla="*/ 2147483647 h 23"/>
                  <a:gd name="T14" fmla="*/ 2147483647 w 20"/>
                  <a:gd name="T15" fmla="*/ 2147483647 h 23"/>
                  <a:gd name="T16" fmla="*/ 2147483647 w 20"/>
                  <a:gd name="T17" fmla="*/ 0 h 23"/>
                  <a:gd name="T18" fmla="*/ 2147483647 w 20"/>
                  <a:gd name="T19" fmla="*/ 0 h 23"/>
                  <a:gd name="T20" fmla="*/ 2147483647 w 20"/>
                  <a:gd name="T21" fmla="*/ 2147483647 h 23"/>
                  <a:gd name="T22" fmla="*/ 2147483647 w 20"/>
                  <a:gd name="T23" fmla="*/ 2147483647 h 23"/>
                  <a:gd name="T24" fmla="*/ 2147483647 w 20"/>
                  <a:gd name="T25" fmla="*/ 2147483647 h 23"/>
                  <a:gd name="T26" fmla="*/ 2147483647 w 20"/>
                  <a:gd name="T27" fmla="*/ 2147483647 h 23"/>
                  <a:gd name="T28" fmla="*/ 2147483647 w 20"/>
                  <a:gd name="T29" fmla="*/ 2147483647 h 23"/>
                  <a:gd name="T30" fmla="*/ 2147483647 w 20"/>
                  <a:gd name="T31" fmla="*/ 2147483647 h 23"/>
                  <a:gd name="T32" fmla="*/ 2147483647 w 20"/>
                  <a:gd name="T33" fmla="*/ 2147483647 h 23"/>
                  <a:gd name="T34" fmla="*/ 2147483647 w 20"/>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23"/>
                  <a:gd name="T56" fmla="*/ 20 w 20"/>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23">
                    <a:moveTo>
                      <a:pt x="7" y="20"/>
                    </a:moveTo>
                    <a:lnTo>
                      <a:pt x="2" y="16"/>
                    </a:lnTo>
                    <a:lnTo>
                      <a:pt x="0" y="14"/>
                    </a:lnTo>
                    <a:lnTo>
                      <a:pt x="0" y="11"/>
                    </a:lnTo>
                    <a:lnTo>
                      <a:pt x="0" y="10"/>
                    </a:lnTo>
                    <a:lnTo>
                      <a:pt x="2" y="5"/>
                    </a:lnTo>
                    <a:lnTo>
                      <a:pt x="5" y="4"/>
                    </a:lnTo>
                    <a:lnTo>
                      <a:pt x="7" y="3"/>
                    </a:lnTo>
                    <a:lnTo>
                      <a:pt x="10" y="0"/>
                    </a:lnTo>
                    <a:lnTo>
                      <a:pt x="15" y="0"/>
                    </a:lnTo>
                    <a:lnTo>
                      <a:pt x="20" y="4"/>
                    </a:lnTo>
                    <a:lnTo>
                      <a:pt x="20" y="8"/>
                    </a:lnTo>
                    <a:lnTo>
                      <a:pt x="20" y="10"/>
                    </a:lnTo>
                    <a:lnTo>
                      <a:pt x="20" y="14"/>
                    </a:lnTo>
                    <a:lnTo>
                      <a:pt x="15" y="16"/>
                    </a:lnTo>
                    <a:lnTo>
                      <a:pt x="12" y="20"/>
                    </a:lnTo>
                    <a:lnTo>
                      <a:pt x="10" y="23"/>
                    </a:lnTo>
                    <a:lnTo>
                      <a:pt x="7"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82" name="Freeform 153">
                <a:extLst>
                  <a:ext uri="{FF2B5EF4-FFF2-40B4-BE49-F238E27FC236}">
                    <a16:creationId xmlns:a16="http://schemas.microsoft.com/office/drawing/2014/main" id="{89DA7C6E-1547-A20D-2602-B4DD7B941193}"/>
                  </a:ext>
                </a:extLst>
              </p:cNvPr>
              <p:cNvSpPr>
                <a:spLocks/>
              </p:cNvSpPr>
              <p:nvPr/>
            </p:nvSpPr>
            <p:spPr bwMode="auto">
              <a:xfrm>
                <a:off x="4122" y="2948"/>
                <a:ext cx="24" cy="39"/>
              </a:xfrm>
              <a:custGeom>
                <a:avLst/>
                <a:gdLst>
                  <a:gd name="T0" fmla="*/ 2147483647 w 18"/>
                  <a:gd name="T1" fmla="*/ 2147483647 h 21"/>
                  <a:gd name="T2" fmla="*/ 2147483647 w 18"/>
                  <a:gd name="T3" fmla="*/ 2147483647 h 21"/>
                  <a:gd name="T4" fmla="*/ 2147483647 w 18"/>
                  <a:gd name="T5" fmla="*/ 2147483647 h 21"/>
                  <a:gd name="T6" fmla="*/ 2147483647 w 18"/>
                  <a:gd name="T7" fmla="*/ 2147483647 h 21"/>
                  <a:gd name="T8" fmla="*/ 2147483647 w 18"/>
                  <a:gd name="T9" fmla="*/ 0 h 21"/>
                  <a:gd name="T10" fmla="*/ 2147483647 w 18"/>
                  <a:gd name="T11" fmla="*/ 2147483647 h 21"/>
                  <a:gd name="T12" fmla="*/ 2147483647 w 18"/>
                  <a:gd name="T13" fmla="*/ 2147483647 h 21"/>
                  <a:gd name="T14" fmla="*/ 2147483647 w 18"/>
                  <a:gd name="T15" fmla="*/ 2147483647 h 21"/>
                  <a:gd name="T16" fmla="*/ 0 w 18"/>
                  <a:gd name="T17" fmla="*/ 2147483647 h 21"/>
                  <a:gd name="T18" fmla="*/ 0 w 18"/>
                  <a:gd name="T19" fmla="*/ 2147483647 h 21"/>
                  <a:gd name="T20" fmla="*/ 0 w 18"/>
                  <a:gd name="T21" fmla="*/ 2147483647 h 21"/>
                  <a:gd name="T22" fmla="*/ 2147483647 w 18"/>
                  <a:gd name="T23" fmla="*/ 2147483647 h 21"/>
                  <a:gd name="T24" fmla="*/ 2147483647 w 18"/>
                  <a:gd name="T25" fmla="*/ 2147483647 h 21"/>
                  <a:gd name="T26" fmla="*/ 2147483647 w 18"/>
                  <a:gd name="T27" fmla="*/ 2147483647 h 21"/>
                  <a:gd name="T28" fmla="*/ 2147483647 w 18"/>
                  <a:gd name="T29" fmla="*/ 2147483647 h 21"/>
                  <a:gd name="T30" fmla="*/ 2147483647 w 18"/>
                  <a:gd name="T31" fmla="*/ 2147483647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21"/>
                  <a:gd name="T50" fmla="*/ 18 w 18"/>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21">
                    <a:moveTo>
                      <a:pt x="18" y="12"/>
                    </a:moveTo>
                    <a:lnTo>
                      <a:pt x="18" y="7"/>
                    </a:lnTo>
                    <a:lnTo>
                      <a:pt x="18" y="5"/>
                    </a:lnTo>
                    <a:lnTo>
                      <a:pt x="18" y="2"/>
                    </a:lnTo>
                    <a:lnTo>
                      <a:pt x="12" y="0"/>
                    </a:lnTo>
                    <a:lnTo>
                      <a:pt x="9" y="2"/>
                    </a:lnTo>
                    <a:lnTo>
                      <a:pt x="6" y="3"/>
                    </a:lnTo>
                    <a:lnTo>
                      <a:pt x="3" y="5"/>
                    </a:lnTo>
                    <a:lnTo>
                      <a:pt x="0" y="9"/>
                    </a:lnTo>
                    <a:lnTo>
                      <a:pt x="0" y="12"/>
                    </a:lnTo>
                    <a:lnTo>
                      <a:pt x="0" y="18"/>
                    </a:lnTo>
                    <a:lnTo>
                      <a:pt x="3" y="18"/>
                    </a:lnTo>
                    <a:lnTo>
                      <a:pt x="6" y="21"/>
                    </a:lnTo>
                    <a:lnTo>
                      <a:pt x="9" y="18"/>
                    </a:lnTo>
                    <a:lnTo>
                      <a:pt x="12" y="14"/>
                    </a:lnTo>
                    <a:lnTo>
                      <a:pt x="18" y="1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83" name="Freeform 154">
                <a:extLst>
                  <a:ext uri="{FF2B5EF4-FFF2-40B4-BE49-F238E27FC236}">
                    <a16:creationId xmlns:a16="http://schemas.microsoft.com/office/drawing/2014/main" id="{9597F056-9817-8CEF-CC6A-332EABE70FB0}"/>
                  </a:ext>
                </a:extLst>
              </p:cNvPr>
              <p:cNvSpPr>
                <a:spLocks/>
              </p:cNvSpPr>
              <p:nvPr/>
            </p:nvSpPr>
            <p:spPr bwMode="auto">
              <a:xfrm>
                <a:off x="4126" y="2952"/>
                <a:ext cx="19" cy="27"/>
              </a:xfrm>
              <a:custGeom>
                <a:avLst/>
                <a:gdLst>
                  <a:gd name="T0" fmla="*/ 2147483647 w 14"/>
                  <a:gd name="T1" fmla="*/ 2147483647 h 15"/>
                  <a:gd name="T2" fmla="*/ 2147483647 w 14"/>
                  <a:gd name="T3" fmla="*/ 2147483647 h 15"/>
                  <a:gd name="T4" fmla="*/ 2147483647 w 14"/>
                  <a:gd name="T5" fmla="*/ 0 h 15"/>
                  <a:gd name="T6" fmla="*/ 2147483647 w 14"/>
                  <a:gd name="T7" fmla="*/ 0 h 15"/>
                  <a:gd name="T8" fmla="*/ 0 w 14"/>
                  <a:gd name="T9" fmla="*/ 2147483647 h 15"/>
                  <a:gd name="T10" fmla="*/ 0 w 14"/>
                  <a:gd name="T11" fmla="*/ 2147483647 h 15"/>
                  <a:gd name="T12" fmla="*/ 0 w 14"/>
                  <a:gd name="T13" fmla="*/ 2147483647 h 15"/>
                  <a:gd name="T14" fmla="*/ 2147483647 w 14"/>
                  <a:gd name="T15" fmla="*/ 2147483647 h 15"/>
                  <a:gd name="T16" fmla="*/ 2147483647 w 14"/>
                  <a:gd name="T17" fmla="*/ 214748364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5"/>
                  <a:gd name="T29" fmla="*/ 14 w 14"/>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5">
                    <a:moveTo>
                      <a:pt x="9" y="7"/>
                    </a:moveTo>
                    <a:lnTo>
                      <a:pt x="14" y="4"/>
                    </a:lnTo>
                    <a:lnTo>
                      <a:pt x="9" y="0"/>
                    </a:lnTo>
                    <a:lnTo>
                      <a:pt x="5" y="0"/>
                    </a:lnTo>
                    <a:lnTo>
                      <a:pt x="0" y="4"/>
                    </a:lnTo>
                    <a:lnTo>
                      <a:pt x="0" y="11"/>
                    </a:lnTo>
                    <a:lnTo>
                      <a:pt x="0" y="15"/>
                    </a:lnTo>
                    <a:lnTo>
                      <a:pt x="5" y="11"/>
                    </a:lnTo>
                    <a:lnTo>
                      <a:pt x="9" y="7"/>
                    </a:lnTo>
                    <a:close/>
                  </a:path>
                </a:pathLst>
              </a:custGeom>
              <a:solidFill>
                <a:srgbClr val="338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84" name="Freeform 155">
                <a:extLst>
                  <a:ext uri="{FF2B5EF4-FFF2-40B4-BE49-F238E27FC236}">
                    <a16:creationId xmlns:a16="http://schemas.microsoft.com/office/drawing/2014/main" id="{D90B386B-654F-9770-25F2-E6CC550DA7FE}"/>
                  </a:ext>
                </a:extLst>
              </p:cNvPr>
              <p:cNvSpPr>
                <a:spLocks/>
              </p:cNvSpPr>
              <p:nvPr/>
            </p:nvSpPr>
            <p:spPr bwMode="auto">
              <a:xfrm>
                <a:off x="4064" y="2983"/>
                <a:ext cx="29" cy="41"/>
              </a:xfrm>
              <a:custGeom>
                <a:avLst/>
                <a:gdLst>
                  <a:gd name="T0" fmla="*/ 2147483647 w 21"/>
                  <a:gd name="T1" fmla="*/ 2147483647 h 22"/>
                  <a:gd name="T2" fmla="*/ 2147483647 w 21"/>
                  <a:gd name="T3" fmla="*/ 2147483647 h 22"/>
                  <a:gd name="T4" fmla="*/ 0 w 21"/>
                  <a:gd name="T5" fmla="*/ 2147483647 h 22"/>
                  <a:gd name="T6" fmla="*/ 0 w 21"/>
                  <a:gd name="T7" fmla="*/ 2147483647 h 22"/>
                  <a:gd name="T8" fmla="*/ 0 w 21"/>
                  <a:gd name="T9" fmla="*/ 2147483647 h 22"/>
                  <a:gd name="T10" fmla="*/ 2147483647 w 21"/>
                  <a:gd name="T11" fmla="*/ 2147483647 h 22"/>
                  <a:gd name="T12" fmla="*/ 2147483647 w 21"/>
                  <a:gd name="T13" fmla="*/ 2147483647 h 22"/>
                  <a:gd name="T14" fmla="*/ 2147483647 w 21"/>
                  <a:gd name="T15" fmla="*/ 0 h 22"/>
                  <a:gd name="T16" fmla="*/ 2147483647 w 21"/>
                  <a:gd name="T17" fmla="*/ 0 h 22"/>
                  <a:gd name="T18" fmla="*/ 2147483647 w 21"/>
                  <a:gd name="T19" fmla="*/ 0 h 22"/>
                  <a:gd name="T20" fmla="*/ 2147483647 w 21"/>
                  <a:gd name="T21" fmla="*/ 2147483647 h 22"/>
                  <a:gd name="T22" fmla="*/ 2147483647 w 21"/>
                  <a:gd name="T23" fmla="*/ 2147483647 h 22"/>
                  <a:gd name="T24" fmla="*/ 2147483647 w 21"/>
                  <a:gd name="T25" fmla="*/ 2147483647 h 22"/>
                  <a:gd name="T26" fmla="*/ 2147483647 w 21"/>
                  <a:gd name="T27" fmla="*/ 2147483647 h 22"/>
                  <a:gd name="T28" fmla="*/ 2147483647 w 21"/>
                  <a:gd name="T29" fmla="*/ 2147483647 h 22"/>
                  <a:gd name="T30" fmla="*/ 2147483647 w 21"/>
                  <a:gd name="T31" fmla="*/ 2147483647 h 22"/>
                  <a:gd name="T32" fmla="*/ 2147483647 w 21"/>
                  <a:gd name="T33" fmla="*/ 2147483647 h 22"/>
                  <a:gd name="T34" fmla="*/ 2147483647 w 21"/>
                  <a:gd name="T35" fmla="*/ 2147483647 h 22"/>
                  <a:gd name="T36" fmla="*/ 2147483647 w 21"/>
                  <a:gd name="T37" fmla="*/ 2147483647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2"/>
                  <a:gd name="T59" fmla="*/ 21 w 2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2">
                    <a:moveTo>
                      <a:pt x="8" y="22"/>
                    </a:moveTo>
                    <a:lnTo>
                      <a:pt x="3" y="20"/>
                    </a:lnTo>
                    <a:lnTo>
                      <a:pt x="0" y="18"/>
                    </a:lnTo>
                    <a:lnTo>
                      <a:pt x="0" y="16"/>
                    </a:lnTo>
                    <a:lnTo>
                      <a:pt x="0" y="11"/>
                    </a:lnTo>
                    <a:lnTo>
                      <a:pt x="3" y="9"/>
                    </a:lnTo>
                    <a:lnTo>
                      <a:pt x="5" y="3"/>
                    </a:lnTo>
                    <a:lnTo>
                      <a:pt x="8" y="0"/>
                    </a:lnTo>
                    <a:lnTo>
                      <a:pt x="10" y="0"/>
                    </a:lnTo>
                    <a:lnTo>
                      <a:pt x="13" y="0"/>
                    </a:lnTo>
                    <a:lnTo>
                      <a:pt x="21" y="3"/>
                    </a:lnTo>
                    <a:lnTo>
                      <a:pt x="21" y="6"/>
                    </a:lnTo>
                    <a:lnTo>
                      <a:pt x="21" y="9"/>
                    </a:lnTo>
                    <a:lnTo>
                      <a:pt x="21" y="14"/>
                    </a:lnTo>
                    <a:lnTo>
                      <a:pt x="21" y="18"/>
                    </a:lnTo>
                    <a:lnTo>
                      <a:pt x="15" y="20"/>
                    </a:lnTo>
                    <a:lnTo>
                      <a:pt x="13" y="22"/>
                    </a:lnTo>
                    <a:lnTo>
                      <a:pt x="10" y="22"/>
                    </a:lnTo>
                    <a:lnTo>
                      <a:pt x="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85" name="Freeform 156">
                <a:extLst>
                  <a:ext uri="{FF2B5EF4-FFF2-40B4-BE49-F238E27FC236}">
                    <a16:creationId xmlns:a16="http://schemas.microsoft.com/office/drawing/2014/main" id="{6778C9A9-38AC-B39C-C8C3-D4B76AEFCBE9}"/>
                  </a:ext>
                </a:extLst>
              </p:cNvPr>
              <p:cNvSpPr>
                <a:spLocks/>
              </p:cNvSpPr>
              <p:nvPr/>
            </p:nvSpPr>
            <p:spPr bwMode="auto">
              <a:xfrm>
                <a:off x="4068" y="2987"/>
                <a:ext cx="25" cy="37"/>
              </a:xfrm>
              <a:custGeom>
                <a:avLst/>
                <a:gdLst>
                  <a:gd name="T0" fmla="*/ 2147483647 w 18"/>
                  <a:gd name="T1" fmla="*/ 2147483647 h 20"/>
                  <a:gd name="T2" fmla="*/ 2147483647 w 18"/>
                  <a:gd name="T3" fmla="*/ 2147483647 h 20"/>
                  <a:gd name="T4" fmla="*/ 2147483647 w 18"/>
                  <a:gd name="T5" fmla="*/ 2147483647 h 20"/>
                  <a:gd name="T6" fmla="*/ 2147483647 w 18"/>
                  <a:gd name="T7" fmla="*/ 2147483647 h 20"/>
                  <a:gd name="T8" fmla="*/ 2147483647 w 18"/>
                  <a:gd name="T9" fmla="*/ 0 h 20"/>
                  <a:gd name="T10" fmla="*/ 2147483647 w 18"/>
                  <a:gd name="T11" fmla="*/ 0 h 20"/>
                  <a:gd name="T12" fmla="*/ 2147483647 w 18"/>
                  <a:gd name="T13" fmla="*/ 2147483647 h 20"/>
                  <a:gd name="T14" fmla="*/ 2147483647 w 18"/>
                  <a:gd name="T15" fmla="*/ 2147483647 h 20"/>
                  <a:gd name="T16" fmla="*/ 2147483647 w 18"/>
                  <a:gd name="T17" fmla="*/ 2147483647 h 20"/>
                  <a:gd name="T18" fmla="*/ 0 w 18"/>
                  <a:gd name="T19" fmla="*/ 2147483647 h 20"/>
                  <a:gd name="T20" fmla="*/ 0 w 18"/>
                  <a:gd name="T21" fmla="*/ 2147483647 h 20"/>
                  <a:gd name="T22" fmla="*/ 0 w 18"/>
                  <a:gd name="T23" fmla="*/ 2147483647 h 20"/>
                  <a:gd name="T24" fmla="*/ 2147483647 w 18"/>
                  <a:gd name="T25" fmla="*/ 2147483647 h 20"/>
                  <a:gd name="T26" fmla="*/ 2147483647 w 18"/>
                  <a:gd name="T27" fmla="*/ 2147483647 h 20"/>
                  <a:gd name="T28" fmla="*/ 2147483647 w 18"/>
                  <a:gd name="T29" fmla="*/ 2147483647 h 20"/>
                  <a:gd name="T30" fmla="*/ 2147483647 w 18"/>
                  <a:gd name="T31" fmla="*/ 2147483647 h 20"/>
                  <a:gd name="T32" fmla="*/ 2147483647 w 18"/>
                  <a:gd name="T33" fmla="*/ 2147483647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0"/>
                  <a:gd name="T53" fmla="*/ 18 w 18"/>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0">
                    <a:moveTo>
                      <a:pt x="18" y="16"/>
                    </a:moveTo>
                    <a:lnTo>
                      <a:pt x="18" y="11"/>
                    </a:lnTo>
                    <a:lnTo>
                      <a:pt x="18" y="7"/>
                    </a:lnTo>
                    <a:lnTo>
                      <a:pt x="18" y="4"/>
                    </a:lnTo>
                    <a:lnTo>
                      <a:pt x="18" y="0"/>
                    </a:lnTo>
                    <a:lnTo>
                      <a:pt x="11" y="0"/>
                    </a:lnTo>
                    <a:lnTo>
                      <a:pt x="9" y="4"/>
                    </a:lnTo>
                    <a:lnTo>
                      <a:pt x="6" y="7"/>
                    </a:lnTo>
                    <a:lnTo>
                      <a:pt x="2" y="9"/>
                    </a:lnTo>
                    <a:lnTo>
                      <a:pt x="0" y="13"/>
                    </a:lnTo>
                    <a:lnTo>
                      <a:pt x="0" y="16"/>
                    </a:lnTo>
                    <a:lnTo>
                      <a:pt x="0" y="18"/>
                    </a:lnTo>
                    <a:lnTo>
                      <a:pt x="2" y="20"/>
                    </a:lnTo>
                    <a:lnTo>
                      <a:pt x="6" y="20"/>
                    </a:lnTo>
                    <a:lnTo>
                      <a:pt x="9" y="20"/>
                    </a:lnTo>
                    <a:lnTo>
                      <a:pt x="11" y="18"/>
                    </a:lnTo>
                    <a:lnTo>
                      <a:pt x="18" y="1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86" name="Freeform 157">
                <a:extLst>
                  <a:ext uri="{FF2B5EF4-FFF2-40B4-BE49-F238E27FC236}">
                    <a16:creationId xmlns:a16="http://schemas.microsoft.com/office/drawing/2014/main" id="{464AD195-7819-1D5D-13D3-A2D6064C7B50}"/>
                  </a:ext>
                </a:extLst>
              </p:cNvPr>
              <p:cNvSpPr>
                <a:spLocks/>
              </p:cNvSpPr>
              <p:nvPr/>
            </p:nvSpPr>
            <p:spPr bwMode="auto">
              <a:xfrm>
                <a:off x="4071" y="2992"/>
                <a:ext cx="19" cy="28"/>
              </a:xfrm>
              <a:custGeom>
                <a:avLst/>
                <a:gdLst>
                  <a:gd name="T0" fmla="*/ 2147483647 w 14"/>
                  <a:gd name="T1" fmla="*/ 2147483647 h 15"/>
                  <a:gd name="T2" fmla="*/ 2147483647 w 14"/>
                  <a:gd name="T3" fmla="*/ 2147483647 h 15"/>
                  <a:gd name="T4" fmla="*/ 2147483647 w 14"/>
                  <a:gd name="T5" fmla="*/ 0 h 15"/>
                  <a:gd name="T6" fmla="*/ 2147483647 w 14"/>
                  <a:gd name="T7" fmla="*/ 0 h 15"/>
                  <a:gd name="T8" fmla="*/ 0 w 14"/>
                  <a:gd name="T9" fmla="*/ 2147483647 h 15"/>
                  <a:gd name="T10" fmla="*/ 0 w 14"/>
                  <a:gd name="T11" fmla="*/ 2147483647 h 15"/>
                  <a:gd name="T12" fmla="*/ 0 w 14"/>
                  <a:gd name="T13" fmla="*/ 2147483647 h 15"/>
                  <a:gd name="T14" fmla="*/ 2147483647 w 14"/>
                  <a:gd name="T15" fmla="*/ 2147483647 h 15"/>
                  <a:gd name="T16" fmla="*/ 2147483647 w 14"/>
                  <a:gd name="T17" fmla="*/ 214748364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5"/>
                  <a:gd name="T29" fmla="*/ 14 w 14"/>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5">
                    <a:moveTo>
                      <a:pt x="9" y="11"/>
                    </a:moveTo>
                    <a:lnTo>
                      <a:pt x="14" y="4"/>
                    </a:lnTo>
                    <a:lnTo>
                      <a:pt x="9" y="0"/>
                    </a:lnTo>
                    <a:lnTo>
                      <a:pt x="5" y="0"/>
                    </a:lnTo>
                    <a:lnTo>
                      <a:pt x="0" y="8"/>
                    </a:lnTo>
                    <a:lnTo>
                      <a:pt x="0" y="11"/>
                    </a:lnTo>
                    <a:lnTo>
                      <a:pt x="0" y="15"/>
                    </a:lnTo>
                    <a:lnTo>
                      <a:pt x="5" y="15"/>
                    </a:lnTo>
                    <a:lnTo>
                      <a:pt x="9" y="11"/>
                    </a:lnTo>
                    <a:close/>
                  </a:path>
                </a:pathLst>
              </a:custGeom>
              <a:solidFill>
                <a:srgbClr val="338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87" name="Freeform 158">
                <a:extLst>
                  <a:ext uri="{FF2B5EF4-FFF2-40B4-BE49-F238E27FC236}">
                    <a16:creationId xmlns:a16="http://schemas.microsoft.com/office/drawing/2014/main" id="{5C84737F-10B1-BF19-CB67-B4B9DFB90EA6}"/>
                  </a:ext>
                </a:extLst>
              </p:cNvPr>
              <p:cNvSpPr>
                <a:spLocks/>
              </p:cNvSpPr>
              <p:nvPr/>
            </p:nvSpPr>
            <p:spPr bwMode="auto">
              <a:xfrm>
                <a:off x="4038" y="2952"/>
                <a:ext cx="33" cy="37"/>
              </a:xfrm>
              <a:custGeom>
                <a:avLst/>
                <a:gdLst>
                  <a:gd name="T0" fmla="*/ 2147483647 w 24"/>
                  <a:gd name="T1" fmla="*/ 0 h 20"/>
                  <a:gd name="T2" fmla="*/ 0 w 24"/>
                  <a:gd name="T3" fmla="*/ 2147483647 h 20"/>
                  <a:gd name="T4" fmla="*/ 2147483647 w 24"/>
                  <a:gd name="T5" fmla="*/ 2147483647 h 20"/>
                  <a:gd name="T6" fmla="*/ 2147483647 w 24"/>
                  <a:gd name="T7" fmla="*/ 2147483647 h 20"/>
                  <a:gd name="T8" fmla="*/ 2147483647 w 24"/>
                  <a:gd name="T9" fmla="*/ 0 h 20"/>
                  <a:gd name="T10" fmla="*/ 0 60000 65536"/>
                  <a:gd name="T11" fmla="*/ 0 60000 65536"/>
                  <a:gd name="T12" fmla="*/ 0 60000 65536"/>
                  <a:gd name="T13" fmla="*/ 0 60000 65536"/>
                  <a:gd name="T14" fmla="*/ 0 60000 65536"/>
                  <a:gd name="T15" fmla="*/ 0 w 24"/>
                  <a:gd name="T16" fmla="*/ 0 h 20"/>
                  <a:gd name="T17" fmla="*/ 24 w 24"/>
                  <a:gd name="T18" fmla="*/ 20 h 20"/>
                </a:gdLst>
                <a:ahLst/>
                <a:cxnLst>
                  <a:cxn ang="T10">
                    <a:pos x="T0" y="T1"/>
                  </a:cxn>
                  <a:cxn ang="T11">
                    <a:pos x="T2" y="T3"/>
                  </a:cxn>
                  <a:cxn ang="T12">
                    <a:pos x="T4" y="T5"/>
                  </a:cxn>
                  <a:cxn ang="T13">
                    <a:pos x="T6" y="T7"/>
                  </a:cxn>
                  <a:cxn ang="T14">
                    <a:pos x="T8" y="T9"/>
                  </a:cxn>
                </a:cxnLst>
                <a:rect l="T15" t="T16" r="T17" b="T18"/>
                <a:pathLst>
                  <a:path w="24" h="20">
                    <a:moveTo>
                      <a:pt x="18" y="0"/>
                    </a:moveTo>
                    <a:lnTo>
                      <a:pt x="0" y="10"/>
                    </a:lnTo>
                    <a:lnTo>
                      <a:pt x="3" y="20"/>
                    </a:lnTo>
                    <a:lnTo>
                      <a:pt x="24" y="6"/>
                    </a:lnTo>
                    <a:lnTo>
                      <a:pt x="18" y="0"/>
                    </a:lnTo>
                    <a:close/>
                  </a:path>
                </a:pathLst>
              </a:custGeom>
              <a:solidFill>
                <a:srgbClr val="019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88" name="Freeform 159">
                <a:extLst>
                  <a:ext uri="{FF2B5EF4-FFF2-40B4-BE49-F238E27FC236}">
                    <a16:creationId xmlns:a16="http://schemas.microsoft.com/office/drawing/2014/main" id="{044991D3-16DD-9A34-3053-1B23944A028C}"/>
                  </a:ext>
                </a:extLst>
              </p:cNvPr>
              <p:cNvSpPr>
                <a:spLocks/>
              </p:cNvSpPr>
              <p:nvPr/>
            </p:nvSpPr>
            <p:spPr bwMode="auto">
              <a:xfrm>
                <a:off x="4037" y="2961"/>
                <a:ext cx="18" cy="48"/>
              </a:xfrm>
              <a:custGeom>
                <a:avLst/>
                <a:gdLst>
                  <a:gd name="T0" fmla="*/ 0 w 13"/>
                  <a:gd name="T1" fmla="*/ 2147483647 h 26"/>
                  <a:gd name="T2" fmla="*/ 2147483647 w 13"/>
                  <a:gd name="T3" fmla="*/ 2147483647 h 26"/>
                  <a:gd name="T4" fmla="*/ 2147483647 w 13"/>
                  <a:gd name="T5" fmla="*/ 2147483647 h 26"/>
                  <a:gd name="T6" fmla="*/ 2147483647 w 13"/>
                  <a:gd name="T7" fmla="*/ 0 h 26"/>
                  <a:gd name="T8" fmla="*/ 0 w 13"/>
                  <a:gd name="T9" fmla="*/ 2147483647 h 26"/>
                  <a:gd name="T10" fmla="*/ 0 60000 65536"/>
                  <a:gd name="T11" fmla="*/ 0 60000 65536"/>
                  <a:gd name="T12" fmla="*/ 0 60000 65536"/>
                  <a:gd name="T13" fmla="*/ 0 60000 65536"/>
                  <a:gd name="T14" fmla="*/ 0 60000 65536"/>
                  <a:gd name="T15" fmla="*/ 0 w 13"/>
                  <a:gd name="T16" fmla="*/ 0 h 26"/>
                  <a:gd name="T17" fmla="*/ 13 w 13"/>
                  <a:gd name="T18" fmla="*/ 26 h 26"/>
                </a:gdLst>
                <a:ahLst/>
                <a:cxnLst>
                  <a:cxn ang="T10">
                    <a:pos x="T0" y="T1"/>
                  </a:cxn>
                  <a:cxn ang="T11">
                    <a:pos x="T2" y="T3"/>
                  </a:cxn>
                  <a:cxn ang="T12">
                    <a:pos x="T4" y="T5"/>
                  </a:cxn>
                  <a:cxn ang="T13">
                    <a:pos x="T6" y="T7"/>
                  </a:cxn>
                  <a:cxn ang="T14">
                    <a:pos x="T8" y="T9"/>
                  </a:cxn>
                </a:cxnLst>
                <a:rect l="T15" t="T16" r="T17" b="T18"/>
                <a:pathLst>
                  <a:path w="13" h="26">
                    <a:moveTo>
                      <a:pt x="0" y="16"/>
                    </a:moveTo>
                    <a:lnTo>
                      <a:pt x="8" y="26"/>
                    </a:lnTo>
                    <a:lnTo>
                      <a:pt x="13" y="7"/>
                    </a:lnTo>
                    <a:lnTo>
                      <a:pt x="4" y="0"/>
                    </a:lnTo>
                    <a:lnTo>
                      <a:pt x="0" y="16"/>
                    </a:lnTo>
                    <a:close/>
                  </a:path>
                </a:pathLst>
              </a:custGeom>
              <a:solidFill>
                <a:srgbClr val="006C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89" name="Freeform 160">
                <a:extLst>
                  <a:ext uri="{FF2B5EF4-FFF2-40B4-BE49-F238E27FC236}">
                    <a16:creationId xmlns:a16="http://schemas.microsoft.com/office/drawing/2014/main" id="{FCA83D7D-5922-7123-14E2-9AAC89B29E1F}"/>
                  </a:ext>
                </a:extLst>
              </p:cNvPr>
              <p:cNvSpPr>
                <a:spLocks/>
              </p:cNvSpPr>
              <p:nvPr/>
            </p:nvSpPr>
            <p:spPr bwMode="auto">
              <a:xfrm>
                <a:off x="4032" y="2981"/>
                <a:ext cx="39" cy="43"/>
              </a:xfrm>
              <a:custGeom>
                <a:avLst/>
                <a:gdLst>
                  <a:gd name="T0" fmla="*/ 0 w 29"/>
                  <a:gd name="T1" fmla="*/ 2147483647 h 23"/>
                  <a:gd name="T2" fmla="*/ 2147483647 w 29"/>
                  <a:gd name="T3" fmla="*/ 2147483647 h 23"/>
                  <a:gd name="T4" fmla="*/ 2147483647 w 29"/>
                  <a:gd name="T5" fmla="*/ 2147483647 h 23"/>
                  <a:gd name="T6" fmla="*/ 2147483647 w 29"/>
                  <a:gd name="T7" fmla="*/ 2147483647 h 23"/>
                  <a:gd name="T8" fmla="*/ 2147483647 w 29"/>
                  <a:gd name="T9" fmla="*/ 2147483647 h 23"/>
                  <a:gd name="T10" fmla="*/ 0 w 29"/>
                  <a:gd name="T11" fmla="*/ 0 h 23"/>
                  <a:gd name="T12" fmla="*/ 0 w 29"/>
                  <a:gd name="T13" fmla="*/ 2147483647 h 23"/>
                  <a:gd name="T14" fmla="*/ 0 60000 65536"/>
                  <a:gd name="T15" fmla="*/ 0 60000 65536"/>
                  <a:gd name="T16" fmla="*/ 0 60000 65536"/>
                  <a:gd name="T17" fmla="*/ 0 60000 65536"/>
                  <a:gd name="T18" fmla="*/ 0 60000 65536"/>
                  <a:gd name="T19" fmla="*/ 0 60000 65536"/>
                  <a:gd name="T20" fmla="*/ 0 60000 65536"/>
                  <a:gd name="T21" fmla="*/ 0 w 29"/>
                  <a:gd name="T22" fmla="*/ 0 h 23"/>
                  <a:gd name="T23" fmla="*/ 29 w 29"/>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3">
                    <a:moveTo>
                      <a:pt x="0" y="3"/>
                    </a:moveTo>
                    <a:lnTo>
                      <a:pt x="10" y="15"/>
                    </a:lnTo>
                    <a:lnTo>
                      <a:pt x="29" y="23"/>
                    </a:lnTo>
                    <a:lnTo>
                      <a:pt x="29" y="20"/>
                    </a:lnTo>
                    <a:lnTo>
                      <a:pt x="14" y="12"/>
                    </a:lnTo>
                    <a:lnTo>
                      <a:pt x="0" y="0"/>
                    </a:lnTo>
                    <a:lnTo>
                      <a:pt x="0" y="3"/>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90" name="Freeform 161">
                <a:extLst>
                  <a:ext uri="{FF2B5EF4-FFF2-40B4-BE49-F238E27FC236}">
                    <a16:creationId xmlns:a16="http://schemas.microsoft.com/office/drawing/2014/main" id="{BF177213-2509-909E-A9F2-B1D4E3AFB631}"/>
                  </a:ext>
                </a:extLst>
              </p:cNvPr>
              <p:cNvSpPr>
                <a:spLocks/>
              </p:cNvSpPr>
              <p:nvPr/>
            </p:nvSpPr>
            <p:spPr bwMode="auto">
              <a:xfrm>
                <a:off x="4088" y="2968"/>
                <a:ext cx="35" cy="36"/>
              </a:xfrm>
              <a:custGeom>
                <a:avLst/>
                <a:gdLst>
                  <a:gd name="T0" fmla="*/ 2147483647 w 26"/>
                  <a:gd name="T1" fmla="*/ 0 h 19"/>
                  <a:gd name="T2" fmla="*/ 0 w 26"/>
                  <a:gd name="T3" fmla="*/ 2147483647 h 19"/>
                  <a:gd name="T4" fmla="*/ 2147483647 w 26"/>
                  <a:gd name="T5" fmla="*/ 2147483647 h 19"/>
                  <a:gd name="T6" fmla="*/ 2147483647 w 26"/>
                  <a:gd name="T7" fmla="*/ 2147483647 h 19"/>
                  <a:gd name="T8" fmla="*/ 2147483647 w 26"/>
                  <a:gd name="T9" fmla="*/ 0 h 19"/>
                  <a:gd name="T10" fmla="*/ 0 60000 65536"/>
                  <a:gd name="T11" fmla="*/ 0 60000 65536"/>
                  <a:gd name="T12" fmla="*/ 0 60000 65536"/>
                  <a:gd name="T13" fmla="*/ 0 60000 65536"/>
                  <a:gd name="T14" fmla="*/ 0 60000 65536"/>
                  <a:gd name="T15" fmla="*/ 0 w 26"/>
                  <a:gd name="T16" fmla="*/ 0 h 19"/>
                  <a:gd name="T17" fmla="*/ 26 w 26"/>
                  <a:gd name="T18" fmla="*/ 19 h 19"/>
                </a:gdLst>
                <a:ahLst/>
                <a:cxnLst>
                  <a:cxn ang="T10">
                    <a:pos x="T0" y="T1"/>
                  </a:cxn>
                  <a:cxn ang="T11">
                    <a:pos x="T2" y="T3"/>
                  </a:cxn>
                  <a:cxn ang="T12">
                    <a:pos x="T4" y="T5"/>
                  </a:cxn>
                  <a:cxn ang="T13">
                    <a:pos x="T6" y="T7"/>
                  </a:cxn>
                  <a:cxn ang="T14">
                    <a:pos x="T8" y="T9"/>
                  </a:cxn>
                </a:cxnLst>
                <a:rect l="T15" t="T16" r="T17" b="T18"/>
                <a:pathLst>
                  <a:path w="26" h="19">
                    <a:moveTo>
                      <a:pt x="19" y="0"/>
                    </a:moveTo>
                    <a:lnTo>
                      <a:pt x="0" y="12"/>
                    </a:lnTo>
                    <a:lnTo>
                      <a:pt x="5" y="19"/>
                    </a:lnTo>
                    <a:lnTo>
                      <a:pt x="26" y="5"/>
                    </a:lnTo>
                    <a:lnTo>
                      <a:pt x="19" y="0"/>
                    </a:lnTo>
                    <a:close/>
                  </a:path>
                </a:pathLst>
              </a:custGeom>
              <a:solidFill>
                <a:srgbClr val="019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91" name="Freeform 162">
                <a:extLst>
                  <a:ext uri="{FF2B5EF4-FFF2-40B4-BE49-F238E27FC236}">
                    <a16:creationId xmlns:a16="http://schemas.microsoft.com/office/drawing/2014/main" id="{A8D01CC3-CF6A-755E-EBA9-3933975A6C59}"/>
                  </a:ext>
                </a:extLst>
              </p:cNvPr>
              <p:cNvSpPr>
                <a:spLocks/>
              </p:cNvSpPr>
              <p:nvPr/>
            </p:nvSpPr>
            <p:spPr bwMode="auto">
              <a:xfrm>
                <a:off x="4093" y="2972"/>
                <a:ext cx="30" cy="39"/>
              </a:xfrm>
              <a:custGeom>
                <a:avLst/>
                <a:gdLst>
                  <a:gd name="T0" fmla="*/ 2147483647 w 22"/>
                  <a:gd name="T1" fmla="*/ 2147483647 h 21"/>
                  <a:gd name="T2" fmla="*/ 0 w 22"/>
                  <a:gd name="T3" fmla="*/ 2147483647 h 21"/>
                  <a:gd name="T4" fmla="*/ 0 w 22"/>
                  <a:gd name="T5" fmla="*/ 2147483647 h 21"/>
                  <a:gd name="T6" fmla="*/ 2147483647 w 22"/>
                  <a:gd name="T7" fmla="*/ 0 h 21"/>
                  <a:gd name="T8" fmla="*/ 2147483647 w 22"/>
                  <a:gd name="T9" fmla="*/ 2147483647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22" y="5"/>
                    </a:moveTo>
                    <a:lnTo>
                      <a:pt x="0" y="21"/>
                    </a:lnTo>
                    <a:lnTo>
                      <a:pt x="0" y="14"/>
                    </a:lnTo>
                    <a:lnTo>
                      <a:pt x="22" y="0"/>
                    </a:lnTo>
                    <a:lnTo>
                      <a:pt x="22" y="5"/>
                    </a:lnTo>
                    <a:close/>
                  </a:path>
                </a:pathLst>
              </a:custGeom>
              <a:solidFill>
                <a:srgbClr val="003B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92" name="Freeform 163">
                <a:extLst>
                  <a:ext uri="{FF2B5EF4-FFF2-40B4-BE49-F238E27FC236}">
                    <a16:creationId xmlns:a16="http://schemas.microsoft.com/office/drawing/2014/main" id="{5603AD8F-81F5-86DE-B9BE-173F3BFC4653}"/>
                  </a:ext>
                </a:extLst>
              </p:cNvPr>
              <p:cNvSpPr>
                <a:spLocks/>
              </p:cNvSpPr>
              <p:nvPr/>
            </p:nvSpPr>
            <p:spPr bwMode="auto">
              <a:xfrm>
                <a:off x="4085" y="2979"/>
                <a:ext cx="19" cy="32"/>
              </a:xfrm>
              <a:custGeom>
                <a:avLst/>
                <a:gdLst>
                  <a:gd name="T0" fmla="*/ 0 w 14"/>
                  <a:gd name="T1" fmla="*/ 2147483647 h 17"/>
                  <a:gd name="T2" fmla="*/ 2147483647 w 14"/>
                  <a:gd name="T3" fmla="*/ 2147483647 h 17"/>
                  <a:gd name="T4" fmla="*/ 2147483647 w 14"/>
                  <a:gd name="T5" fmla="*/ 2147483647 h 17"/>
                  <a:gd name="T6" fmla="*/ 2147483647 w 14"/>
                  <a:gd name="T7" fmla="*/ 0 h 17"/>
                  <a:gd name="T8" fmla="*/ 0 w 14"/>
                  <a:gd name="T9" fmla="*/ 2147483647 h 17"/>
                  <a:gd name="T10" fmla="*/ 0 60000 65536"/>
                  <a:gd name="T11" fmla="*/ 0 60000 65536"/>
                  <a:gd name="T12" fmla="*/ 0 60000 65536"/>
                  <a:gd name="T13" fmla="*/ 0 60000 65536"/>
                  <a:gd name="T14" fmla="*/ 0 60000 65536"/>
                  <a:gd name="T15" fmla="*/ 0 w 14"/>
                  <a:gd name="T16" fmla="*/ 0 h 17"/>
                  <a:gd name="T17" fmla="*/ 14 w 14"/>
                  <a:gd name="T18" fmla="*/ 17 h 17"/>
                </a:gdLst>
                <a:ahLst/>
                <a:cxnLst>
                  <a:cxn ang="T10">
                    <a:pos x="T0" y="T1"/>
                  </a:cxn>
                  <a:cxn ang="T11">
                    <a:pos x="T2" y="T3"/>
                  </a:cxn>
                  <a:cxn ang="T12">
                    <a:pos x="T4" y="T5"/>
                  </a:cxn>
                  <a:cxn ang="T13">
                    <a:pos x="T6" y="T7"/>
                  </a:cxn>
                  <a:cxn ang="T14">
                    <a:pos x="T8" y="T9"/>
                  </a:cxn>
                </a:cxnLst>
                <a:rect l="T15" t="T16" r="T17" b="T18"/>
                <a:pathLst>
                  <a:path w="14" h="17">
                    <a:moveTo>
                      <a:pt x="0" y="6"/>
                    </a:moveTo>
                    <a:lnTo>
                      <a:pt x="14" y="17"/>
                    </a:lnTo>
                    <a:lnTo>
                      <a:pt x="14" y="8"/>
                    </a:lnTo>
                    <a:lnTo>
                      <a:pt x="4" y="0"/>
                    </a:lnTo>
                    <a:lnTo>
                      <a:pt x="0" y="6"/>
                    </a:lnTo>
                    <a:close/>
                  </a:path>
                </a:pathLst>
              </a:custGeom>
              <a:solidFill>
                <a:srgbClr val="006C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93" name="Freeform 164">
                <a:extLst>
                  <a:ext uri="{FF2B5EF4-FFF2-40B4-BE49-F238E27FC236}">
                    <a16:creationId xmlns:a16="http://schemas.microsoft.com/office/drawing/2014/main" id="{CE93ECB5-A76C-090B-06FE-389032202CA5}"/>
                  </a:ext>
                </a:extLst>
              </p:cNvPr>
              <p:cNvSpPr>
                <a:spLocks/>
              </p:cNvSpPr>
              <p:nvPr/>
            </p:nvSpPr>
            <p:spPr bwMode="auto">
              <a:xfrm>
                <a:off x="4070" y="2888"/>
                <a:ext cx="63" cy="56"/>
              </a:xfrm>
              <a:custGeom>
                <a:avLst/>
                <a:gdLst>
                  <a:gd name="T0" fmla="*/ 2147483647 w 46"/>
                  <a:gd name="T1" fmla="*/ 0 h 30"/>
                  <a:gd name="T2" fmla="*/ 0 w 46"/>
                  <a:gd name="T3" fmla="*/ 2147483647 h 30"/>
                  <a:gd name="T4" fmla="*/ 2147483647 w 46"/>
                  <a:gd name="T5" fmla="*/ 2147483647 h 30"/>
                  <a:gd name="T6" fmla="*/ 2147483647 w 46"/>
                  <a:gd name="T7" fmla="*/ 2147483647 h 30"/>
                  <a:gd name="T8" fmla="*/ 2147483647 w 46"/>
                  <a:gd name="T9" fmla="*/ 0 h 30"/>
                  <a:gd name="T10" fmla="*/ 0 60000 65536"/>
                  <a:gd name="T11" fmla="*/ 0 60000 65536"/>
                  <a:gd name="T12" fmla="*/ 0 60000 65536"/>
                  <a:gd name="T13" fmla="*/ 0 60000 65536"/>
                  <a:gd name="T14" fmla="*/ 0 60000 65536"/>
                  <a:gd name="T15" fmla="*/ 0 w 46"/>
                  <a:gd name="T16" fmla="*/ 0 h 30"/>
                  <a:gd name="T17" fmla="*/ 46 w 46"/>
                  <a:gd name="T18" fmla="*/ 30 h 30"/>
                </a:gdLst>
                <a:ahLst/>
                <a:cxnLst>
                  <a:cxn ang="T10">
                    <a:pos x="T0" y="T1"/>
                  </a:cxn>
                  <a:cxn ang="T11">
                    <a:pos x="T2" y="T3"/>
                  </a:cxn>
                  <a:cxn ang="T12">
                    <a:pos x="T4" y="T5"/>
                  </a:cxn>
                  <a:cxn ang="T13">
                    <a:pos x="T6" y="T7"/>
                  </a:cxn>
                  <a:cxn ang="T14">
                    <a:pos x="T8" y="T9"/>
                  </a:cxn>
                </a:cxnLst>
                <a:rect l="T15" t="T16" r="T17" b="T18"/>
                <a:pathLst>
                  <a:path w="46" h="30">
                    <a:moveTo>
                      <a:pt x="17" y="0"/>
                    </a:moveTo>
                    <a:lnTo>
                      <a:pt x="0" y="11"/>
                    </a:lnTo>
                    <a:lnTo>
                      <a:pt x="29" y="30"/>
                    </a:lnTo>
                    <a:lnTo>
                      <a:pt x="46" y="19"/>
                    </a:lnTo>
                    <a:lnTo>
                      <a:pt x="17" y="0"/>
                    </a:lnTo>
                    <a:close/>
                  </a:path>
                </a:pathLst>
              </a:custGeom>
              <a:solidFill>
                <a:srgbClr val="66BC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94" name="Freeform 165">
                <a:extLst>
                  <a:ext uri="{FF2B5EF4-FFF2-40B4-BE49-F238E27FC236}">
                    <a16:creationId xmlns:a16="http://schemas.microsoft.com/office/drawing/2014/main" id="{D945422B-0E76-1B32-CAAF-509A193EF00D}"/>
                  </a:ext>
                </a:extLst>
              </p:cNvPr>
              <p:cNvSpPr>
                <a:spLocks/>
              </p:cNvSpPr>
              <p:nvPr/>
            </p:nvSpPr>
            <p:spPr bwMode="auto">
              <a:xfrm>
                <a:off x="4101" y="2912"/>
                <a:ext cx="32" cy="80"/>
              </a:xfrm>
              <a:custGeom>
                <a:avLst/>
                <a:gdLst>
                  <a:gd name="T0" fmla="*/ 2147483647 w 23"/>
                  <a:gd name="T1" fmla="*/ 2147483647 h 43"/>
                  <a:gd name="T2" fmla="*/ 0 w 23"/>
                  <a:gd name="T3" fmla="*/ 2147483647 h 43"/>
                  <a:gd name="T4" fmla="*/ 0 w 23"/>
                  <a:gd name="T5" fmla="*/ 2147483647 h 43"/>
                  <a:gd name="T6" fmla="*/ 2147483647 w 23"/>
                  <a:gd name="T7" fmla="*/ 0 h 43"/>
                  <a:gd name="T8" fmla="*/ 2147483647 w 23"/>
                  <a:gd name="T9" fmla="*/ 2147483647 h 43"/>
                  <a:gd name="T10" fmla="*/ 0 60000 65536"/>
                  <a:gd name="T11" fmla="*/ 0 60000 65536"/>
                  <a:gd name="T12" fmla="*/ 0 60000 65536"/>
                  <a:gd name="T13" fmla="*/ 0 60000 65536"/>
                  <a:gd name="T14" fmla="*/ 0 60000 65536"/>
                  <a:gd name="T15" fmla="*/ 0 w 23"/>
                  <a:gd name="T16" fmla="*/ 0 h 43"/>
                  <a:gd name="T17" fmla="*/ 23 w 23"/>
                  <a:gd name="T18" fmla="*/ 43 h 43"/>
                </a:gdLst>
                <a:ahLst/>
                <a:cxnLst>
                  <a:cxn ang="T10">
                    <a:pos x="T0" y="T1"/>
                  </a:cxn>
                  <a:cxn ang="T11">
                    <a:pos x="T2" y="T3"/>
                  </a:cxn>
                  <a:cxn ang="T12">
                    <a:pos x="T4" y="T5"/>
                  </a:cxn>
                  <a:cxn ang="T13">
                    <a:pos x="T6" y="T7"/>
                  </a:cxn>
                  <a:cxn ang="T14">
                    <a:pos x="T8" y="T9"/>
                  </a:cxn>
                </a:cxnLst>
                <a:rect l="T15" t="T16" r="T17" b="T18"/>
                <a:pathLst>
                  <a:path w="23" h="43">
                    <a:moveTo>
                      <a:pt x="23" y="33"/>
                    </a:moveTo>
                    <a:lnTo>
                      <a:pt x="0" y="43"/>
                    </a:lnTo>
                    <a:lnTo>
                      <a:pt x="0" y="10"/>
                    </a:lnTo>
                    <a:lnTo>
                      <a:pt x="23" y="0"/>
                    </a:lnTo>
                    <a:lnTo>
                      <a:pt x="23" y="33"/>
                    </a:lnTo>
                    <a:close/>
                  </a:path>
                </a:pathLst>
              </a:custGeom>
              <a:solidFill>
                <a:srgbClr val="0051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95" name="Freeform 166">
                <a:extLst>
                  <a:ext uri="{FF2B5EF4-FFF2-40B4-BE49-F238E27FC236}">
                    <a16:creationId xmlns:a16="http://schemas.microsoft.com/office/drawing/2014/main" id="{263438C5-7C98-16DF-62A2-7E9BC4F3F315}"/>
                  </a:ext>
                </a:extLst>
              </p:cNvPr>
              <p:cNvSpPr>
                <a:spLocks/>
              </p:cNvSpPr>
              <p:nvPr/>
            </p:nvSpPr>
            <p:spPr bwMode="auto">
              <a:xfrm>
                <a:off x="4068" y="2901"/>
                <a:ext cx="47" cy="91"/>
              </a:xfrm>
              <a:custGeom>
                <a:avLst/>
                <a:gdLst>
                  <a:gd name="T0" fmla="*/ 0 w 34"/>
                  <a:gd name="T1" fmla="*/ 2147483647 h 49"/>
                  <a:gd name="T2" fmla="*/ 2147483647 w 34"/>
                  <a:gd name="T3" fmla="*/ 2147483647 h 49"/>
                  <a:gd name="T4" fmla="*/ 2147483647 w 34"/>
                  <a:gd name="T5" fmla="*/ 2147483647 h 49"/>
                  <a:gd name="T6" fmla="*/ 1 w 34"/>
                  <a:gd name="T7" fmla="*/ 0 h 49"/>
                  <a:gd name="T8" fmla="*/ 0 w 34"/>
                  <a:gd name="T9" fmla="*/ 2147483647 h 49"/>
                  <a:gd name="T10" fmla="*/ 0 60000 65536"/>
                  <a:gd name="T11" fmla="*/ 0 60000 65536"/>
                  <a:gd name="T12" fmla="*/ 0 60000 65536"/>
                  <a:gd name="T13" fmla="*/ 0 60000 65536"/>
                  <a:gd name="T14" fmla="*/ 0 60000 65536"/>
                  <a:gd name="T15" fmla="*/ 0 w 34"/>
                  <a:gd name="T16" fmla="*/ 0 h 49"/>
                  <a:gd name="T17" fmla="*/ 34 w 34"/>
                  <a:gd name="T18" fmla="*/ 49 h 49"/>
                </a:gdLst>
                <a:ahLst/>
                <a:cxnLst>
                  <a:cxn ang="T10">
                    <a:pos x="T0" y="T1"/>
                  </a:cxn>
                  <a:cxn ang="T11">
                    <a:pos x="T2" y="T3"/>
                  </a:cxn>
                  <a:cxn ang="T12">
                    <a:pos x="T4" y="T5"/>
                  </a:cxn>
                  <a:cxn ang="T13">
                    <a:pos x="T6" y="T7"/>
                  </a:cxn>
                  <a:cxn ang="T14">
                    <a:pos x="T8" y="T9"/>
                  </a:cxn>
                </a:cxnLst>
                <a:rect l="T15" t="T16" r="T17" b="T18"/>
                <a:pathLst>
                  <a:path w="34" h="49">
                    <a:moveTo>
                      <a:pt x="0" y="34"/>
                    </a:moveTo>
                    <a:lnTo>
                      <a:pt x="34" y="49"/>
                    </a:lnTo>
                    <a:lnTo>
                      <a:pt x="34" y="17"/>
                    </a:lnTo>
                    <a:lnTo>
                      <a:pt x="1" y="0"/>
                    </a:lnTo>
                    <a:lnTo>
                      <a:pt x="0" y="34"/>
                    </a:lnTo>
                    <a:close/>
                  </a:path>
                </a:pathLst>
              </a:custGeom>
              <a:solidFill>
                <a:srgbClr val="338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96" name="Freeform 167">
                <a:extLst>
                  <a:ext uri="{FF2B5EF4-FFF2-40B4-BE49-F238E27FC236}">
                    <a16:creationId xmlns:a16="http://schemas.microsoft.com/office/drawing/2014/main" id="{F5C3DD50-9A61-F46D-B7B1-DB812A352B65}"/>
                  </a:ext>
                </a:extLst>
              </p:cNvPr>
              <p:cNvSpPr>
                <a:spLocks/>
              </p:cNvSpPr>
              <p:nvPr/>
            </p:nvSpPr>
            <p:spPr bwMode="auto">
              <a:xfrm>
                <a:off x="4059" y="2918"/>
                <a:ext cx="54" cy="45"/>
              </a:xfrm>
              <a:custGeom>
                <a:avLst/>
                <a:gdLst>
                  <a:gd name="T0" fmla="*/ 2147483647 w 40"/>
                  <a:gd name="T1" fmla="*/ 0 h 24"/>
                  <a:gd name="T2" fmla="*/ 0 w 40"/>
                  <a:gd name="T3" fmla="*/ 2147483647 h 24"/>
                  <a:gd name="T4" fmla="*/ 2147483647 w 40"/>
                  <a:gd name="T5" fmla="*/ 2147483647 h 24"/>
                  <a:gd name="T6" fmla="*/ 2147483647 w 40"/>
                  <a:gd name="T7" fmla="*/ 2147483647 h 24"/>
                  <a:gd name="T8" fmla="*/ 2147483647 w 40"/>
                  <a:gd name="T9" fmla="*/ 2147483647 h 24"/>
                  <a:gd name="T10" fmla="*/ 2147483647 w 40"/>
                  <a:gd name="T11" fmla="*/ 0 h 24"/>
                  <a:gd name="T12" fmla="*/ 0 60000 65536"/>
                  <a:gd name="T13" fmla="*/ 0 60000 65536"/>
                  <a:gd name="T14" fmla="*/ 0 60000 65536"/>
                  <a:gd name="T15" fmla="*/ 0 60000 65536"/>
                  <a:gd name="T16" fmla="*/ 0 60000 65536"/>
                  <a:gd name="T17" fmla="*/ 0 60000 65536"/>
                  <a:gd name="T18" fmla="*/ 0 w 40"/>
                  <a:gd name="T19" fmla="*/ 0 h 24"/>
                  <a:gd name="T20" fmla="*/ 40 w 40"/>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40" h="24">
                    <a:moveTo>
                      <a:pt x="12" y="0"/>
                    </a:moveTo>
                    <a:lnTo>
                      <a:pt x="0" y="6"/>
                    </a:lnTo>
                    <a:lnTo>
                      <a:pt x="9" y="21"/>
                    </a:lnTo>
                    <a:lnTo>
                      <a:pt x="26" y="24"/>
                    </a:lnTo>
                    <a:lnTo>
                      <a:pt x="40" y="16"/>
                    </a:lnTo>
                    <a:lnTo>
                      <a:pt x="12" y="0"/>
                    </a:lnTo>
                    <a:close/>
                  </a:path>
                </a:pathLst>
              </a:custGeom>
              <a:solidFill>
                <a:srgbClr val="019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97" name="Freeform 168">
                <a:extLst>
                  <a:ext uri="{FF2B5EF4-FFF2-40B4-BE49-F238E27FC236}">
                    <a16:creationId xmlns:a16="http://schemas.microsoft.com/office/drawing/2014/main" id="{17FD9A2A-845A-0279-212F-D4890DF2BEA4}"/>
                  </a:ext>
                </a:extLst>
              </p:cNvPr>
              <p:cNvSpPr>
                <a:spLocks/>
              </p:cNvSpPr>
              <p:nvPr/>
            </p:nvSpPr>
            <p:spPr bwMode="auto">
              <a:xfrm>
                <a:off x="4082" y="2937"/>
                <a:ext cx="31" cy="72"/>
              </a:xfrm>
              <a:custGeom>
                <a:avLst/>
                <a:gdLst>
                  <a:gd name="T0" fmla="*/ 2147483647 w 23"/>
                  <a:gd name="T1" fmla="*/ 2147483647 h 39"/>
                  <a:gd name="T2" fmla="*/ 0 w 23"/>
                  <a:gd name="T3" fmla="*/ 2147483647 h 39"/>
                  <a:gd name="T4" fmla="*/ 0 w 23"/>
                  <a:gd name="T5" fmla="*/ 2147483647 h 39"/>
                  <a:gd name="T6" fmla="*/ 2147483647 w 23"/>
                  <a:gd name="T7" fmla="*/ 2147483647 h 39"/>
                  <a:gd name="T8" fmla="*/ 2147483647 w 23"/>
                  <a:gd name="T9" fmla="*/ 0 h 39"/>
                  <a:gd name="T10" fmla="*/ 2147483647 w 23"/>
                  <a:gd name="T11" fmla="*/ 2147483647 h 39"/>
                  <a:gd name="T12" fmla="*/ 0 60000 65536"/>
                  <a:gd name="T13" fmla="*/ 0 60000 65536"/>
                  <a:gd name="T14" fmla="*/ 0 60000 65536"/>
                  <a:gd name="T15" fmla="*/ 0 60000 65536"/>
                  <a:gd name="T16" fmla="*/ 0 60000 65536"/>
                  <a:gd name="T17" fmla="*/ 0 60000 65536"/>
                  <a:gd name="T18" fmla="*/ 0 w 23"/>
                  <a:gd name="T19" fmla="*/ 0 h 39"/>
                  <a:gd name="T20" fmla="*/ 23 w 23"/>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23" h="39">
                    <a:moveTo>
                      <a:pt x="23" y="28"/>
                    </a:moveTo>
                    <a:lnTo>
                      <a:pt x="0" y="39"/>
                    </a:lnTo>
                    <a:lnTo>
                      <a:pt x="0" y="17"/>
                    </a:lnTo>
                    <a:lnTo>
                      <a:pt x="6" y="8"/>
                    </a:lnTo>
                    <a:lnTo>
                      <a:pt x="23" y="0"/>
                    </a:lnTo>
                    <a:lnTo>
                      <a:pt x="23" y="28"/>
                    </a:lnTo>
                    <a:close/>
                  </a:path>
                </a:pathLst>
              </a:custGeom>
              <a:solidFill>
                <a:srgbClr val="0051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98" name="Freeform 169">
                <a:extLst>
                  <a:ext uri="{FF2B5EF4-FFF2-40B4-BE49-F238E27FC236}">
                    <a16:creationId xmlns:a16="http://schemas.microsoft.com/office/drawing/2014/main" id="{70BEE3B9-68BC-A79E-579A-7DDAAE38217B}"/>
                  </a:ext>
                </a:extLst>
              </p:cNvPr>
              <p:cNvSpPr>
                <a:spLocks/>
              </p:cNvSpPr>
              <p:nvPr/>
            </p:nvSpPr>
            <p:spPr bwMode="auto">
              <a:xfrm>
                <a:off x="4056" y="2959"/>
                <a:ext cx="38" cy="59"/>
              </a:xfrm>
              <a:custGeom>
                <a:avLst/>
                <a:gdLst>
                  <a:gd name="T0" fmla="*/ 2147483647 w 28"/>
                  <a:gd name="T1" fmla="*/ 2147483647 h 32"/>
                  <a:gd name="T2" fmla="*/ 2147483647 w 28"/>
                  <a:gd name="T3" fmla="*/ 2147483647 h 32"/>
                  <a:gd name="T4" fmla="*/ 2147483647 w 28"/>
                  <a:gd name="T5" fmla="*/ 2147483647 h 32"/>
                  <a:gd name="T6" fmla="*/ 2147483647 w 28"/>
                  <a:gd name="T7" fmla="*/ 2147483647 h 32"/>
                  <a:gd name="T8" fmla="*/ 0 w 28"/>
                  <a:gd name="T9" fmla="*/ 2147483647 h 32"/>
                  <a:gd name="T10" fmla="*/ 2147483647 w 28"/>
                  <a:gd name="T11" fmla="*/ 2147483647 h 32"/>
                  <a:gd name="T12" fmla="*/ 2147483647 w 28"/>
                  <a:gd name="T13" fmla="*/ 0 h 32"/>
                  <a:gd name="T14" fmla="*/ 2147483647 w 28"/>
                  <a:gd name="T15" fmla="*/ 2147483647 h 32"/>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32"/>
                  <a:gd name="T26" fmla="*/ 28 w 28"/>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32">
                    <a:moveTo>
                      <a:pt x="28" y="24"/>
                    </a:moveTo>
                    <a:lnTo>
                      <a:pt x="25" y="16"/>
                    </a:lnTo>
                    <a:lnTo>
                      <a:pt x="11" y="19"/>
                    </a:lnTo>
                    <a:lnTo>
                      <a:pt x="2" y="32"/>
                    </a:lnTo>
                    <a:lnTo>
                      <a:pt x="0" y="32"/>
                    </a:lnTo>
                    <a:lnTo>
                      <a:pt x="4" y="15"/>
                    </a:lnTo>
                    <a:lnTo>
                      <a:pt x="28" y="0"/>
                    </a:lnTo>
                    <a:lnTo>
                      <a:pt x="28" y="24"/>
                    </a:lnTo>
                    <a:close/>
                  </a:path>
                </a:pathLst>
              </a:custGeom>
              <a:solidFill>
                <a:srgbClr val="0051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99" name="Freeform 170">
                <a:extLst>
                  <a:ext uri="{FF2B5EF4-FFF2-40B4-BE49-F238E27FC236}">
                    <a16:creationId xmlns:a16="http://schemas.microsoft.com/office/drawing/2014/main" id="{68064500-7DD1-D183-E4AF-8EEE1FD83FF4}"/>
                  </a:ext>
                </a:extLst>
              </p:cNvPr>
              <p:cNvSpPr>
                <a:spLocks/>
              </p:cNvSpPr>
              <p:nvPr/>
            </p:nvSpPr>
            <p:spPr bwMode="auto">
              <a:xfrm>
                <a:off x="4038" y="2965"/>
                <a:ext cx="36" cy="53"/>
              </a:xfrm>
              <a:custGeom>
                <a:avLst/>
                <a:gdLst>
                  <a:gd name="T0" fmla="*/ 0 w 26"/>
                  <a:gd name="T1" fmla="*/ 2147483647 h 29"/>
                  <a:gd name="T2" fmla="*/ 2147483647 w 26"/>
                  <a:gd name="T3" fmla="*/ 2147483647 h 29"/>
                  <a:gd name="T4" fmla="*/ 2147483647 w 26"/>
                  <a:gd name="T5" fmla="*/ 2147483647 h 29"/>
                  <a:gd name="T6" fmla="*/ 2147483647 w 26"/>
                  <a:gd name="T7" fmla="*/ 2147483647 h 29"/>
                  <a:gd name="T8" fmla="*/ 2147483647 w 26"/>
                  <a:gd name="T9" fmla="*/ 0 h 29"/>
                  <a:gd name="T10" fmla="*/ 0 w 26"/>
                  <a:gd name="T11" fmla="*/ 2147483647 h 29"/>
                  <a:gd name="T12" fmla="*/ 0 60000 65536"/>
                  <a:gd name="T13" fmla="*/ 0 60000 65536"/>
                  <a:gd name="T14" fmla="*/ 0 60000 65536"/>
                  <a:gd name="T15" fmla="*/ 0 60000 65536"/>
                  <a:gd name="T16" fmla="*/ 0 60000 65536"/>
                  <a:gd name="T17" fmla="*/ 0 60000 65536"/>
                  <a:gd name="T18" fmla="*/ 0 w 26"/>
                  <a:gd name="T19" fmla="*/ 0 h 29"/>
                  <a:gd name="T20" fmla="*/ 26 w 2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6" h="29">
                    <a:moveTo>
                      <a:pt x="0" y="21"/>
                    </a:moveTo>
                    <a:lnTo>
                      <a:pt x="22" y="29"/>
                    </a:lnTo>
                    <a:lnTo>
                      <a:pt x="26" y="10"/>
                    </a:lnTo>
                    <a:lnTo>
                      <a:pt x="10" y="7"/>
                    </a:lnTo>
                    <a:lnTo>
                      <a:pt x="3" y="0"/>
                    </a:lnTo>
                    <a:lnTo>
                      <a:pt x="0" y="21"/>
                    </a:lnTo>
                    <a:close/>
                  </a:path>
                </a:pathLst>
              </a:custGeom>
              <a:solidFill>
                <a:srgbClr val="338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00" name="Freeform 171">
                <a:extLst>
                  <a:ext uri="{FF2B5EF4-FFF2-40B4-BE49-F238E27FC236}">
                    <a16:creationId xmlns:a16="http://schemas.microsoft.com/office/drawing/2014/main" id="{8439B7E7-FAE4-19EF-984A-39DE9A5DB4D3}"/>
                  </a:ext>
                </a:extLst>
              </p:cNvPr>
              <p:cNvSpPr>
                <a:spLocks/>
              </p:cNvSpPr>
              <p:nvPr/>
            </p:nvSpPr>
            <p:spPr bwMode="auto">
              <a:xfrm>
                <a:off x="4059" y="2972"/>
                <a:ext cx="37" cy="32"/>
              </a:xfrm>
              <a:custGeom>
                <a:avLst/>
                <a:gdLst>
                  <a:gd name="T0" fmla="*/ 2147483647 w 27"/>
                  <a:gd name="T1" fmla="*/ 0 h 17"/>
                  <a:gd name="T2" fmla="*/ 0 w 27"/>
                  <a:gd name="T3" fmla="*/ 2147483647 h 17"/>
                  <a:gd name="T4" fmla="*/ 2147483647 w 27"/>
                  <a:gd name="T5" fmla="*/ 2147483647 h 17"/>
                  <a:gd name="T6" fmla="*/ 2147483647 w 27"/>
                  <a:gd name="T7" fmla="*/ 2147483647 h 17"/>
                  <a:gd name="T8" fmla="*/ 2147483647 w 27"/>
                  <a:gd name="T9" fmla="*/ 0 h 17"/>
                  <a:gd name="T10" fmla="*/ 0 60000 65536"/>
                  <a:gd name="T11" fmla="*/ 0 60000 65536"/>
                  <a:gd name="T12" fmla="*/ 0 60000 65536"/>
                  <a:gd name="T13" fmla="*/ 0 60000 65536"/>
                  <a:gd name="T14" fmla="*/ 0 60000 65536"/>
                  <a:gd name="T15" fmla="*/ 0 w 27"/>
                  <a:gd name="T16" fmla="*/ 0 h 17"/>
                  <a:gd name="T17" fmla="*/ 27 w 27"/>
                  <a:gd name="T18" fmla="*/ 17 h 17"/>
                </a:gdLst>
                <a:ahLst/>
                <a:cxnLst>
                  <a:cxn ang="T10">
                    <a:pos x="T0" y="T1"/>
                  </a:cxn>
                  <a:cxn ang="T11">
                    <a:pos x="T2" y="T3"/>
                  </a:cxn>
                  <a:cxn ang="T12">
                    <a:pos x="T4" y="T5"/>
                  </a:cxn>
                  <a:cxn ang="T13">
                    <a:pos x="T6" y="T7"/>
                  </a:cxn>
                  <a:cxn ang="T14">
                    <a:pos x="T8" y="T9"/>
                  </a:cxn>
                </a:cxnLst>
                <a:rect l="T15" t="T16" r="T17" b="T18"/>
                <a:pathLst>
                  <a:path w="27" h="17">
                    <a:moveTo>
                      <a:pt x="21" y="0"/>
                    </a:moveTo>
                    <a:lnTo>
                      <a:pt x="0" y="15"/>
                    </a:lnTo>
                    <a:lnTo>
                      <a:pt x="11" y="17"/>
                    </a:lnTo>
                    <a:lnTo>
                      <a:pt x="27" y="3"/>
                    </a:lnTo>
                    <a:lnTo>
                      <a:pt x="21" y="0"/>
                    </a:lnTo>
                    <a:close/>
                  </a:path>
                </a:pathLst>
              </a:custGeom>
              <a:solidFill>
                <a:srgbClr val="019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01" name="Freeform 172">
                <a:extLst>
                  <a:ext uri="{FF2B5EF4-FFF2-40B4-BE49-F238E27FC236}">
                    <a16:creationId xmlns:a16="http://schemas.microsoft.com/office/drawing/2014/main" id="{2AF9F6B1-856B-77E3-C3ED-CFA931049962}"/>
                  </a:ext>
                </a:extLst>
              </p:cNvPr>
              <p:cNvSpPr>
                <a:spLocks/>
              </p:cNvSpPr>
              <p:nvPr/>
            </p:nvSpPr>
            <p:spPr bwMode="auto">
              <a:xfrm>
                <a:off x="4064" y="2974"/>
                <a:ext cx="33" cy="46"/>
              </a:xfrm>
              <a:custGeom>
                <a:avLst/>
                <a:gdLst>
                  <a:gd name="T0" fmla="*/ 2147483647 w 24"/>
                  <a:gd name="T1" fmla="*/ 2147483647 h 25"/>
                  <a:gd name="T2" fmla="*/ 2147483647 w 24"/>
                  <a:gd name="T3" fmla="*/ 2147483647 h 25"/>
                  <a:gd name="T4" fmla="*/ 2147483647 w 24"/>
                  <a:gd name="T5" fmla="*/ 2147483647 h 25"/>
                  <a:gd name="T6" fmla="*/ 2147483647 w 24"/>
                  <a:gd name="T7" fmla="*/ 2147483647 h 25"/>
                  <a:gd name="T8" fmla="*/ 2147483647 w 24"/>
                  <a:gd name="T9" fmla="*/ 2147483647 h 25"/>
                  <a:gd name="T10" fmla="*/ 0 w 24"/>
                  <a:gd name="T11" fmla="*/ 2147483647 h 25"/>
                  <a:gd name="T12" fmla="*/ 2147483647 w 24"/>
                  <a:gd name="T13" fmla="*/ 2147483647 h 25"/>
                  <a:gd name="T14" fmla="*/ 2147483647 w 24"/>
                  <a:gd name="T15" fmla="*/ 0 h 25"/>
                  <a:gd name="T16" fmla="*/ 2147483647 w 24"/>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25"/>
                  <a:gd name="T29" fmla="*/ 24 w 2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25">
                    <a:moveTo>
                      <a:pt x="24" y="10"/>
                    </a:moveTo>
                    <a:lnTo>
                      <a:pt x="22" y="15"/>
                    </a:lnTo>
                    <a:lnTo>
                      <a:pt x="17" y="4"/>
                    </a:lnTo>
                    <a:lnTo>
                      <a:pt x="7" y="10"/>
                    </a:lnTo>
                    <a:lnTo>
                      <a:pt x="4" y="23"/>
                    </a:lnTo>
                    <a:lnTo>
                      <a:pt x="0" y="25"/>
                    </a:lnTo>
                    <a:lnTo>
                      <a:pt x="4" y="10"/>
                    </a:lnTo>
                    <a:lnTo>
                      <a:pt x="22" y="0"/>
                    </a:lnTo>
                    <a:lnTo>
                      <a:pt x="24" y="10"/>
                    </a:lnTo>
                    <a:close/>
                  </a:path>
                </a:pathLst>
              </a:custGeom>
              <a:solidFill>
                <a:srgbClr val="003B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02" name="Freeform 173">
                <a:extLst>
                  <a:ext uri="{FF2B5EF4-FFF2-40B4-BE49-F238E27FC236}">
                    <a16:creationId xmlns:a16="http://schemas.microsoft.com/office/drawing/2014/main" id="{FACB29FB-C13C-4DE3-BD54-5D5BA8C05411}"/>
                  </a:ext>
                </a:extLst>
              </p:cNvPr>
              <p:cNvSpPr>
                <a:spLocks/>
              </p:cNvSpPr>
              <p:nvPr/>
            </p:nvSpPr>
            <p:spPr bwMode="auto">
              <a:xfrm>
                <a:off x="4058" y="2983"/>
                <a:ext cx="24" cy="37"/>
              </a:xfrm>
              <a:custGeom>
                <a:avLst/>
                <a:gdLst>
                  <a:gd name="T0" fmla="*/ 0 w 18"/>
                  <a:gd name="T1" fmla="*/ 2147483647 h 20"/>
                  <a:gd name="T2" fmla="*/ 2147483647 w 18"/>
                  <a:gd name="T3" fmla="*/ 2147483647 h 20"/>
                  <a:gd name="T4" fmla="*/ 2147483647 w 18"/>
                  <a:gd name="T5" fmla="*/ 2147483647 h 20"/>
                  <a:gd name="T6" fmla="*/ 2147483647 w 18"/>
                  <a:gd name="T7" fmla="*/ 0 h 20"/>
                  <a:gd name="T8" fmla="*/ 0 w 18"/>
                  <a:gd name="T9" fmla="*/ 2147483647 h 20"/>
                  <a:gd name="T10" fmla="*/ 0 60000 65536"/>
                  <a:gd name="T11" fmla="*/ 0 60000 65536"/>
                  <a:gd name="T12" fmla="*/ 0 60000 65536"/>
                  <a:gd name="T13" fmla="*/ 0 60000 65536"/>
                  <a:gd name="T14" fmla="*/ 0 60000 65536"/>
                  <a:gd name="T15" fmla="*/ 0 w 18"/>
                  <a:gd name="T16" fmla="*/ 0 h 20"/>
                  <a:gd name="T17" fmla="*/ 18 w 18"/>
                  <a:gd name="T18" fmla="*/ 20 h 20"/>
                </a:gdLst>
                <a:ahLst/>
                <a:cxnLst>
                  <a:cxn ang="T10">
                    <a:pos x="T0" y="T1"/>
                  </a:cxn>
                  <a:cxn ang="T11">
                    <a:pos x="T2" y="T3"/>
                  </a:cxn>
                  <a:cxn ang="T12">
                    <a:pos x="T4" y="T5"/>
                  </a:cxn>
                  <a:cxn ang="T13">
                    <a:pos x="T6" y="T7"/>
                  </a:cxn>
                  <a:cxn ang="T14">
                    <a:pos x="T8" y="T9"/>
                  </a:cxn>
                </a:cxnLst>
                <a:rect l="T15" t="T16" r="T17" b="T18"/>
                <a:pathLst>
                  <a:path w="18" h="20">
                    <a:moveTo>
                      <a:pt x="0" y="18"/>
                    </a:moveTo>
                    <a:lnTo>
                      <a:pt x="12" y="20"/>
                    </a:lnTo>
                    <a:lnTo>
                      <a:pt x="18" y="3"/>
                    </a:lnTo>
                    <a:lnTo>
                      <a:pt x="3" y="0"/>
                    </a:lnTo>
                    <a:lnTo>
                      <a:pt x="0" y="18"/>
                    </a:lnTo>
                    <a:close/>
                  </a:path>
                </a:pathLst>
              </a:custGeom>
              <a:solidFill>
                <a:srgbClr val="006C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03" name="Freeform 174">
                <a:extLst>
                  <a:ext uri="{FF2B5EF4-FFF2-40B4-BE49-F238E27FC236}">
                    <a16:creationId xmlns:a16="http://schemas.microsoft.com/office/drawing/2014/main" id="{D6BE490B-46C3-60E7-C5AA-6790C7E03967}"/>
                  </a:ext>
                </a:extLst>
              </p:cNvPr>
              <p:cNvSpPr>
                <a:spLocks/>
              </p:cNvSpPr>
              <p:nvPr/>
            </p:nvSpPr>
            <p:spPr bwMode="auto">
              <a:xfrm>
                <a:off x="4085" y="2942"/>
                <a:ext cx="23" cy="36"/>
              </a:xfrm>
              <a:custGeom>
                <a:avLst/>
                <a:gdLst>
                  <a:gd name="T0" fmla="*/ 2147483647 w 17"/>
                  <a:gd name="T1" fmla="*/ 2147483647 h 19"/>
                  <a:gd name="T2" fmla="*/ 0 w 17"/>
                  <a:gd name="T3" fmla="*/ 2147483647 h 19"/>
                  <a:gd name="T4" fmla="*/ 2147483647 w 17"/>
                  <a:gd name="T5" fmla="*/ 2147483647 h 19"/>
                  <a:gd name="T6" fmla="*/ 2147483647 w 17"/>
                  <a:gd name="T7" fmla="*/ 0 h 19"/>
                  <a:gd name="T8" fmla="*/ 2147483647 w 17"/>
                  <a:gd name="T9" fmla="*/ 2147483647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17" y="11"/>
                    </a:moveTo>
                    <a:lnTo>
                      <a:pt x="0" y="19"/>
                    </a:lnTo>
                    <a:lnTo>
                      <a:pt x="7" y="5"/>
                    </a:lnTo>
                    <a:lnTo>
                      <a:pt x="17" y="0"/>
                    </a:lnTo>
                    <a:lnTo>
                      <a:pt x="17" y="11"/>
                    </a:lnTo>
                    <a:close/>
                  </a:path>
                </a:pathLst>
              </a:custGeom>
              <a:solidFill>
                <a:srgbClr val="6E87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04" name="Freeform 175">
                <a:extLst>
                  <a:ext uri="{FF2B5EF4-FFF2-40B4-BE49-F238E27FC236}">
                    <a16:creationId xmlns:a16="http://schemas.microsoft.com/office/drawing/2014/main" id="{539FA974-52BF-3FBC-72F9-0BA4388112EB}"/>
                  </a:ext>
                </a:extLst>
              </p:cNvPr>
              <p:cNvSpPr>
                <a:spLocks/>
              </p:cNvSpPr>
              <p:nvPr/>
            </p:nvSpPr>
            <p:spPr bwMode="auto">
              <a:xfrm>
                <a:off x="4048" y="2953"/>
                <a:ext cx="46" cy="41"/>
              </a:xfrm>
              <a:custGeom>
                <a:avLst/>
                <a:gdLst>
                  <a:gd name="T0" fmla="*/ 0 w 34"/>
                  <a:gd name="T1" fmla="*/ 2147483647 h 22"/>
                  <a:gd name="T2" fmla="*/ 2147483647 w 34"/>
                  <a:gd name="T3" fmla="*/ 2147483647 h 22"/>
                  <a:gd name="T4" fmla="*/ 2147483647 w 34"/>
                  <a:gd name="T5" fmla="*/ 2147483647 h 22"/>
                  <a:gd name="T6" fmla="*/ 2147483647 w 34"/>
                  <a:gd name="T7" fmla="*/ 0 h 22"/>
                  <a:gd name="T8" fmla="*/ 0 w 34"/>
                  <a:gd name="T9" fmla="*/ 2147483647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8"/>
                    </a:moveTo>
                    <a:lnTo>
                      <a:pt x="12" y="22"/>
                    </a:lnTo>
                    <a:lnTo>
                      <a:pt x="34" y="5"/>
                    </a:lnTo>
                    <a:lnTo>
                      <a:pt x="16" y="0"/>
                    </a:lnTo>
                    <a:lnTo>
                      <a:pt x="0" y="18"/>
                    </a:lnTo>
                    <a:close/>
                  </a:path>
                </a:pathLst>
              </a:custGeom>
              <a:solidFill>
                <a:srgbClr val="019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05" name="Freeform 176">
                <a:extLst>
                  <a:ext uri="{FF2B5EF4-FFF2-40B4-BE49-F238E27FC236}">
                    <a16:creationId xmlns:a16="http://schemas.microsoft.com/office/drawing/2014/main" id="{83CA6A4C-DD27-3E93-18F8-7B19BE0F554F}"/>
                  </a:ext>
                </a:extLst>
              </p:cNvPr>
              <p:cNvSpPr>
                <a:spLocks/>
              </p:cNvSpPr>
              <p:nvPr/>
            </p:nvSpPr>
            <p:spPr bwMode="auto">
              <a:xfrm>
                <a:off x="4040" y="2942"/>
                <a:ext cx="37" cy="49"/>
              </a:xfrm>
              <a:custGeom>
                <a:avLst/>
                <a:gdLst>
                  <a:gd name="T0" fmla="*/ 2147483647 w 27"/>
                  <a:gd name="T1" fmla="*/ 2147483647 h 26"/>
                  <a:gd name="T2" fmla="*/ 2147483647 w 27"/>
                  <a:gd name="T3" fmla="*/ 0 h 26"/>
                  <a:gd name="T4" fmla="*/ 0 w 27"/>
                  <a:gd name="T5" fmla="*/ 2147483647 h 26"/>
                  <a:gd name="T6" fmla="*/ 2147483647 w 27"/>
                  <a:gd name="T7" fmla="*/ 2147483647 h 26"/>
                  <a:gd name="T8" fmla="*/ 2147483647 w 27"/>
                  <a:gd name="T9" fmla="*/ 2147483647 h 26"/>
                  <a:gd name="T10" fmla="*/ 0 60000 65536"/>
                  <a:gd name="T11" fmla="*/ 0 60000 65536"/>
                  <a:gd name="T12" fmla="*/ 0 60000 65536"/>
                  <a:gd name="T13" fmla="*/ 0 60000 65536"/>
                  <a:gd name="T14" fmla="*/ 0 60000 65536"/>
                  <a:gd name="T15" fmla="*/ 0 w 27"/>
                  <a:gd name="T16" fmla="*/ 0 h 26"/>
                  <a:gd name="T17" fmla="*/ 27 w 27"/>
                  <a:gd name="T18" fmla="*/ 26 h 26"/>
                </a:gdLst>
                <a:ahLst/>
                <a:cxnLst>
                  <a:cxn ang="T10">
                    <a:pos x="T0" y="T1"/>
                  </a:cxn>
                  <a:cxn ang="T11">
                    <a:pos x="T2" y="T3"/>
                  </a:cxn>
                  <a:cxn ang="T12">
                    <a:pos x="T4" y="T5"/>
                  </a:cxn>
                  <a:cxn ang="T13">
                    <a:pos x="T6" y="T7"/>
                  </a:cxn>
                  <a:cxn ang="T14">
                    <a:pos x="T8" y="T9"/>
                  </a:cxn>
                </a:cxnLst>
                <a:rect l="T15" t="T16" r="T17" b="T18"/>
                <a:pathLst>
                  <a:path w="27" h="26">
                    <a:moveTo>
                      <a:pt x="27" y="10"/>
                    </a:moveTo>
                    <a:lnTo>
                      <a:pt x="20" y="0"/>
                    </a:lnTo>
                    <a:lnTo>
                      <a:pt x="0" y="20"/>
                    </a:lnTo>
                    <a:lnTo>
                      <a:pt x="8" y="26"/>
                    </a:lnTo>
                    <a:lnTo>
                      <a:pt x="27" y="10"/>
                    </a:lnTo>
                    <a:close/>
                  </a:path>
                </a:pathLst>
              </a:custGeom>
              <a:solidFill>
                <a:srgbClr val="66BC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06" name="Freeform 177">
                <a:extLst>
                  <a:ext uri="{FF2B5EF4-FFF2-40B4-BE49-F238E27FC236}">
                    <a16:creationId xmlns:a16="http://schemas.microsoft.com/office/drawing/2014/main" id="{DEB71B9B-EA1F-DAF4-BF19-3B1313A2B6ED}"/>
                  </a:ext>
                </a:extLst>
              </p:cNvPr>
              <p:cNvSpPr>
                <a:spLocks/>
              </p:cNvSpPr>
              <p:nvPr/>
            </p:nvSpPr>
            <p:spPr bwMode="auto">
              <a:xfrm>
                <a:off x="4056" y="2924"/>
                <a:ext cx="26" cy="48"/>
              </a:xfrm>
              <a:custGeom>
                <a:avLst/>
                <a:gdLst>
                  <a:gd name="T0" fmla="*/ 2147483647 w 19"/>
                  <a:gd name="T1" fmla="*/ 2147483647 h 26"/>
                  <a:gd name="T2" fmla="*/ 2147483647 w 19"/>
                  <a:gd name="T3" fmla="*/ 0 h 26"/>
                  <a:gd name="T4" fmla="*/ 0 w 19"/>
                  <a:gd name="T5" fmla="*/ 2147483647 h 26"/>
                  <a:gd name="T6" fmla="*/ 2147483647 w 19"/>
                  <a:gd name="T7" fmla="*/ 2147483647 h 26"/>
                  <a:gd name="T8" fmla="*/ 2147483647 w 19"/>
                  <a:gd name="T9" fmla="*/ 2147483647 h 26"/>
                  <a:gd name="T10" fmla="*/ 0 60000 65536"/>
                  <a:gd name="T11" fmla="*/ 0 60000 65536"/>
                  <a:gd name="T12" fmla="*/ 0 60000 65536"/>
                  <a:gd name="T13" fmla="*/ 0 60000 65536"/>
                  <a:gd name="T14" fmla="*/ 0 60000 65536"/>
                  <a:gd name="T15" fmla="*/ 0 w 19"/>
                  <a:gd name="T16" fmla="*/ 0 h 26"/>
                  <a:gd name="T17" fmla="*/ 19 w 19"/>
                  <a:gd name="T18" fmla="*/ 26 h 26"/>
                </a:gdLst>
                <a:ahLst/>
                <a:cxnLst>
                  <a:cxn ang="T10">
                    <a:pos x="T0" y="T1"/>
                  </a:cxn>
                  <a:cxn ang="T11">
                    <a:pos x="T2" y="T3"/>
                  </a:cxn>
                  <a:cxn ang="T12">
                    <a:pos x="T4" y="T5"/>
                  </a:cxn>
                  <a:cxn ang="T13">
                    <a:pos x="T6" y="T7"/>
                  </a:cxn>
                  <a:cxn ang="T14">
                    <a:pos x="T8" y="T9"/>
                  </a:cxn>
                </a:cxnLst>
                <a:rect l="T15" t="T16" r="T17" b="T18"/>
                <a:pathLst>
                  <a:path w="19" h="26">
                    <a:moveTo>
                      <a:pt x="19" y="15"/>
                    </a:moveTo>
                    <a:lnTo>
                      <a:pt x="5" y="0"/>
                    </a:lnTo>
                    <a:lnTo>
                      <a:pt x="0" y="15"/>
                    </a:lnTo>
                    <a:lnTo>
                      <a:pt x="11" y="26"/>
                    </a:lnTo>
                    <a:lnTo>
                      <a:pt x="19" y="15"/>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07" name="Freeform 178">
                <a:extLst>
                  <a:ext uri="{FF2B5EF4-FFF2-40B4-BE49-F238E27FC236}">
                    <a16:creationId xmlns:a16="http://schemas.microsoft.com/office/drawing/2014/main" id="{481E1321-E625-95F1-EB4D-81ED4320E7B7}"/>
                  </a:ext>
                </a:extLst>
              </p:cNvPr>
              <p:cNvSpPr>
                <a:spLocks/>
              </p:cNvSpPr>
              <p:nvPr/>
            </p:nvSpPr>
            <p:spPr bwMode="auto">
              <a:xfrm>
                <a:off x="4063" y="2942"/>
                <a:ext cx="37" cy="36"/>
              </a:xfrm>
              <a:custGeom>
                <a:avLst/>
                <a:gdLst>
                  <a:gd name="T0" fmla="*/ 0 w 27"/>
                  <a:gd name="T1" fmla="*/ 2147483647 h 19"/>
                  <a:gd name="T2" fmla="*/ 2147483647 w 27"/>
                  <a:gd name="T3" fmla="*/ 2147483647 h 19"/>
                  <a:gd name="T4" fmla="*/ 2147483647 w 27"/>
                  <a:gd name="T5" fmla="*/ 2147483647 h 19"/>
                  <a:gd name="T6" fmla="*/ 2147483647 w 27"/>
                  <a:gd name="T7" fmla="*/ 0 h 19"/>
                  <a:gd name="T8" fmla="*/ 0 w 27"/>
                  <a:gd name="T9" fmla="*/ 2147483647 h 19"/>
                  <a:gd name="T10" fmla="*/ 0 60000 65536"/>
                  <a:gd name="T11" fmla="*/ 0 60000 65536"/>
                  <a:gd name="T12" fmla="*/ 0 60000 65536"/>
                  <a:gd name="T13" fmla="*/ 0 60000 65536"/>
                  <a:gd name="T14" fmla="*/ 0 60000 65536"/>
                  <a:gd name="T15" fmla="*/ 0 w 27"/>
                  <a:gd name="T16" fmla="*/ 0 h 19"/>
                  <a:gd name="T17" fmla="*/ 27 w 27"/>
                  <a:gd name="T18" fmla="*/ 19 h 19"/>
                </a:gdLst>
                <a:ahLst/>
                <a:cxnLst>
                  <a:cxn ang="T10">
                    <a:pos x="T0" y="T1"/>
                  </a:cxn>
                  <a:cxn ang="T11">
                    <a:pos x="T2" y="T3"/>
                  </a:cxn>
                  <a:cxn ang="T12">
                    <a:pos x="T4" y="T5"/>
                  </a:cxn>
                  <a:cxn ang="T13">
                    <a:pos x="T6" y="T7"/>
                  </a:cxn>
                  <a:cxn ang="T14">
                    <a:pos x="T8" y="T9"/>
                  </a:cxn>
                </a:cxnLst>
                <a:rect l="T15" t="T16" r="T17" b="T18"/>
                <a:pathLst>
                  <a:path w="27" h="19">
                    <a:moveTo>
                      <a:pt x="0" y="14"/>
                    </a:moveTo>
                    <a:lnTo>
                      <a:pt x="22" y="19"/>
                    </a:lnTo>
                    <a:lnTo>
                      <a:pt x="27" y="5"/>
                    </a:lnTo>
                    <a:lnTo>
                      <a:pt x="6" y="0"/>
                    </a:lnTo>
                    <a:lnTo>
                      <a:pt x="0" y="14"/>
                    </a:lnTo>
                    <a:close/>
                  </a:path>
                </a:pathLst>
              </a:custGeom>
              <a:solidFill>
                <a:srgbClr val="9DB9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08" name="Freeform 179">
                <a:extLst>
                  <a:ext uri="{FF2B5EF4-FFF2-40B4-BE49-F238E27FC236}">
                    <a16:creationId xmlns:a16="http://schemas.microsoft.com/office/drawing/2014/main" id="{12C5E95B-8211-426D-6CDB-6697A9674E48}"/>
                  </a:ext>
                </a:extLst>
              </p:cNvPr>
              <p:cNvSpPr>
                <a:spLocks/>
              </p:cNvSpPr>
              <p:nvPr/>
            </p:nvSpPr>
            <p:spPr bwMode="auto">
              <a:xfrm>
                <a:off x="4032" y="2979"/>
                <a:ext cx="45" cy="41"/>
              </a:xfrm>
              <a:custGeom>
                <a:avLst/>
                <a:gdLst>
                  <a:gd name="T0" fmla="*/ 1 w 33"/>
                  <a:gd name="T1" fmla="*/ 0 h 22"/>
                  <a:gd name="T2" fmla="*/ 0 w 33"/>
                  <a:gd name="T3" fmla="*/ 2147483647 h 22"/>
                  <a:gd name="T4" fmla="*/ 2147483647 w 33"/>
                  <a:gd name="T5" fmla="*/ 2147483647 h 22"/>
                  <a:gd name="T6" fmla="*/ 2147483647 w 33"/>
                  <a:gd name="T7" fmla="*/ 2147483647 h 22"/>
                  <a:gd name="T8" fmla="*/ 2147483647 w 33"/>
                  <a:gd name="T9" fmla="*/ 2147483647 h 22"/>
                  <a:gd name="T10" fmla="*/ 2147483647 w 33"/>
                  <a:gd name="T11" fmla="*/ 2147483647 h 22"/>
                  <a:gd name="T12" fmla="*/ 1 w 33"/>
                  <a:gd name="T13" fmla="*/ 0 h 22"/>
                  <a:gd name="T14" fmla="*/ 0 60000 65536"/>
                  <a:gd name="T15" fmla="*/ 0 60000 65536"/>
                  <a:gd name="T16" fmla="*/ 0 60000 65536"/>
                  <a:gd name="T17" fmla="*/ 0 60000 65536"/>
                  <a:gd name="T18" fmla="*/ 0 60000 65536"/>
                  <a:gd name="T19" fmla="*/ 0 60000 65536"/>
                  <a:gd name="T20" fmla="*/ 0 60000 65536"/>
                  <a:gd name="T21" fmla="*/ 0 w 33"/>
                  <a:gd name="T22" fmla="*/ 0 h 22"/>
                  <a:gd name="T23" fmla="*/ 33 w 33"/>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2">
                    <a:moveTo>
                      <a:pt x="1" y="0"/>
                    </a:moveTo>
                    <a:lnTo>
                      <a:pt x="0" y="2"/>
                    </a:lnTo>
                    <a:lnTo>
                      <a:pt x="13" y="16"/>
                    </a:lnTo>
                    <a:lnTo>
                      <a:pt x="28" y="22"/>
                    </a:lnTo>
                    <a:lnTo>
                      <a:pt x="33" y="20"/>
                    </a:lnTo>
                    <a:lnTo>
                      <a:pt x="15" y="13"/>
                    </a:lnTo>
                    <a:lnTo>
                      <a:pt x="1"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09" name="Freeform 180">
                <a:extLst>
                  <a:ext uri="{FF2B5EF4-FFF2-40B4-BE49-F238E27FC236}">
                    <a16:creationId xmlns:a16="http://schemas.microsoft.com/office/drawing/2014/main" id="{7185ECC4-CB11-180E-A0B2-C1813C94F444}"/>
                  </a:ext>
                </a:extLst>
              </p:cNvPr>
              <p:cNvSpPr>
                <a:spLocks/>
              </p:cNvSpPr>
              <p:nvPr/>
            </p:nvSpPr>
            <p:spPr bwMode="auto">
              <a:xfrm>
                <a:off x="4058" y="3000"/>
                <a:ext cx="19" cy="24"/>
              </a:xfrm>
              <a:custGeom>
                <a:avLst/>
                <a:gdLst>
                  <a:gd name="T0" fmla="*/ 2147483647 w 14"/>
                  <a:gd name="T1" fmla="*/ 2147483647 h 13"/>
                  <a:gd name="T2" fmla="*/ 0 w 14"/>
                  <a:gd name="T3" fmla="*/ 2147483647 h 13"/>
                  <a:gd name="T4" fmla="*/ 0 w 14"/>
                  <a:gd name="T5" fmla="*/ 2147483647 h 13"/>
                  <a:gd name="T6" fmla="*/ 2147483647 w 14"/>
                  <a:gd name="T7" fmla="*/ 0 h 13"/>
                  <a:gd name="T8" fmla="*/ 2147483647 w 14"/>
                  <a:gd name="T9" fmla="*/ 2147483647 h 13"/>
                  <a:gd name="T10" fmla="*/ 0 60000 65536"/>
                  <a:gd name="T11" fmla="*/ 0 60000 65536"/>
                  <a:gd name="T12" fmla="*/ 0 60000 65536"/>
                  <a:gd name="T13" fmla="*/ 0 60000 65536"/>
                  <a:gd name="T14" fmla="*/ 0 60000 65536"/>
                  <a:gd name="T15" fmla="*/ 0 w 14"/>
                  <a:gd name="T16" fmla="*/ 0 h 13"/>
                  <a:gd name="T17" fmla="*/ 14 w 14"/>
                  <a:gd name="T18" fmla="*/ 13 h 13"/>
                </a:gdLst>
                <a:ahLst/>
                <a:cxnLst>
                  <a:cxn ang="T10">
                    <a:pos x="T0" y="T1"/>
                  </a:cxn>
                  <a:cxn ang="T11">
                    <a:pos x="T2" y="T3"/>
                  </a:cxn>
                  <a:cxn ang="T12">
                    <a:pos x="T4" y="T5"/>
                  </a:cxn>
                  <a:cxn ang="T13">
                    <a:pos x="T6" y="T7"/>
                  </a:cxn>
                  <a:cxn ang="T14">
                    <a:pos x="T8" y="T9"/>
                  </a:cxn>
                </a:cxnLst>
                <a:rect l="T15" t="T16" r="T17" b="T18"/>
                <a:pathLst>
                  <a:path w="14" h="13">
                    <a:moveTo>
                      <a:pt x="14" y="9"/>
                    </a:moveTo>
                    <a:lnTo>
                      <a:pt x="0" y="13"/>
                    </a:lnTo>
                    <a:lnTo>
                      <a:pt x="0" y="5"/>
                    </a:lnTo>
                    <a:lnTo>
                      <a:pt x="14" y="0"/>
                    </a:lnTo>
                    <a:lnTo>
                      <a:pt x="14" y="9"/>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10" name="Freeform 181">
                <a:extLst>
                  <a:ext uri="{FF2B5EF4-FFF2-40B4-BE49-F238E27FC236}">
                    <a16:creationId xmlns:a16="http://schemas.microsoft.com/office/drawing/2014/main" id="{8623B1CD-94C4-F18D-7588-F45E9697F35B}"/>
                  </a:ext>
                </a:extLst>
              </p:cNvPr>
              <p:cNvSpPr>
                <a:spLocks/>
              </p:cNvSpPr>
              <p:nvPr/>
            </p:nvSpPr>
            <p:spPr bwMode="auto">
              <a:xfrm>
                <a:off x="4059" y="2987"/>
                <a:ext cx="23" cy="24"/>
              </a:xfrm>
              <a:custGeom>
                <a:avLst/>
                <a:gdLst>
                  <a:gd name="T0" fmla="*/ 0 w 17"/>
                  <a:gd name="T1" fmla="*/ 2147483647 h 13"/>
                  <a:gd name="T2" fmla="*/ 2147483647 w 17"/>
                  <a:gd name="T3" fmla="*/ 2147483647 h 13"/>
                  <a:gd name="T4" fmla="*/ 2147483647 w 17"/>
                  <a:gd name="T5" fmla="*/ 2147483647 h 13"/>
                  <a:gd name="T6" fmla="*/ 2147483647 w 17"/>
                  <a:gd name="T7" fmla="*/ 0 h 13"/>
                  <a:gd name="T8" fmla="*/ 0 w 17"/>
                  <a:gd name="T9" fmla="*/ 2147483647 h 13"/>
                  <a:gd name="T10" fmla="*/ 0 60000 65536"/>
                  <a:gd name="T11" fmla="*/ 0 60000 65536"/>
                  <a:gd name="T12" fmla="*/ 0 60000 65536"/>
                  <a:gd name="T13" fmla="*/ 0 60000 65536"/>
                  <a:gd name="T14" fmla="*/ 0 60000 65536"/>
                  <a:gd name="T15" fmla="*/ 0 w 17"/>
                  <a:gd name="T16" fmla="*/ 0 h 13"/>
                  <a:gd name="T17" fmla="*/ 17 w 17"/>
                  <a:gd name="T18" fmla="*/ 13 h 13"/>
                </a:gdLst>
                <a:ahLst/>
                <a:cxnLst>
                  <a:cxn ang="T10">
                    <a:pos x="T0" y="T1"/>
                  </a:cxn>
                  <a:cxn ang="T11">
                    <a:pos x="T2" y="T3"/>
                  </a:cxn>
                  <a:cxn ang="T12">
                    <a:pos x="T4" y="T5"/>
                  </a:cxn>
                  <a:cxn ang="T13">
                    <a:pos x="T6" y="T7"/>
                  </a:cxn>
                  <a:cxn ang="T14">
                    <a:pos x="T8" y="T9"/>
                  </a:cxn>
                </a:cxnLst>
                <a:rect l="T15" t="T16" r="T17" b="T18"/>
                <a:pathLst>
                  <a:path w="17" h="13">
                    <a:moveTo>
                      <a:pt x="0" y="8"/>
                    </a:moveTo>
                    <a:lnTo>
                      <a:pt x="13" y="13"/>
                    </a:lnTo>
                    <a:lnTo>
                      <a:pt x="17" y="8"/>
                    </a:lnTo>
                    <a:lnTo>
                      <a:pt x="7" y="0"/>
                    </a:lnTo>
                    <a:lnTo>
                      <a:pt x="0" y="8"/>
                    </a:lnTo>
                    <a:close/>
                  </a:path>
                </a:pathLst>
              </a:custGeom>
              <a:solidFill>
                <a:srgbClr val="66BC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411" name="Freeform 182">
                <a:extLst>
                  <a:ext uri="{FF2B5EF4-FFF2-40B4-BE49-F238E27FC236}">
                    <a16:creationId xmlns:a16="http://schemas.microsoft.com/office/drawing/2014/main" id="{D2E1EFF9-A4FA-C18F-379A-DC606E371F9B}"/>
                  </a:ext>
                </a:extLst>
              </p:cNvPr>
              <p:cNvSpPr>
                <a:spLocks/>
              </p:cNvSpPr>
              <p:nvPr/>
            </p:nvSpPr>
            <p:spPr bwMode="auto">
              <a:xfrm>
                <a:off x="4037" y="2961"/>
                <a:ext cx="15" cy="30"/>
              </a:xfrm>
              <a:custGeom>
                <a:avLst/>
                <a:gdLst>
                  <a:gd name="T0" fmla="*/ 0 w 11"/>
                  <a:gd name="T1" fmla="*/ 2147483647 h 16"/>
                  <a:gd name="T2" fmla="*/ 2147483647 w 11"/>
                  <a:gd name="T3" fmla="*/ 2147483647 h 16"/>
                  <a:gd name="T4" fmla="*/ 2147483647 w 11"/>
                  <a:gd name="T5" fmla="*/ 2147483647 h 16"/>
                  <a:gd name="T6" fmla="*/ 2147483647 w 11"/>
                  <a:gd name="T7" fmla="*/ 0 h 16"/>
                  <a:gd name="T8" fmla="*/ 0 w 11"/>
                  <a:gd name="T9" fmla="*/ 2147483647 h 16"/>
                  <a:gd name="T10" fmla="*/ 0 60000 65536"/>
                  <a:gd name="T11" fmla="*/ 0 60000 65536"/>
                  <a:gd name="T12" fmla="*/ 0 60000 65536"/>
                  <a:gd name="T13" fmla="*/ 0 60000 65536"/>
                  <a:gd name="T14" fmla="*/ 0 60000 65536"/>
                  <a:gd name="T15" fmla="*/ 0 w 11"/>
                  <a:gd name="T16" fmla="*/ 0 h 16"/>
                  <a:gd name="T17" fmla="*/ 11 w 11"/>
                  <a:gd name="T18" fmla="*/ 16 h 16"/>
                </a:gdLst>
                <a:ahLst/>
                <a:cxnLst>
                  <a:cxn ang="T10">
                    <a:pos x="T0" y="T1"/>
                  </a:cxn>
                  <a:cxn ang="T11">
                    <a:pos x="T2" y="T3"/>
                  </a:cxn>
                  <a:cxn ang="T12">
                    <a:pos x="T4" y="T5"/>
                  </a:cxn>
                  <a:cxn ang="T13">
                    <a:pos x="T6" y="T7"/>
                  </a:cxn>
                  <a:cxn ang="T14">
                    <a:pos x="T8" y="T9"/>
                  </a:cxn>
                </a:cxnLst>
                <a:rect l="T15" t="T16" r="T17" b="T18"/>
                <a:pathLst>
                  <a:path w="11" h="16">
                    <a:moveTo>
                      <a:pt x="0" y="10"/>
                    </a:moveTo>
                    <a:lnTo>
                      <a:pt x="11" y="16"/>
                    </a:lnTo>
                    <a:lnTo>
                      <a:pt x="11" y="10"/>
                    </a:lnTo>
                    <a:lnTo>
                      <a:pt x="5" y="0"/>
                    </a:lnTo>
                    <a:lnTo>
                      <a:pt x="0" y="10"/>
                    </a:lnTo>
                    <a:close/>
                  </a:path>
                </a:pathLst>
              </a:custGeom>
              <a:solidFill>
                <a:srgbClr val="66BC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grpSp>
        <p:grpSp>
          <p:nvGrpSpPr>
            <p:cNvPr id="281" name="Group 183">
              <a:extLst>
                <a:ext uri="{FF2B5EF4-FFF2-40B4-BE49-F238E27FC236}">
                  <a16:creationId xmlns:a16="http://schemas.microsoft.com/office/drawing/2014/main" id="{710A9BC5-53E6-64C0-21C5-B77A2645556E}"/>
                </a:ext>
              </a:extLst>
            </p:cNvPr>
            <p:cNvGrpSpPr>
              <a:grpSpLocks/>
            </p:cNvGrpSpPr>
            <p:nvPr/>
          </p:nvGrpSpPr>
          <p:grpSpPr bwMode="auto">
            <a:xfrm>
              <a:off x="3920" y="2784"/>
              <a:ext cx="139" cy="136"/>
              <a:chOff x="4032" y="2888"/>
              <a:chExt cx="139" cy="136"/>
            </a:xfrm>
          </p:grpSpPr>
          <p:sp>
            <p:nvSpPr>
              <p:cNvPr id="326" name="Line 184">
                <a:extLst>
                  <a:ext uri="{FF2B5EF4-FFF2-40B4-BE49-F238E27FC236}">
                    <a16:creationId xmlns:a16="http://schemas.microsoft.com/office/drawing/2014/main" id="{8506A2D7-2F7E-0FF7-3FAC-5230D2DECF16}"/>
                  </a:ext>
                </a:extLst>
              </p:cNvPr>
              <p:cNvSpPr>
                <a:spLocks noChangeShapeType="1"/>
              </p:cNvSpPr>
              <p:nvPr/>
            </p:nvSpPr>
            <p:spPr bwMode="auto">
              <a:xfrm>
                <a:off x="4152" y="2922"/>
                <a:ext cx="1" cy="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it-IT" sz="1644">
                  <a:latin typeface="Calibri" panose="020F0502020204030204" pitchFamily="34" charset="0"/>
                </a:endParaRPr>
              </a:p>
            </p:txBody>
          </p:sp>
          <p:sp>
            <p:nvSpPr>
              <p:cNvPr id="327" name="Freeform 185">
                <a:extLst>
                  <a:ext uri="{FF2B5EF4-FFF2-40B4-BE49-F238E27FC236}">
                    <a16:creationId xmlns:a16="http://schemas.microsoft.com/office/drawing/2014/main" id="{547FC4E8-783B-58AA-FF6D-673911CCF24D}"/>
                  </a:ext>
                </a:extLst>
              </p:cNvPr>
              <p:cNvSpPr>
                <a:spLocks/>
              </p:cNvSpPr>
              <p:nvPr/>
            </p:nvSpPr>
            <p:spPr bwMode="auto">
              <a:xfrm>
                <a:off x="4149" y="2929"/>
                <a:ext cx="22" cy="24"/>
              </a:xfrm>
              <a:custGeom>
                <a:avLst/>
                <a:gdLst>
                  <a:gd name="T0" fmla="*/ 2147483647 w 16"/>
                  <a:gd name="T1" fmla="*/ 2147483647 h 13"/>
                  <a:gd name="T2" fmla="*/ 0 w 16"/>
                  <a:gd name="T3" fmla="*/ 2147483647 h 13"/>
                  <a:gd name="T4" fmla="*/ 0 w 16"/>
                  <a:gd name="T5" fmla="*/ 2147483647 h 13"/>
                  <a:gd name="T6" fmla="*/ 0 w 16"/>
                  <a:gd name="T7" fmla="*/ 2147483647 h 13"/>
                  <a:gd name="T8" fmla="*/ 2147483647 w 16"/>
                  <a:gd name="T9" fmla="*/ 0 h 13"/>
                  <a:gd name="T10" fmla="*/ 2147483647 w 16"/>
                  <a:gd name="T11" fmla="*/ 0 h 13"/>
                  <a:gd name="T12" fmla="*/ 2147483647 w 16"/>
                  <a:gd name="T13" fmla="*/ 2147483647 h 13"/>
                  <a:gd name="T14" fmla="*/ 2147483647 w 16"/>
                  <a:gd name="T15" fmla="*/ 2147483647 h 13"/>
                  <a:gd name="T16" fmla="*/ 2147483647 w 16"/>
                  <a:gd name="T17" fmla="*/ 2147483647 h 13"/>
                  <a:gd name="T18" fmla="*/ 2147483647 w 16"/>
                  <a:gd name="T19" fmla="*/ 2147483647 h 13"/>
                  <a:gd name="T20" fmla="*/ 2147483647 w 16"/>
                  <a:gd name="T21" fmla="*/ 214748364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3"/>
                  <a:gd name="T35" fmla="*/ 16 w 16"/>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3">
                    <a:moveTo>
                      <a:pt x="4" y="13"/>
                    </a:moveTo>
                    <a:lnTo>
                      <a:pt x="0" y="13"/>
                    </a:lnTo>
                    <a:lnTo>
                      <a:pt x="0" y="11"/>
                    </a:lnTo>
                    <a:lnTo>
                      <a:pt x="0" y="4"/>
                    </a:lnTo>
                    <a:lnTo>
                      <a:pt x="4" y="0"/>
                    </a:lnTo>
                    <a:lnTo>
                      <a:pt x="12" y="0"/>
                    </a:lnTo>
                    <a:lnTo>
                      <a:pt x="16" y="4"/>
                    </a:lnTo>
                    <a:lnTo>
                      <a:pt x="16" y="7"/>
                    </a:lnTo>
                    <a:lnTo>
                      <a:pt x="16" y="11"/>
                    </a:lnTo>
                    <a:lnTo>
                      <a:pt x="12" y="13"/>
                    </a:lnTo>
                    <a:lnTo>
                      <a:pt x="4" y="13"/>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28" name="Freeform 186">
                <a:extLst>
                  <a:ext uri="{FF2B5EF4-FFF2-40B4-BE49-F238E27FC236}">
                    <a16:creationId xmlns:a16="http://schemas.microsoft.com/office/drawing/2014/main" id="{17032711-CD16-56FB-2B30-7D2C881D2A0C}"/>
                  </a:ext>
                </a:extLst>
              </p:cNvPr>
              <p:cNvSpPr>
                <a:spLocks/>
              </p:cNvSpPr>
              <p:nvPr/>
            </p:nvSpPr>
            <p:spPr bwMode="auto">
              <a:xfrm>
                <a:off x="4152" y="2931"/>
                <a:ext cx="19" cy="22"/>
              </a:xfrm>
              <a:custGeom>
                <a:avLst/>
                <a:gdLst>
                  <a:gd name="T0" fmla="*/ 2147483647 w 14"/>
                  <a:gd name="T1" fmla="*/ 2147483647 h 12"/>
                  <a:gd name="T2" fmla="*/ 2147483647 w 14"/>
                  <a:gd name="T3" fmla="*/ 2147483647 h 12"/>
                  <a:gd name="T4" fmla="*/ 2147483647 w 14"/>
                  <a:gd name="T5" fmla="*/ 0 h 12"/>
                  <a:gd name="T6" fmla="*/ 2147483647 w 14"/>
                  <a:gd name="T7" fmla="*/ 0 h 12"/>
                  <a:gd name="T8" fmla="*/ 0 w 14"/>
                  <a:gd name="T9" fmla="*/ 2147483647 h 12"/>
                  <a:gd name="T10" fmla="*/ 0 w 14"/>
                  <a:gd name="T11" fmla="*/ 2147483647 h 12"/>
                  <a:gd name="T12" fmla="*/ 0 w 14"/>
                  <a:gd name="T13" fmla="*/ 2147483647 h 12"/>
                  <a:gd name="T14" fmla="*/ 2147483647 w 14"/>
                  <a:gd name="T15" fmla="*/ 2147483647 h 12"/>
                  <a:gd name="T16" fmla="*/ 2147483647 w 14"/>
                  <a:gd name="T17" fmla="*/ 2147483647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2"/>
                  <a:gd name="T29" fmla="*/ 14 w 14"/>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2">
                    <a:moveTo>
                      <a:pt x="14" y="9"/>
                    </a:moveTo>
                    <a:lnTo>
                      <a:pt x="14" y="5"/>
                    </a:lnTo>
                    <a:lnTo>
                      <a:pt x="14" y="0"/>
                    </a:lnTo>
                    <a:lnTo>
                      <a:pt x="9" y="0"/>
                    </a:lnTo>
                    <a:lnTo>
                      <a:pt x="0" y="5"/>
                    </a:lnTo>
                    <a:lnTo>
                      <a:pt x="0" y="9"/>
                    </a:lnTo>
                    <a:lnTo>
                      <a:pt x="0" y="12"/>
                    </a:lnTo>
                    <a:lnTo>
                      <a:pt x="9" y="12"/>
                    </a:lnTo>
                    <a:lnTo>
                      <a:pt x="14" y="9"/>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29" name="Freeform 187">
                <a:extLst>
                  <a:ext uri="{FF2B5EF4-FFF2-40B4-BE49-F238E27FC236}">
                    <a16:creationId xmlns:a16="http://schemas.microsoft.com/office/drawing/2014/main" id="{C9784CC0-8598-67C3-353B-38728063E7A3}"/>
                  </a:ext>
                </a:extLst>
              </p:cNvPr>
              <p:cNvSpPr>
                <a:spLocks/>
              </p:cNvSpPr>
              <p:nvPr/>
            </p:nvSpPr>
            <p:spPr bwMode="auto">
              <a:xfrm>
                <a:off x="4126" y="2929"/>
                <a:ext cx="28" cy="39"/>
              </a:xfrm>
              <a:custGeom>
                <a:avLst/>
                <a:gdLst>
                  <a:gd name="T0" fmla="*/ 2147483647 w 21"/>
                  <a:gd name="T1" fmla="*/ 2147483647 h 21"/>
                  <a:gd name="T2" fmla="*/ 2147483647 w 21"/>
                  <a:gd name="T3" fmla="*/ 2147483647 h 21"/>
                  <a:gd name="T4" fmla="*/ 0 w 21"/>
                  <a:gd name="T5" fmla="*/ 2147483647 h 21"/>
                  <a:gd name="T6" fmla="*/ 0 w 21"/>
                  <a:gd name="T7" fmla="*/ 2147483647 h 21"/>
                  <a:gd name="T8" fmla="*/ 0 w 21"/>
                  <a:gd name="T9" fmla="*/ 2147483647 h 21"/>
                  <a:gd name="T10" fmla="*/ 2147483647 w 21"/>
                  <a:gd name="T11" fmla="*/ 2147483647 h 21"/>
                  <a:gd name="T12" fmla="*/ 2147483647 w 21"/>
                  <a:gd name="T13" fmla="*/ 2147483647 h 21"/>
                  <a:gd name="T14" fmla="*/ 2147483647 w 21"/>
                  <a:gd name="T15" fmla="*/ 0 h 21"/>
                  <a:gd name="T16" fmla="*/ 2147483647 w 21"/>
                  <a:gd name="T17" fmla="*/ 0 h 21"/>
                  <a:gd name="T18" fmla="*/ 2147483647 w 21"/>
                  <a:gd name="T19" fmla="*/ 0 h 21"/>
                  <a:gd name="T20" fmla="*/ 2147483647 w 21"/>
                  <a:gd name="T21" fmla="*/ 2147483647 h 21"/>
                  <a:gd name="T22" fmla="*/ 2147483647 w 21"/>
                  <a:gd name="T23" fmla="*/ 2147483647 h 21"/>
                  <a:gd name="T24" fmla="*/ 2147483647 w 21"/>
                  <a:gd name="T25" fmla="*/ 2147483647 h 21"/>
                  <a:gd name="T26" fmla="*/ 2147483647 w 21"/>
                  <a:gd name="T27" fmla="*/ 2147483647 h 21"/>
                  <a:gd name="T28" fmla="*/ 2147483647 w 21"/>
                  <a:gd name="T29" fmla="*/ 2147483647 h 21"/>
                  <a:gd name="T30" fmla="*/ 2147483647 w 21"/>
                  <a:gd name="T31" fmla="*/ 2147483647 h 21"/>
                  <a:gd name="T32" fmla="*/ 2147483647 w 21"/>
                  <a:gd name="T33" fmla="*/ 2147483647 h 21"/>
                  <a:gd name="T34" fmla="*/ 2147483647 w 21"/>
                  <a:gd name="T35" fmla="*/ 2147483647 h 21"/>
                  <a:gd name="T36" fmla="*/ 2147483647 w 21"/>
                  <a:gd name="T37" fmla="*/ 2147483647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1"/>
                  <a:gd name="T59" fmla="*/ 21 w 21"/>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1">
                    <a:moveTo>
                      <a:pt x="6" y="21"/>
                    </a:moveTo>
                    <a:lnTo>
                      <a:pt x="2" y="18"/>
                    </a:lnTo>
                    <a:lnTo>
                      <a:pt x="0" y="16"/>
                    </a:lnTo>
                    <a:lnTo>
                      <a:pt x="0" y="15"/>
                    </a:lnTo>
                    <a:lnTo>
                      <a:pt x="0" y="8"/>
                    </a:lnTo>
                    <a:lnTo>
                      <a:pt x="2" y="6"/>
                    </a:lnTo>
                    <a:lnTo>
                      <a:pt x="5" y="2"/>
                    </a:lnTo>
                    <a:lnTo>
                      <a:pt x="6" y="0"/>
                    </a:lnTo>
                    <a:lnTo>
                      <a:pt x="11" y="0"/>
                    </a:lnTo>
                    <a:lnTo>
                      <a:pt x="16" y="0"/>
                    </a:lnTo>
                    <a:lnTo>
                      <a:pt x="19" y="2"/>
                    </a:lnTo>
                    <a:lnTo>
                      <a:pt x="19" y="5"/>
                    </a:lnTo>
                    <a:lnTo>
                      <a:pt x="21" y="6"/>
                    </a:lnTo>
                    <a:lnTo>
                      <a:pt x="19" y="12"/>
                    </a:lnTo>
                    <a:lnTo>
                      <a:pt x="19" y="15"/>
                    </a:lnTo>
                    <a:lnTo>
                      <a:pt x="16" y="18"/>
                    </a:lnTo>
                    <a:lnTo>
                      <a:pt x="11" y="21"/>
                    </a:lnTo>
                    <a:lnTo>
                      <a:pt x="9" y="21"/>
                    </a:lnTo>
                    <a:lnTo>
                      <a:pt x="6"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30" name="Freeform 188">
                <a:extLst>
                  <a:ext uri="{FF2B5EF4-FFF2-40B4-BE49-F238E27FC236}">
                    <a16:creationId xmlns:a16="http://schemas.microsoft.com/office/drawing/2014/main" id="{E8EFBE53-B9AD-EC93-4293-3695996F1BD7}"/>
                  </a:ext>
                </a:extLst>
              </p:cNvPr>
              <p:cNvSpPr>
                <a:spLocks/>
              </p:cNvSpPr>
              <p:nvPr/>
            </p:nvSpPr>
            <p:spPr bwMode="auto">
              <a:xfrm>
                <a:off x="4128" y="2931"/>
                <a:ext cx="26" cy="37"/>
              </a:xfrm>
              <a:custGeom>
                <a:avLst/>
                <a:gdLst>
                  <a:gd name="T0" fmla="*/ 2147483647 w 19"/>
                  <a:gd name="T1" fmla="*/ 2147483647 h 20"/>
                  <a:gd name="T2" fmla="*/ 2147483647 w 19"/>
                  <a:gd name="T3" fmla="*/ 2147483647 h 20"/>
                  <a:gd name="T4" fmla="*/ 2147483647 w 19"/>
                  <a:gd name="T5" fmla="*/ 2147483647 h 20"/>
                  <a:gd name="T6" fmla="*/ 2147483647 w 19"/>
                  <a:gd name="T7" fmla="*/ 2147483647 h 20"/>
                  <a:gd name="T8" fmla="*/ 2147483647 w 19"/>
                  <a:gd name="T9" fmla="*/ 0 h 20"/>
                  <a:gd name="T10" fmla="*/ 2147483647 w 19"/>
                  <a:gd name="T11" fmla="*/ 0 h 20"/>
                  <a:gd name="T12" fmla="*/ 2147483647 w 19"/>
                  <a:gd name="T13" fmla="*/ 2147483647 h 20"/>
                  <a:gd name="T14" fmla="*/ 2147483647 w 19"/>
                  <a:gd name="T15" fmla="*/ 2147483647 h 20"/>
                  <a:gd name="T16" fmla="*/ 2147483647 w 19"/>
                  <a:gd name="T17" fmla="*/ 2147483647 h 20"/>
                  <a:gd name="T18" fmla="*/ 0 w 19"/>
                  <a:gd name="T19" fmla="*/ 2147483647 h 20"/>
                  <a:gd name="T20" fmla="*/ 0 w 19"/>
                  <a:gd name="T21" fmla="*/ 2147483647 h 20"/>
                  <a:gd name="T22" fmla="*/ 0 w 19"/>
                  <a:gd name="T23" fmla="*/ 2147483647 h 20"/>
                  <a:gd name="T24" fmla="*/ 2147483647 w 19"/>
                  <a:gd name="T25" fmla="*/ 2147483647 h 20"/>
                  <a:gd name="T26" fmla="*/ 2147483647 w 19"/>
                  <a:gd name="T27" fmla="*/ 2147483647 h 20"/>
                  <a:gd name="T28" fmla="*/ 2147483647 w 19"/>
                  <a:gd name="T29" fmla="*/ 2147483647 h 20"/>
                  <a:gd name="T30" fmla="*/ 2147483647 w 19"/>
                  <a:gd name="T31" fmla="*/ 2147483647 h 20"/>
                  <a:gd name="T32" fmla="*/ 2147483647 w 19"/>
                  <a:gd name="T33" fmla="*/ 2147483647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17" y="12"/>
                    </a:moveTo>
                    <a:lnTo>
                      <a:pt x="17" y="11"/>
                    </a:lnTo>
                    <a:lnTo>
                      <a:pt x="19" y="5"/>
                    </a:lnTo>
                    <a:lnTo>
                      <a:pt x="17" y="3"/>
                    </a:lnTo>
                    <a:lnTo>
                      <a:pt x="17" y="0"/>
                    </a:lnTo>
                    <a:lnTo>
                      <a:pt x="14" y="0"/>
                    </a:lnTo>
                    <a:lnTo>
                      <a:pt x="8" y="3"/>
                    </a:lnTo>
                    <a:lnTo>
                      <a:pt x="5" y="3"/>
                    </a:lnTo>
                    <a:lnTo>
                      <a:pt x="3" y="7"/>
                    </a:lnTo>
                    <a:lnTo>
                      <a:pt x="0" y="12"/>
                    </a:lnTo>
                    <a:lnTo>
                      <a:pt x="0" y="15"/>
                    </a:lnTo>
                    <a:lnTo>
                      <a:pt x="0" y="17"/>
                    </a:lnTo>
                    <a:lnTo>
                      <a:pt x="3" y="20"/>
                    </a:lnTo>
                    <a:lnTo>
                      <a:pt x="5" y="20"/>
                    </a:lnTo>
                    <a:lnTo>
                      <a:pt x="8" y="20"/>
                    </a:lnTo>
                    <a:lnTo>
                      <a:pt x="14" y="17"/>
                    </a:lnTo>
                    <a:lnTo>
                      <a:pt x="17" y="1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31" name="Freeform 189">
                <a:extLst>
                  <a:ext uri="{FF2B5EF4-FFF2-40B4-BE49-F238E27FC236}">
                    <a16:creationId xmlns:a16="http://schemas.microsoft.com/office/drawing/2014/main" id="{6D46829F-0465-830C-BE63-7553933333D6}"/>
                  </a:ext>
                </a:extLst>
              </p:cNvPr>
              <p:cNvSpPr>
                <a:spLocks/>
              </p:cNvSpPr>
              <p:nvPr/>
            </p:nvSpPr>
            <p:spPr bwMode="auto">
              <a:xfrm>
                <a:off x="4133" y="2937"/>
                <a:ext cx="19" cy="26"/>
              </a:xfrm>
              <a:custGeom>
                <a:avLst/>
                <a:gdLst>
                  <a:gd name="T0" fmla="*/ 2147483647 w 14"/>
                  <a:gd name="T1" fmla="*/ 2147483647 h 14"/>
                  <a:gd name="T2" fmla="*/ 2147483647 w 14"/>
                  <a:gd name="T3" fmla="*/ 2147483647 h 14"/>
                  <a:gd name="T4" fmla="*/ 2147483647 w 14"/>
                  <a:gd name="T5" fmla="*/ 0 h 14"/>
                  <a:gd name="T6" fmla="*/ 2147483647 w 14"/>
                  <a:gd name="T7" fmla="*/ 0 h 14"/>
                  <a:gd name="T8" fmla="*/ 0 w 14"/>
                  <a:gd name="T9" fmla="*/ 2147483647 h 14"/>
                  <a:gd name="T10" fmla="*/ 0 w 14"/>
                  <a:gd name="T11" fmla="*/ 2147483647 h 14"/>
                  <a:gd name="T12" fmla="*/ 0 w 14"/>
                  <a:gd name="T13" fmla="*/ 2147483647 h 14"/>
                  <a:gd name="T14" fmla="*/ 2147483647 w 14"/>
                  <a:gd name="T15" fmla="*/ 2147483647 h 14"/>
                  <a:gd name="T16" fmla="*/ 2147483647 w 14"/>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4"/>
                  <a:gd name="T29" fmla="*/ 14 w 1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4">
                    <a:moveTo>
                      <a:pt x="14" y="11"/>
                    </a:moveTo>
                    <a:lnTo>
                      <a:pt x="14" y="3"/>
                    </a:lnTo>
                    <a:lnTo>
                      <a:pt x="14" y="0"/>
                    </a:lnTo>
                    <a:lnTo>
                      <a:pt x="4" y="0"/>
                    </a:lnTo>
                    <a:lnTo>
                      <a:pt x="0" y="8"/>
                    </a:lnTo>
                    <a:lnTo>
                      <a:pt x="0" y="11"/>
                    </a:lnTo>
                    <a:lnTo>
                      <a:pt x="0" y="14"/>
                    </a:lnTo>
                    <a:lnTo>
                      <a:pt x="4" y="14"/>
                    </a:lnTo>
                    <a:lnTo>
                      <a:pt x="1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32" name="Freeform 190">
                <a:extLst>
                  <a:ext uri="{FF2B5EF4-FFF2-40B4-BE49-F238E27FC236}">
                    <a16:creationId xmlns:a16="http://schemas.microsoft.com/office/drawing/2014/main" id="{0089DCE1-EB02-D1E6-7B11-CD001D1F3FBE}"/>
                  </a:ext>
                </a:extLst>
              </p:cNvPr>
              <p:cNvSpPr>
                <a:spLocks/>
              </p:cNvSpPr>
              <p:nvPr/>
            </p:nvSpPr>
            <p:spPr bwMode="auto">
              <a:xfrm>
                <a:off x="4111" y="2938"/>
                <a:ext cx="30" cy="41"/>
              </a:xfrm>
              <a:custGeom>
                <a:avLst/>
                <a:gdLst>
                  <a:gd name="T0" fmla="*/ 2147483647 w 22"/>
                  <a:gd name="T1" fmla="*/ 2147483647 h 22"/>
                  <a:gd name="T2" fmla="*/ 2147483647 w 22"/>
                  <a:gd name="T3" fmla="*/ 2147483647 h 22"/>
                  <a:gd name="T4" fmla="*/ 0 w 22"/>
                  <a:gd name="T5" fmla="*/ 2147483647 h 22"/>
                  <a:gd name="T6" fmla="*/ 0 w 22"/>
                  <a:gd name="T7" fmla="*/ 2147483647 h 22"/>
                  <a:gd name="T8" fmla="*/ 0 w 22"/>
                  <a:gd name="T9" fmla="*/ 2147483647 h 22"/>
                  <a:gd name="T10" fmla="*/ 2147483647 w 22"/>
                  <a:gd name="T11" fmla="*/ 2147483647 h 22"/>
                  <a:gd name="T12" fmla="*/ 2147483647 w 22"/>
                  <a:gd name="T13" fmla="*/ 2147483647 h 22"/>
                  <a:gd name="T14" fmla="*/ 2147483647 w 22"/>
                  <a:gd name="T15" fmla="*/ 2147483647 h 22"/>
                  <a:gd name="T16" fmla="*/ 2147483647 w 22"/>
                  <a:gd name="T17" fmla="*/ 0 h 22"/>
                  <a:gd name="T18" fmla="*/ 2147483647 w 22"/>
                  <a:gd name="T19" fmla="*/ 0 h 22"/>
                  <a:gd name="T20" fmla="*/ 2147483647 w 22"/>
                  <a:gd name="T21" fmla="*/ 2147483647 h 22"/>
                  <a:gd name="T22" fmla="*/ 2147483647 w 22"/>
                  <a:gd name="T23" fmla="*/ 2147483647 h 22"/>
                  <a:gd name="T24" fmla="*/ 2147483647 w 22"/>
                  <a:gd name="T25" fmla="*/ 2147483647 h 22"/>
                  <a:gd name="T26" fmla="*/ 2147483647 w 22"/>
                  <a:gd name="T27" fmla="*/ 2147483647 h 22"/>
                  <a:gd name="T28" fmla="*/ 2147483647 w 22"/>
                  <a:gd name="T29" fmla="*/ 2147483647 h 22"/>
                  <a:gd name="T30" fmla="*/ 2147483647 w 22"/>
                  <a:gd name="T31" fmla="*/ 2147483647 h 22"/>
                  <a:gd name="T32" fmla="*/ 2147483647 w 22"/>
                  <a:gd name="T33" fmla="*/ 2147483647 h 22"/>
                  <a:gd name="T34" fmla="*/ 2147483647 w 22"/>
                  <a:gd name="T35" fmla="*/ 2147483647 h 22"/>
                  <a:gd name="T36" fmla="*/ 2147483647 w 22"/>
                  <a:gd name="T37" fmla="*/ 2147483647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22"/>
                  <a:gd name="T59" fmla="*/ 22 w 22"/>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22">
                    <a:moveTo>
                      <a:pt x="11" y="19"/>
                    </a:moveTo>
                    <a:lnTo>
                      <a:pt x="3" y="18"/>
                    </a:lnTo>
                    <a:lnTo>
                      <a:pt x="0" y="16"/>
                    </a:lnTo>
                    <a:lnTo>
                      <a:pt x="0" y="13"/>
                    </a:lnTo>
                    <a:lnTo>
                      <a:pt x="0" y="11"/>
                    </a:lnTo>
                    <a:lnTo>
                      <a:pt x="3" y="7"/>
                    </a:lnTo>
                    <a:lnTo>
                      <a:pt x="6" y="6"/>
                    </a:lnTo>
                    <a:lnTo>
                      <a:pt x="11" y="3"/>
                    </a:lnTo>
                    <a:lnTo>
                      <a:pt x="12" y="0"/>
                    </a:lnTo>
                    <a:lnTo>
                      <a:pt x="14" y="0"/>
                    </a:lnTo>
                    <a:lnTo>
                      <a:pt x="20" y="6"/>
                    </a:lnTo>
                    <a:lnTo>
                      <a:pt x="22" y="6"/>
                    </a:lnTo>
                    <a:lnTo>
                      <a:pt x="22" y="10"/>
                    </a:lnTo>
                    <a:lnTo>
                      <a:pt x="22" y="11"/>
                    </a:lnTo>
                    <a:lnTo>
                      <a:pt x="20" y="16"/>
                    </a:lnTo>
                    <a:lnTo>
                      <a:pt x="17" y="18"/>
                    </a:lnTo>
                    <a:lnTo>
                      <a:pt x="14" y="19"/>
                    </a:lnTo>
                    <a:lnTo>
                      <a:pt x="12" y="22"/>
                    </a:lnTo>
                    <a:lnTo>
                      <a:pt x="11"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33" name="Freeform 191">
                <a:extLst>
                  <a:ext uri="{FF2B5EF4-FFF2-40B4-BE49-F238E27FC236}">
                    <a16:creationId xmlns:a16="http://schemas.microsoft.com/office/drawing/2014/main" id="{06430119-A5F1-8274-1198-6A91A0E1EFAB}"/>
                  </a:ext>
                </a:extLst>
              </p:cNvPr>
              <p:cNvSpPr>
                <a:spLocks/>
              </p:cNvSpPr>
              <p:nvPr/>
            </p:nvSpPr>
            <p:spPr bwMode="auto">
              <a:xfrm>
                <a:off x="4115" y="2942"/>
                <a:ext cx="26" cy="37"/>
              </a:xfrm>
              <a:custGeom>
                <a:avLst/>
                <a:gdLst>
                  <a:gd name="T0" fmla="*/ 2147483647 w 19"/>
                  <a:gd name="T1" fmla="*/ 2147483647 h 20"/>
                  <a:gd name="T2" fmla="*/ 2147483647 w 19"/>
                  <a:gd name="T3" fmla="*/ 2147483647 h 20"/>
                  <a:gd name="T4" fmla="*/ 2147483647 w 19"/>
                  <a:gd name="T5" fmla="*/ 2147483647 h 20"/>
                  <a:gd name="T6" fmla="*/ 2147483647 w 19"/>
                  <a:gd name="T7" fmla="*/ 2147483647 h 20"/>
                  <a:gd name="T8" fmla="*/ 2147483647 w 19"/>
                  <a:gd name="T9" fmla="*/ 2147483647 h 20"/>
                  <a:gd name="T10" fmla="*/ 2147483647 w 19"/>
                  <a:gd name="T11" fmla="*/ 0 h 20"/>
                  <a:gd name="T12" fmla="*/ 2147483647 w 19"/>
                  <a:gd name="T13" fmla="*/ 2147483647 h 20"/>
                  <a:gd name="T14" fmla="*/ 2147483647 w 19"/>
                  <a:gd name="T15" fmla="*/ 2147483647 h 20"/>
                  <a:gd name="T16" fmla="*/ 2147483647 w 19"/>
                  <a:gd name="T17" fmla="*/ 2147483647 h 20"/>
                  <a:gd name="T18" fmla="*/ 0 w 19"/>
                  <a:gd name="T19" fmla="*/ 2147483647 h 20"/>
                  <a:gd name="T20" fmla="*/ 0 w 19"/>
                  <a:gd name="T21" fmla="*/ 2147483647 h 20"/>
                  <a:gd name="T22" fmla="*/ 0 w 19"/>
                  <a:gd name="T23" fmla="*/ 2147483647 h 20"/>
                  <a:gd name="T24" fmla="*/ 2147483647 w 19"/>
                  <a:gd name="T25" fmla="*/ 2147483647 h 20"/>
                  <a:gd name="T26" fmla="*/ 2147483647 w 19"/>
                  <a:gd name="T27" fmla="*/ 2147483647 h 20"/>
                  <a:gd name="T28" fmla="*/ 2147483647 w 19"/>
                  <a:gd name="T29" fmla="*/ 2147483647 h 20"/>
                  <a:gd name="T30" fmla="*/ 2147483647 w 19"/>
                  <a:gd name="T31" fmla="*/ 2147483647 h 20"/>
                  <a:gd name="T32" fmla="*/ 2147483647 w 19"/>
                  <a:gd name="T33" fmla="*/ 2147483647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17" y="12"/>
                    </a:moveTo>
                    <a:lnTo>
                      <a:pt x="19" y="9"/>
                    </a:lnTo>
                    <a:lnTo>
                      <a:pt x="19" y="6"/>
                    </a:lnTo>
                    <a:lnTo>
                      <a:pt x="19" y="3"/>
                    </a:lnTo>
                    <a:lnTo>
                      <a:pt x="17" y="3"/>
                    </a:lnTo>
                    <a:lnTo>
                      <a:pt x="14" y="0"/>
                    </a:lnTo>
                    <a:lnTo>
                      <a:pt x="11" y="3"/>
                    </a:lnTo>
                    <a:lnTo>
                      <a:pt x="8" y="5"/>
                    </a:lnTo>
                    <a:lnTo>
                      <a:pt x="5" y="6"/>
                    </a:lnTo>
                    <a:lnTo>
                      <a:pt x="0" y="10"/>
                    </a:lnTo>
                    <a:lnTo>
                      <a:pt x="0" y="12"/>
                    </a:lnTo>
                    <a:lnTo>
                      <a:pt x="0" y="17"/>
                    </a:lnTo>
                    <a:lnTo>
                      <a:pt x="5" y="17"/>
                    </a:lnTo>
                    <a:lnTo>
                      <a:pt x="8" y="20"/>
                    </a:lnTo>
                    <a:lnTo>
                      <a:pt x="11" y="17"/>
                    </a:lnTo>
                    <a:lnTo>
                      <a:pt x="14" y="15"/>
                    </a:lnTo>
                    <a:lnTo>
                      <a:pt x="17" y="1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34" name="Freeform 192">
                <a:extLst>
                  <a:ext uri="{FF2B5EF4-FFF2-40B4-BE49-F238E27FC236}">
                    <a16:creationId xmlns:a16="http://schemas.microsoft.com/office/drawing/2014/main" id="{7E041026-DCDC-DAF0-5157-3C3C4B0C96F8}"/>
                  </a:ext>
                </a:extLst>
              </p:cNvPr>
              <p:cNvSpPr>
                <a:spLocks/>
              </p:cNvSpPr>
              <p:nvPr/>
            </p:nvSpPr>
            <p:spPr bwMode="auto">
              <a:xfrm>
                <a:off x="4119" y="2950"/>
                <a:ext cx="20" cy="24"/>
              </a:xfrm>
              <a:custGeom>
                <a:avLst/>
                <a:gdLst>
                  <a:gd name="T0" fmla="*/ 2147483647 w 15"/>
                  <a:gd name="T1" fmla="*/ 2147483647 h 13"/>
                  <a:gd name="T2" fmla="*/ 2147483647 w 15"/>
                  <a:gd name="T3" fmla="*/ 2147483647 h 13"/>
                  <a:gd name="T4" fmla="*/ 2147483647 w 15"/>
                  <a:gd name="T5" fmla="*/ 0 h 13"/>
                  <a:gd name="T6" fmla="*/ 2147483647 w 15"/>
                  <a:gd name="T7" fmla="*/ 0 h 13"/>
                  <a:gd name="T8" fmla="*/ 2147483647 w 15"/>
                  <a:gd name="T9" fmla="*/ 2147483647 h 13"/>
                  <a:gd name="T10" fmla="*/ 0 w 15"/>
                  <a:gd name="T11" fmla="*/ 2147483647 h 13"/>
                  <a:gd name="T12" fmla="*/ 2147483647 w 15"/>
                  <a:gd name="T13" fmla="*/ 2147483647 h 13"/>
                  <a:gd name="T14" fmla="*/ 2147483647 w 15"/>
                  <a:gd name="T15" fmla="*/ 2147483647 h 13"/>
                  <a:gd name="T16" fmla="*/ 2147483647 w 15"/>
                  <a:gd name="T17" fmla="*/ 214748364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3"/>
                  <a:gd name="T29" fmla="*/ 15 w 15"/>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3">
                    <a:moveTo>
                      <a:pt x="11" y="6"/>
                    </a:moveTo>
                    <a:lnTo>
                      <a:pt x="15" y="2"/>
                    </a:lnTo>
                    <a:lnTo>
                      <a:pt x="11" y="0"/>
                    </a:lnTo>
                    <a:lnTo>
                      <a:pt x="7" y="0"/>
                    </a:lnTo>
                    <a:lnTo>
                      <a:pt x="3" y="2"/>
                    </a:lnTo>
                    <a:lnTo>
                      <a:pt x="0" y="10"/>
                    </a:lnTo>
                    <a:lnTo>
                      <a:pt x="3" y="13"/>
                    </a:lnTo>
                    <a:lnTo>
                      <a:pt x="7" y="10"/>
                    </a:lnTo>
                    <a:lnTo>
                      <a:pt x="1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35" name="Freeform 193">
                <a:extLst>
                  <a:ext uri="{FF2B5EF4-FFF2-40B4-BE49-F238E27FC236}">
                    <a16:creationId xmlns:a16="http://schemas.microsoft.com/office/drawing/2014/main" id="{ECC8E365-FB27-F1EF-6AAE-556072508EA9}"/>
                  </a:ext>
                </a:extLst>
              </p:cNvPr>
              <p:cNvSpPr>
                <a:spLocks/>
              </p:cNvSpPr>
              <p:nvPr/>
            </p:nvSpPr>
            <p:spPr bwMode="auto">
              <a:xfrm>
                <a:off x="4133" y="2933"/>
                <a:ext cx="27" cy="39"/>
              </a:xfrm>
              <a:custGeom>
                <a:avLst/>
                <a:gdLst>
                  <a:gd name="T0" fmla="*/ 2147483647 w 20"/>
                  <a:gd name="T1" fmla="*/ 2147483647 h 21"/>
                  <a:gd name="T2" fmla="*/ 2147483647 w 20"/>
                  <a:gd name="T3" fmla="*/ 2147483647 h 21"/>
                  <a:gd name="T4" fmla="*/ 0 w 20"/>
                  <a:gd name="T5" fmla="*/ 2147483647 h 21"/>
                  <a:gd name="T6" fmla="*/ 0 w 20"/>
                  <a:gd name="T7" fmla="*/ 2147483647 h 21"/>
                  <a:gd name="T8" fmla="*/ 0 w 20"/>
                  <a:gd name="T9" fmla="*/ 2147483647 h 21"/>
                  <a:gd name="T10" fmla="*/ 2147483647 w 20"/>
                  <a:gd name="T11" fmla="*/ 2147483647 h 21"/>
                  <a:gd name="T12" fmla="*/ 2147483647 w 20"/>
                  <a:gd name="T13" fmla="*/ 2147483647 h 21"/>
                  <a:gd name="T14" fmla="*/ 2147483647 w 20"/>
                  <a:gd name="T15" fmla="*/ 0 h 21"/>
                  <a:gd name="T16" fmla="*/ 2147483647 w 20"/>
                  <a:gd name="T17" fmla="*/ 0 h 21"/>
                  <a:gd name="T18" fmla="*/ 2147483647 w 20"/>
                  <a:gd name="T19" fmla="*/ 0 h 21"/>
                  <a:gd name="T20" fmla="*/ 2147483647 w 20"/>
                  <a:gd name="T21" fmla="*/ 2147483647 h 21"/>
                  <a:gd name="T22" fmla="*/ 2147483647 w 20"/>
                  <a:gd name="T23" fmla="*/ 2147483647 h 21"/>
                  <a:gd name="T24" fmla="*/ 2147483647 w 20"/>
                  <a:gd name="T25" fmla="*/ 2147483647 h 21"/>
                  <a:gd name="T26" fmla="*/ 2147483647 w 20"/>
                  <a:gd name="T27" fmla="*/ 2147483647 h 21"/>
                  <a:gd name="T28" fmla="*/ 2147483647 w 20"/>
                  <a:gd name="T29" fmla="*/ 2147483647 h 21"/>
                  <a:gd name="T30" fmla="*/ 2147483647 w 20"/>
                  <a:gd name="T31" fmla="*/ 2147483647 h 21"/>
                  <a:gd name="T32" fmla="*/ 2147483647 w 20"/>
                  <a:gd name="T33" fmla="*/ 2147483647 h 21"/>
                  <a:gd name="T34" fmla="*/ 2147483647 w 20"/>
                  <a:gd name="T35" fmla="*/ 2147483647 h 21"/>
                  <a:gd name="T36" fmla="*/ 2147483647 w 20"/>
                  <a:gd name="T37" fmla="*/ 2147483647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10" y="21"/>
                    </a:moveTo>
                    <a:lnTo>
                      <a:pt x="2" y="19"/>
                    </a:lnTo>
                    <a:lnTo>
                      <a:pt x="0" y="16"/>
                    </a:lnTo>
                    <a:lnTo>
                      <a:pt x="0" y="15"/>
                    </a:lnTo>
                    <a:lnTo>
                      <a:pt x="0" y="10"/>
                    </a:lnTo>
                    <a:lnTo>
                      <a:pt x="2" y="9"/>
                    </a:lnTo>
                    <a:lnTo>
                      <a:pt x="7" y="3"/>
                    </a:lnTo>
                    <a:lnTo>
                      <a:pt x="10" y="0"/>
                    </a:lnTo>
                    <a:lnTo>
                      <a:pt x="11" y="0"/>
                    </a:lnTo>
                    <a:lnTo>
                      <a:pt x="12" y="0"/>
                    </a:lnTo>
                    <a:lnTo>
                      <a:pt x="17" y="3"/>
                    </a:lnTo>
                    <a:lnTo>
                      <a:pt x="20" y="5"/>
                    </a:lnTo>
                    <a:lnTo>
                      <a:pt x="20" y="9"/>
                    </a:lnTo>
                    <a:lnTo>
                      <a:pt x="20" y="13"/>
                    </a:lnTo>
                    <a:lnTo>
                      <a:pt x="17" y="15"/>
                    </a:lnTo>
                    <a:lnTo>
                      <a:pt x="15" y="19"/>
                    </a:lnTo>
                    <a:lnTo>
                      <a:pt x="12" y="21"/>
                    </a:lnTo>
                    <a:lnTo>
                      <a:pt x="11" y="21"/>
                    </a:lnTo>
                    <a:lnTo>
                      <a:pt x="1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36" name="Freeform 194">
                <a:extLst>
                  <a:ext uri="{FF2B5EF4-FFF2-40B4-BE49-F238E27FC236}">
                    <a16:creationId xmlns:a16="http://schemas.microsoft.com/office/drawing/2014/main" id="{6144B932-FB9B-3359-A285-3F8CE6434C3C}"/>
                  </a:ext>
                </a:extLst>
              </p:cNvPr>
              <p:cNvSpPr>
                <a:spLocks/>
              </p:cNvSpPr>
              <p:nvPr/>
            </p:nvSpPr>
            <p:spPr bwMode="auto">
              <a:xfrm>
                <a:off x="4138" y="2937"/>
                <a:ext cx="22" cy="35"/>
              </a:xfrm>
              <a:custGeom>
                <a:avLst/>
                <a:gdLst>
                  <a:gd name="T0" fmla="*/ 2147483647 w 16"/>
                  <a:gd name="T1" fmla="*/ 2147483647 h 19"/>
                  <a:gd name="T2" fmla="*/ 2147483647 w 16"/>
                  <a:gd name="T3" fmla="*/ 2147483647 h 19"/>
                  <a:gd name="T4" fmla="*/ 2147483647 w 16"/>
                  <a:gd name="T5" fmla="*/ 2147483647 h 19"/>
                  <a:gd name="T6" fmla="*/ 2147483647 w 16"/>
                  <a:gd name="T7" fmla="*/ 2147483647 h 19"/>
                  <a:gd name="T8" fmla="*/ 2147483647 w 16"/>
                  <a:gd name="T9" fmla="*/ 0 h 19"/>
                  <a:gd name="T10" fmla="*/ 2147483647 w 16"/>
                  <a:gd name="T11" fmla="*/ 0 h 19"/>
                  <a:gd name="T12" fmla="*/ 2147483647 w 16"/>
                  <a:gd name="T13" fmla="*/ 0 h 19"/>
                  <a:gd name="T14" fmla="*/ 2147483647 w 16"/>
                  <a:gd name="T15" fmla="*/ 2147483647 h 19"/>
                  <a:gd name="T16" fmla="*/ 2147483647 w 16"/>
                  <a:gd name="T17" fmla="*/ 2147483647 h 19"/>
                  <a:gd name="T18" fmla="*/ 0 w 16"/>
                  <a:gd name="T19" fmla="*/ 2147483647 h 19"/>
                  <a:gd name="T20" fmla="*/ 0 w 16"/>
                  <a:gd name="T21" fmla="*/ 2147483647 h 19"/>
                  <a:gd name="T22" fmla="*/ 0 w 16"/>
                  <a:gd name="T23" fmla="*/ 2147483647 h 19"/>
                  <a:gd name="T24" fmla="*/ 2147483647 w 16"/>
                  <a:gd name="T25" fmla="*/ 2147483647 h 19"/>
                  <a:gd name="T26" fmla="*/ 2147483647 w 16"/>
                  <a:gd name="T27" fmla="*/ 2147483647 h 19"/>
                  <a:gd name="T28" fmla="*/ 2147483647 w 16"/>
                  <a:gd name="T29" fmla="*/ 2147483647 h 19"/>
                  <a:gd name="T30" fmla="*/ 2147483647 w 16"/>
                  <a:gd name="T31" fmla="*/ 2147483647 h 19"/>
                  <a:gd name="T32" fmla="*/ 2147483647 w 16"/>
                  <a:gd name="T33" fmla="*/ 214748364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9"/>
                  <a:gd name="T53" fmla="*/ 16 w 16"/>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9">
                    <a:moveTo>
                      <a:pt x="13" y="12"/>
                    </a:moveTo>
                    <a:lnTo>
                      <a:pt x="16" y="9"/>
                    </a:lnTo>
                    <a:lnTo>
                      <a:pt x="16" y="7"/>
                    </a:lnTo>
                    <a:lnTo>
                      <a:pt x="16" y="2"/>
                    </a:lnTo>
                    <a:lnTo>
                      <a:pt x="13" y="0"/>
                    </a:lnTo>
                    <a:lnTo>
                      <a:pt x="10" y="0"/>
                    </a:lnTo>
                    <a:lnTo>
                      <a:pt x="7" y="0"/>
                    </a:lnTo>
                    <a:lnTo>
                      <a:pt x="6" y="2"/>
                    </a:lnTo>
                    <a:lnTo>
                      <a:pt x="2" y="8"/>
                    </a:lnTo>
                    <a:lnTo>
                      <a:pt x="0" y="9"/>
                    </a:lnTo>
                    <a:lnTo>
                      <a:pt x="0" y="14"/>
                    </a:lnTo>
                    <a:lnTo>
                      <a:pt x="0" y="17"/>
                    </a:lnTo>
                    <a:lnTo>
                      <a:pt x="2" y="19"/>
                    </a:lnTo>
                    <a:lnTo>
                      <a:pt x="6" y="19"/>
                    </a:lnTo>
                    <a:lnTo>
                      <a:pt x="7" y="19"/>
                    </a:lnTo>
                    <a:lnTo>
                      <a:pt x="10" y="17"/>
                    </a:lnTo>
                    <a:lnTo>
                      <a:pt x="13" y="1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37" name="Freeform 195">
                <a:extLst>
                  <a:ext uri="{FF2B5EF4-FFF2-40B4-BE49-F238E27FC236}">
                    <a16:creationId xmlns:a16="http://schemas.microsoft.com/office/drawing/2014/main" id="{8D7665E9-4A85-BB84-2546-4975E40FF1D2}"/>
                  </a:ext>
                </a:extLst>
              </p:cNvPr>
              <p:cNvSpPr>
                <a:spLocks/>
              </p:cNvSpPr>
              <p:nvPr/>
            </p:nvSpPr>
            <p:spPr bwMode="auto">
              <a:xfrm>
                <a:off x="4139" y="2942"/>
                <a:ext cx="17" cy="26"/>
              </a:xfrm>
              <a:custGeom>
                <a:avLst/>
                <a:gdLst>
                  <a:gd name="T0" fmla="*/ 2147483647 w 12"/>
                  <a:gd name="T1" fmla="*/ 2147483647 h 14"/>
                  <a:gd name="T2" fmla="*/ 2147483647 w 12"/>
                  <a:gd name="T3" fmla="*/ 2147483647 h 14"/>
                  <a:gd name="T4" fmla="*/ 2147483647 w 12"/>
                  <a:gd name="T5" fmla="*/ 0 h 14"/>
                  <a:gd name="T6" fmla="*/ 2147483647 w 12"/>
                  <a:gd name="T7" fmla="*/ 0 h 14"/>
                  <a:gd name="T8" fmla="*/ 2147483647 w 12"/>
                  <a:gd name="T9" fmla="*/ 2147483647 h 14"/>
                  <a:gd name="T10" fmla="*/ 0 w 12"/>
                  <a:gd name="T11" fmla="*/ 2147483647 h 14"/>
                  <a:gd name="T12" fmla="*/ 2147483647 w 12"/>
                  <a:gd name="T13" fmla="*/ 2147483647 h 14"/>
                  <a:gd name="T14" fmla="*/ 2147483647 w 12"/>
                  <a:gd name="T15" fmla="*/ 2147483647 h 14"/>
                  <a:gd name="T16" fmla="*/ 2147483647 w 12"/>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4"/>
                  <a:gd name="T29" fmla="*/ 12 w 12"/>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4">
                    <a:moveTo>
                      <a:pt x="12" y="10"/>
                    </a:moveTo>
                    <a:lnTo>
                      <a:pt x="12" y="4"/>
                    </a:lnTo>
                    <a:lnTo>
                      <a:pt x="12" y="0"/>
                    </a:lnTo>
                    <a:lnTo>
                      <a:pt x="7" y="0"/>
                    </a:lnTo>
                    <a:lnTo>
                      <a:pt x="5" y="6"/>
                    </a:lnTo>
                    <a:lnTo>
                      <a:pt x="0" y="10"/>
                    </a:lnTo>
                    <a:lnTo>
                      <a:pt x="5" y="14"/>
                    </a:lnTo>
                    <a:lnTo>
                      <a:pt x="7" y="14"/>
                    </a:lnTo>
                    <a:lnTo>
                      <a:pt x="12" y="10"/>
                    </a:lnTo>
                    <a:close/>
                  </a:path>
                </a:pathLst>
              </a:custGeom>
              <a:solidFill>
                <a:srgbClr val="338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38" name="Freeform 196">
                <a:extLst>
                  <a:ext uri="{FF2B5EF4-FFF2-40B4-BE49-F238E27FC236}">
                    <a16:creationId xmlns:a16="http://schemas.microsoft.com/office/drawing/2014/main" id="{6CE6E870-943D-F55B-7CE1-ED8A9D0383B2}"/>
                  </a:ext>
                </a:extLst>
              </p:cNvPr>
              <p:cNvSpPr>
                <a:spLocks/>
              </p:cNvSpPr>
              <p:nvPr/>
            </p:nvSpPr>
            <p:spPr bwMode="auto">
              <a:xfrm>
                <a:off x="4119" y="2944"/>
                <a:ext cx="27" cy="43"/>
              </a:xfrm>
              <a:custGeom>
                <a:avLst/>
                <a:gdLst>
                  <a:gd name="T0" fmla="*/ 2147483647 w 20"/>
                  <a:gd name="T1" fmla="*/ 2147483647 h 23"/>
                  <a:gd name="T2" fmla="*/ 2147483647 w 20"/>
                  <a:gd name="T3" fmla="*/ 2147483647 h 23"/>
                  <a:gd name="T4" fmla="*/ 0 w 20"/>
                  <a:gd name="T5" fmla="*/ 2147483647 h 23"/>
                  <a:gd name="T6" fmla="*/ 0 w 20"/>
                  <a:gd name="T7" fmla="*/ 2147483647 h 23"/>
                  <a:gd name="T8" fmla="*/ 0 w 20"/>
                  <a:gd name="T9" fmla="*/ 2147483647 h 23"/>
                  <a:gd name="T10" fmla="*/ 2147483647 w 20"/>
                  <a:gd name="T11" fmla="*/ 2147483647 h 23"/>
                  <a:gd name="T12" fmla="*/ 2147483647 w 20"/>
                  <a:gd name="T13" fmla="*/ 2147483647 h 23"/>
                  <a:gd name="T14" fmla="*/ 2147483647 w 20"/>
                  <a:gd name="T15" fmla="*/ 2147483647 h 23"/>
                  <a:gd name="T16" fmla="*/ 2147483647 w 20"/>
                  <a:gd name="T17" fmla="*/ 0 h 23"/>
                  <a:gd name="T18" fmla="*/ 2147483647 w 20"/>
                  <a:gd name="T19" fmla="*/ 0 h 23"/>
                  <a:gd name="T20" fmla="*/ 2147483647 w 20"/>
                  <a:gd name="T21" fmla="*/ 2147483647 h 23"/>
                  <a:gd name="T22" fmla="*/ 2147483647 w 20"/>
                  <a:gd name="T23" fmla="*/ 2147483647 h 23"/>
                  <a:gd name="T24" fmla="*/ 2147483647 w 20"/>
                  <a:gd name="T25" fmla="*/ 2147483647 h 23"/>
                  <a:gd name="T26" fmla="*/ 2147483647 w 20"/>
                  <a:gd name="T27" fmla="*/ 2147483647 h 23"/>
                  <a:gd name="T28" fmla="*/ 2147483647 w 20"/>
                  <a:gd name="T29" fmla="*/ 2147483647 h 23"/>
                  <a:gd name="T30" fmla="*/ 2147483647 w 20"/>
                  <a:gd name="T31" fmla="*/ 2147483647 h 23"/>
                  <a:gd name="T32" fmla="*/ 2147483647 w 20"/>
                  <a:gd name="T33" fmla="*/ 2147483647 h 23"/>
                  <a:gd name="T34" fmla="*/ 2147483647 w 20"/>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23"/>
                  <a:gd name="T56" fmla="*/ 20 w 20"/>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23">
                    <a:moveTo>
                      <a:pt x="7" y="20"/>
                    </a:moveTo>
                    <a:lnTo>
                      <a:pt x="2" y="16"/>
                    </a:lnTo>
                    <a:lnTo>
                      <a:pt x="0" y="14"/>
                    </a:lnTo>
                    <a:lnTo>
                      <a:pt x="0" y="11"/>
                    </a:lnTo>
                    <a:lnTo>
                      <a:pt x="0" y="10"/>
                    </a:lnTo>
                    <a:lnTo>
                      <a:pt x="2" y="5"/>
                    </a:lnTo>
                    <a:lnTo>
                      <a:pt x="5" y="4"/>
                    </a:lnTo>
                    <a:lnTo>
                      <a:pt x="7" y="3"/>
                    </a:lnTo>
                    <a:lnTo>
                      <a:pt x="10" y="0"/>
                    </a:lnTo>
                    <a:lnTo>
                      <a:pt x="15" y="0"/>
                    </a:lnTo>
                    <a:lnTo>
                      <a:pt x="20" y="4"/>
                    </a:lnTo>
                    <a:lnTo>
                      <a:pt x="20" y="8"/>
                    </a:lnTo>
                    <a:lnTo>
                      <a:pt x="20" y="10"/>
                    </a:lnTo>
                    <a:lnTo>
                      <a:pt x="20" y="14"/>
                    </a:lnTo>
                    <a:lnTo>
                      <a:pt x="15" y="16"/>
                    </a:lnTo>
                    <a:lnTo>
                      <a:pt x="12" y="20"/>
                    </a:lnTo>
                    <a:lnTo>
                      <a:pt x="10" y="23"/>
                    </a:lnTo>
                    <a:lnTo>
                      <a:pt x="7"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39" name="Freeform 197">
                <a:extLst>
                  <a:ext uri="{FF2B5EF4-FFF2-40B4-BE49-F238E27FC236}">
                    <a16:creationId xmlns:a16="http://schemas.microsoft.com/office/drawing/2014/main" id="{22AB8DF9-1339-37F7-D7C5-B0F33A924A7D}"/>
                  </a:ext>
                </a:extLst>
              </p:cNvPr>
              <p:cNvSpPr>
                <a:spLocks/>
              </p:cNvSpPr>
              <p:nvPr/>
            </p:nvSpPr>
            <p:spPr bwMode="auto">
              <a:xfrm>
                <a:off x="4122" y="2948"/>
                <a:ext cx="24" cy="39"/>
              </a:xfrm>
              <a:custGeom>
                <a:avLst/>
                <a:gdLst>
                  <a:gd name="T0" fmla="*/ 2147483647 w 18"/>
                  <a:gd name="T1" fmla="*/ 2147483647 h 21"/>
                  <a:gd name="T2" fmla="*/ 2147483647 w 18"/>
                  <a:gd name="T3" fmla="*/ 2147483647 h 21"/>
                  <a:gd name="T4" fmla="*/ 2147483647 w 18"/>
                  <a:gd name="T5" fmla="*/ 2147483647 h 21"/>
                  <a:gd name="T6" fmla="*/ 2147483647 w 18"/>
                  <a:gd name="T7" fmla="*/ 2147483647 h 21"/>
                  <a:gd name="T8" fmla="*/ 2147483647 w 18"/>
                  <a:gd name="T9" fmla="*/ 0 h 21"/>
                  <a:gd name="T10" fmla="*/ 2147483647 w 18"/>
                  <a:gd name="T11" fmla="*/ 2147483647 h 21"/>
                  <a:gd name="T12" fmla="*/ 2147483647 w 18"/>
                  <a:gd name="T13" fmla="*/ 2147483647 h 21"/>
                  <a:gd name="T14" fmla="*/ 2147483647 w 18"/>
                  <a:gd name="T15" fmla="*/ 2147483647 h 21"/>
                  <a:gd name="T16" fmla="*/ 0 w 18"/>
                  <a:gd name="T17" fmla="*/ 2147483647 h 21"/>
                  <a:gd name="T18" fmla="*/ 0 w 18"/>
                  <a:gd name="T19" fmla="*/ 2147483647 h 21"/>
                  <a:gd name="T20" fmla="*/ 0 w 18"/>
                  <a:gd name="T21" fmla="*/ 2147483647 h 21"/>
                  <a:gd name="T22" fmla="*/ 2147483647 w 18"/>
                  <a:gd name="T23" fmla="*/ 2147483647 h 21"/>
                  <a:gd name="T24" fmla="*/ 2147483647 w 18"/>
                  <a:gd name="T25" fmla="*/ 2147483647 h 21"/>
                  <a:gd name="T26" fmla="*/ 2147483647 w 18"/>
                  <a:gd name="T27" fmla="*/ 2147483647 h 21"/>
                  <a:gd name="T28" fmla="*/ 2147483647 w 18"/>
                  <a:gd name="T29" fmla="*/ 2147483647 h 21"/>
                  <a:gd name="T30" fmla="*/ 2147483647 w 18"/>
                  <a:gd name="T31" fmla="*/ 2147483647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21"/>
                  <a:gd name="T50" fmla="*/ 18 w 18"/>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21">
                    <a:moveTo>
                      <a:pt x="18" y="12"/>
                    </a:moveTo>
                    <a:lnTo>
                      <a:pt x="18" y="7"/>
                    </a:lnTo>
                    <a:lnTo>
                      <a:pt x="18" y="5"/>
                    </a:lnTo>
                    <a:lnTo>
                      <a:pt x="18" y="2"/>
                    </a:lnTo>
                    <a:lnTo>
                      <a:pt x="12" y="0"/>
                    </a:lnTo>
                    <a:lnTo>
                      <a:pt x="9" y="2"/>
                    </a:lnTo>
                    <a:lnTo>
                      <a:pt x="6" y="3"/>
                    </a:lnTo>
                    <a:lnTo>
                      <a:pt x="3" y="5"/>
                    </a:lnTo>
                    <a:lnTo>
                      <a:pt x="0" y="9"/>
                    </a:lnTo>
                    <a:lnTo>
                      <a:pt x="0" y="12"/>
                    </a:lnTo>
                    <a:lnTo>
                      <a:pt x="0" y="18"/>
                    </a:lnTo>
                    <a:lnTo>
                      <a:pt x="3" y="18"/>
                    </a:lnTo>
                    <a:lnTo>
                      <a:pt x="6" y="21"/>
                    </a:lnTo>
                    <a:lnTo>
                      <a:pt x="9" y="18"/>
                    </a:lnTo>
                    <a:lnTo>
                      <a:pt x="12" y="14"/>
                    </a:lnTo>
                    <a:lnTo>
                      <a:pt x="18" y="1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40" name="Freeform 198">
                <a:extLst>
                  <a:ext uri="{FF2B5EF4-FFF2-40B4-BE49-F238E27FC236}">
                    <a16:creationId xmlns:a16="http://schemas.microsoft.com/office/drawing/2014/main" id="{3E095B50-7792-8571-309A-8AD5FE362B25}"/>
                  </a:ext>
                </a:extLst>
              </p:cNvPr>
              <p:cNvSpPr>
                <a:spLocks/>
              </p:cNvSpPr>
              <p:nvPr/>
            </p:nvSpPr>
            <p:spPr bwMode="auto">
              <a:xfrm>
                <a:off x="4126" y="2952"/>
                <a:ext cx="19" cy="27"/>
              </a:xfrm>
              <a:custGeom>
                <a:avLst/>
                <a:gdLst>
                  <a:gd name="T0" fmla="*/ 2147483647 w 14"/>
                  <a:gd name="T1" fmla="*/ 2147483647 h 15"/>
                  <a:gd name="T2" fmla="*/ 2147483647 w 14"/>
                  <a:gd name="T3" fmla="*/ 2147483647 h 15"/>
                  <a:gd name="T4" fmla="*/ 2147483647 w 14"/>
                  <a:gd name="T5" fmla="*/ 0 h 15"/>
                  <a:gd name="T6" fmla="*/ 2147483647 w 14"/>
                  <a:gd name="T7" fmla="*/ 0 h 15"/>
                  <a:gd name="T8" fmla="*/ 0 w 14"/>
                  <a:gd name="T9" fmla="*/ 2147483647 h 15"/>
                  <a:gd name="T10" fmla="*/ 0 w 14"/>
                  <a:gd name="T11" fmla="*/ 2147483647 h 15"/>
                  <a:gd name="T12" fmla="*/ 0 w 14"/>
                  <a:gd name="T13" fmla="*/ 2147483647 h 15"/>
                  <a:gd name="T14" fmla="*/ 2147483647 w 14"/>
                  <a:gd name="T15" fmla="*/ 2147483647 h 15"/>
                  <a:gd name="T16" fmla="*/ 2147483647 w 14"/>
                  <a:gd name="T17" fmla="*/ 214748364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5"/>
                  <a:gd name="T29" fmla="*/ 14 w 14"/>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5">
                    <a:moveTo>
                      <a:pt x="9" y="7"/>
                    </a:moveTo>
                    <a:lnTo>
                      <a:pt x="14" y="4"/>
                    </a:lnTo>
                    <a:lnTo>
                      <a:pt x="9" y="0"/>
                    </a:lnTo>
                    <a:lnTo>
                      <a:pt x="5" y="0"/>
                    </a:lnTo>
                    <a:lnTo>
                      <a:pt x="0" y="4"/>
                    </a:lnTo>
                    <a:lnTo>
                      <a:pt x="0" y="11"/>
                    </a:lnTo>
                    <a:lnTo>
                      <a:pt x="0" y="15"/>
                    </a:lnTo>
                    <a:lnTo>
                      <a:pt x="5" y="11"/>
                    </a:lnTo>
                    <a:lnTo>
                      <a:pt x="9" y="7"/>
                    </a:lnTo>
                    <a:close/>
                  </a:path>
                </a:pathLst>
              </a:custGeom>
              <a:solidFill>
                <a:srgbClr val="338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41" name="Freeform 199">
                <a:extLst>
                  <a:ext uri="{FF2B5EF4-FFF2-40B4-BE49-F238E27FC236}">
                    <a16:creationId xmlns:a16="http://schemas.microsoft.com/office/drawing/2014/main" id="{6E1656A6-D0EC-A346-AE4E-790F61204D08}"/>
                  </a:ext>
                </a:extLst>
              </p:cNvPr>
              <p:cNvSpPr>
                <a:spLocks/>
              </p:cNvSpPr>
              <p:nvPr/>
            </p:nvSpPr>
            <p:spPr bwMode="auto">
              <a:xfrm>
                <a:off x="4064" y="2983"/>
                <a:ext cx="29" cy="41"/>
              </a:xfrm>
              <a:custGeom>
                <a:avLst/>
                <a:gdLst>
                  <a:gd name="T0" fmla="*/ 2147483647 w 21"/>
                  <a:gd name="T1" fmla="*/ 2147483647 h 22"/>
                  <a:gd name="T2" fmla="*/ 2147483647 w 21"/>
                  <a:gd name="T3" fmla="*/ 2147483647 h 22"/>
                  <a:gd name="T4" fmla="*/ 0 w 21"/>
                  <a:gd name="T5" fmla="*/ 2147483647 h 22"/>
                  <a:gd name="T6" fmla="*/ 0 w 21"/>
                  <a:gd name="T7" fmla="*/ 2147483647 h 22"/>
                  <a:gd name="T8" fmla="*/ 0 w 21"/>
                  <a:gd name="T9" fmla="*/ 2147483647 h 22"/>
                  <a:gd name="T10" fmla="*/ 2147483647 w 21"/>
                  <a:gd name="T11" fmla="*/ 2147483647 h 22"/>
                  <a:gd name="T12" fmla="*/ 2147483647 w 21"/>
                  <a:gd name="T13" fmla="*/ 2147483647 h 22"/>
                  <a:gd name="T14" fmla="*/ 2147483647 w 21"/>
                  <a:gd name="T15" fmla="*/ 0 h 22"/>
                  <a:gd name="T16" fmla="*/ 2147483647 w 21"/>
                  <a:gd name="T17" fmla="*/ 0 h 22"/>
                  <a:gd name="T18" fmla="*/ 2147483647 w 21"/>
                  <a:gd name="T19" fmla="*/ 0 h 22"/>
                  <a:gd name="T20" fmla="*/ 2147483647 w 21"/>
                  <a:gd name="T21" fmla="*/ 2147483647 h 22"/>
                  <a:gd name="T22" fmla="*/ 2147483647 w 21"/>
                  <a:gd name="T23" fmla="*/ 2147483647 h 22"/>
                  <a:gd name="T24" fmla="*/ 2147483647 w 21"/>
                  <a:gd name="T25" fmla="*/ 2147483647 h 22"/>
                  <a:gd name="T26" fmla="*/ 2147483647 w 21"/>
                  <a:gd name="T27" fmla="*/ 2147483647 h 22"/>
                  <a:gd name="T28" fmla="*/ 2147483647 w 21"/>
                  <a:gd name="T29" fmla="*/ 2147483647 h 22"/>
                  <a:gd name="T30" fmla="*/ 2147483647 w 21"/>
                  <a:gd name="T31" fmla="*/ 2147483647 h 22"/>
                  <a:gd name="T32" fmla="*/ 2147483647 w 21"/>
                  <a:gd name="T33" fmla="*/ 2147483647 h 22"/>
                  <a:gd name="T34" fmla="*/ 2147483647 w 21"/>
                  <a:gd name="T35" fmla="*/ 2147483647 h 22"/>
                  <a:gd name="T36" fmla="*/ 2147483647 w 21"/>
                  <a:gd name="T37" fmla="*/ 2147483647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2"/>
                  <a:gd name="T59" fmla="*/ 21 w 2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2">
                    <a:moveTo>
                      <a:pt x="8" y="22"/>
                    </a:moveTo>
                    <a:lnTo>
                      <a:pt x="3" y="20"/>
                    </a:lnTo>
                    <a:lnTo>
                      <a:pt x="0" y="18"/>
                    </a:lnTo>
                    <a:lnTo>
                      <a:pt x="0" y="16"/>
                    </a:lnTo>
                    <a:lnTo>
                      <a:pt x="0" y="11"/>
                    </a:lnTo>
                    <a:lnTo>
                      <a:pt x="3" y="9"/>
                    </a:lnTo>
                    <a:lnTo>
                      <a:pt x="5" y="3"/>
                    </a:lnTo>
                    <a:lnTo>
                      <a:pt x="8" y="0"/>
                    </a:lnTo>
                    <a:lnTo>
                      <a:pt x="10" y="0"/>
                    </a:lnTo>
                    <a:lnTo>
                      <a:pt x="13" y="0"/>
                    </a:lnTo>
                    <a:lnTo>
                      <a:pt x="21" y="3"/>
                    </a:lnTo>
                    <a:lnTo>
                      <a:pt x="21" y="6"/>
                    </a:lnTo>
                    <a:lnTo>
                      <a:pt x="21" y="9"/>
                    </a:lnTo>
                    <a:lnTo>
                      <a:pt x="21" y="14"/>
                    </a:lnTo>
                    <a:lnTo>
                      <a:pt x="21" y="18"/>
                    </a:lnTo>
                    <a:lnTo>
                      <a:pt x="15" y="20"/>
                    </a:lnTo>
                    <a:lnTo>
                      <a:pt x="13" y="22"/>
                    </a:lnTo>
                    <a:lnTo>
                      <a:pt x="10" y="22"/>
                    </a:lnTo>
                    <a:lnTo>
                      <a:pt x="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42" name="Freeform 200">
                <a:extLst>
                  <a:ext uri="{FF2B5EF4-FFF2-40B4-BE49-F238E27FC236}">
                    <a16:creationId xmlns:a16="http://schemas.microsoft.com/office/drawing/2014/main" id="{6AB18A04-16DD-EF07-EE1D-9488613E7886}"/>
                  </a:ext>
                </a:extLst>
              </p:cNvPr>
              <p:cNvSpPr>
                <a:spLocks/>
              </p:cNvSpPr>
              <p:nvPr/>
            </p:nvSpPr>
            <p:spPr bwMode="auto">
              <a:xfrm>
                <a:off x="4068" y="2987"/>
                <a:ext cx="25" cy="37"/>
              </a:xfrm>
              <a:custGeom>
                <a:avLst/>
                <a:gdLst>
                  <a:gd name="T0" fmla="*/ 2147483647 w 18"/>
                  <a:gd name="T1" fmla="*/ 2147483647 h 20"/>
                  <a:gd name="T2" fmla="*/ 2147483647 w 18"/>
                  <a:gd name="T3" fmla="*/ 2147483647 h 20"/>
                  <a:gd name="T4" fmla="*/ 2147483647 w 18"/>
                  <a:gd name="T5" fmla="*/ 2147483647 h 20"/>
                  <a:gd name="T6" fmla="*/ 2147483647 w 18"/>
                  <a:gd name="T7" fmla="*/ 2147483647 h 20"/>
                  <a:gd name="T8" fmla="*/ 2147483647 w 18"/>
                  <a:gd name="T9" fmla="*/ 0 h 20"/>
                  <a:gd name="T10" fmla="*/ 2147483647 w 18"/>
                  <a:gd name="T11" fmla="*/ 0 h 20"/>
                  <a:gd name="T12" fmla="*/ 2147483647 w 18"/>
                  <a:gd name="T13" fmla="*/ 2147483647 h 20"/>
                  <a:gd name="T14" fmla="*/ 2147483647 w 18"/>
                  <a:gd name="T15" fmla="*/ 2147483647 h 20"/>
                  <a:gd name="T16" fmla="*/ 2147483647 w 18"/>
                  <a:gd name="T17" fmla="*/ 2147483647 h 20"/>
                  <a:gd name="T18" fmla="*/ 0 w 18"/>
                  <a:gd name="T19" fmla="*/ 2147483647 h 20"/>
                  <a:gd name="T20" fmla="*/ 0 w 18"/>
                  <a:gd name="T21" fmla="*/ 2147483647 h 20"/>
                  <a:gd name="T22" fmla="*/ 0 w 18"/>
                  <a:gd name="T23" fmla="*/ 2147483647 h 20"/>
                  <a:gd name="T24" fmla="*/ 2147483647 w 18"/>
                  <a:gd name="T25" fmla="*/ 2147483647 h 20"/>
                  <a:gd name="T26" fmla="*/ 2147483647 w 18"/>
                  <a:gd name="T27" fmla="*/ 2147483647 h 20"/>
                  <a:gd name="T28" fmla="*/ 2147483647 w 18"/>
                  <a:gd name="T29" fmla="*/ 2147483647 h 20"/>
                  <a:gd name="T30" fmla="*/ 2147483647 w 18"/>
                  <a:gd name="T31" fmla="*/ 2147483647 h 20"/>
                  <a:gd name="T32" fmla="*/ 2147483647 w 18"/>
                  <a:gd name="T33" fmla="*/ 2147483647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0"/>
                  <a:gd name="T53" fmla="*/ 18 w 18"/>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0">
                    <a:moveTo>
                      <a:pt x="18" y="16"/>
                    </a:moveTo>
                    <a:lnTo>
                      <a:pt x="18" y="11"/>
                    </a:lnTo>
                    <a:lnTo>
                      <a:pt x="18" y="7"/>
                    </a:lnTo>
                    <a:lnTo>
                      <a:pt x="18" y="4"/>
                    </a:lnTo>
                    <a:lnTo>
                      <a:pt x="18" y="0"/>
                    </a:lnTo>
                    <a:lnTo>
                      <a:pt x="11" y="0"/>
                    </a:lnTo>
                    <a:lnTo>
                      <a:pt x="9" y="4"/>
                    </a:lnTo>
                    <a:lnTo>
                      <a:pt x="6" y="7"/>
                    </a:lnTo>
                    <a:lnTo>
                      <a:pt x="2" y="9"/>
                    </a:lnTo>
                    <a:lnTo>
                      <a:pt x="0" y="13"/>
                    </a:lnTo>
                    <a:lnTo>
                      <a:pt x="0" y="16"/>
                    </a:lnTo>
                    <a:lnTo>
                      <a:pt x="0" y="18"/>
                    </a:lnTo>
                    <a:lnTo>
                      <a:pt x="2" y="20"/>
                    </a:lnTo>
                    <a:lnTo>
                      <a:pt x="6" y="20"/>
                    </a:lnTo>
                    <a:lnTo>
                      <a:pt x="9" y="20"/>
                    </a:lnTo>
                    <a:lnTo>
                      <a:pt x="11" y="18"/>
                    </a:lnTo>
                    <a:lnTo>
                      <a:pt x="18" y="1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43" name="Freeform 201">
                <a:extLst>
                  <a:ext uri="{FF2B5EF4-FFF2-40B4-BE49-F238E27FC236}">
                    <a16:creationId xmlns:a16="http://schemas.microsoft.com/office/drawing/2014/main" id="{6CCD304D-2FC5-3580-DA59-02DB3A0E71CB}"/>
                  </a:ext>
                </a:extLst>
              </p:cNvPr>
              <p:cNvSpPr>
                <a:spLocks/>
              </p:cNvSpPr>
              <p:nvPr/>
            </p:nvSpPr>
            <p:spPr bwMode="auto">
              <a:xfrm>
                <a:off x="4071" y="2992"/>
                <a:ext cx="19" cy="28"/>
              </a:xfrm>
              <a:custGeom>
                <a:avLst/>
                <a:gdLst>
                  <a:gd name="T0" fmla="*/ 2147483647 w 14"/>
                  <a:gd name="T1" fmla="*/ 2147483647 h 15"/>
                  <a:gd name="T2" fmla="*/ 2147483647 w 14"/>
                  <a:gd name="T3" fmla="*/ 2147483647 h 15"/>
                  <a:gd name="T4" fmla="*/ 2147483647 w 14"/>
                  <a:gd name="T5" fmla="*/ 0 h 15"/>
                  <a:gd name="T6" fmla="*/ 2147483647 w 14"/>
                  <a:gd name="T7" fmla="*/ 0 h 15"/>
                  <a:gd name="T8" fmla="*/ 0 w 14"/>
                  <a:gd name="T9" fmla="*/ 2147483647 h 15"/>
                  <a:gd name="T10" fmla="*/ 0 w 14"/>
                  <a:gd name="T11" fmla="*/ 2147483647 h 15"/>
                  <a:gd name="T12" fmla="*/ 0 w 14"/>
                  <a:gd name="T13" fmla="*/ 2147483647 h 15"/>
                  <a:gd name="T14" fmla="*/ 2147483647 w 14"/>
                  <a:gd name="T15" fmla="*/ 2147483647 h 15"/>
                  <a:gd name="T16" fmla="*/ 2147483647 w 14"/>
                  <a:gd name="T17" fmla="*/ 214748364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5"/>
                  <a:gd name="T29" fmla="*/ 14 w 14"/>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5">
                    <a:moveTo>
                      <a:pt x="9" y="11"/>
                    </a:moveTo>
                    <a:lnTo>
                      <a:pt x="14" y="4"/>
                    </a:lnTo>
                    <a:lnTo>
                      <a:pt x="9" y="0"/>
                    </a:lnTo>
                    <a:lnTo>
                      <a:pt x="5" y="0"/>
                    </a:lnTo>
                    <a:lnTo>
                      <a:pt x="0" y="8"/>
                    </a:lnTo>
                    <a:lnTo>
                      <a:pt x="0" y="11"/>
                    </a:lnTo>
                    <a:lnTo>
                      <a:pt x="0" y="15"/>
                    </a:lnTo>
                    <a:lnTo>
                      <a:pt x="5" y="15"/>
                    </a:lnTo>
                    <a:lnTo>
                      <a:pt x="9" y="11"/>
                    </a:lnTo>
                    <a:close/>
                  </a:path>
                </a:pathLst>
              </a:custGeom>
              <a:solidFill>
                <a:srgbClr val="338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44" name="Freeform 202">
                <a:extLst>
                  <a:ext uri="{FF2B5EF4-FFF2-40B4-BE49-F238E27FC236}">
                    <a16:creationId xmlns:a16="http://schemas.microsoft.com/office/drawing/2014/main" id="{C5308B0F-5D85-1276-9DC6-59427E9838D4}"/>
                  </a:ext>
                </a:extLst>
              </p:cNvPr>
              <p:cNvSpPr>
                <a:spLocks/>
              </p:cNvSpPr>
              <p:nvPr/>
            </p:nvSpPr>
            <p:spPr bwMode="auto">
              <a:xfrm>
                <a:off x="4038" y="2952"/>
                <a:ext cx="33" cy="37"/>
              </a:xfrm>
              <a:custGeom>
                <a:avLst/>
                <a:gdLst>
                  <a:gd name="T0" fmla="*/ 2147483647 w 24"/>
                  <a:gd name="T1" fmla="*/ 0 h 20"/>
                  <a:gd name="T2" fmla="*/ 0 w 24"/>
                  <a:gd name="T3" fmla="*/ 2147483647 h 20"/>
                  <a:gd name="T4" fmla="*/ 2147483647 w 24"/>
                  <a:gd name="T5" fmla="*/ 2147483647 h 20"/>
                  <a:gd name="T6" fmla="*/ 2147483647 w 24"/>
                  <a:gd name="T7" fmla="*/ 2147483647 h 20"/>
                  <a:gd name="T8" fmla="*/ 2147483647 w 24"/>
                  <a:gd name="T9" fmla="*/ 0 h 20"/>
                  <a:gd name="T10" fmla="*/ 0 60000 65536"/>
                  <a:gd name="T11" fmla="*/ 0 60000 65536"/>
                  <a:gd name="T12" fmla="*/ 0 60000 65536"/>
                  <a:gd name="T13" fmla="*/ 0 60000 65536"/>
                  <a:gd name="T14" fmla="*/ 0 60000 65536"/>
                  <a:gd name="T15" fmla="*/ 0 w 24"/>
                  <a:gd name="T16" fmla="*/ 0 h 20"/>
                  <a:gd name="T17" fmla="*/ 24 w 24"/>
                  <a:gd name="T18" fmla="*/ 20 h 20"/>
                </a:gdLst>
                <a:ahLst/>
                <a:cxnLst>
                  <a:cxn ang="T10">
                    <a:pos x="T0" y="T1"/>
                  </a:cxn>
                  <a:cxn ang="T11">
                    <a:pos x="T2" y="T3"/>
                  </a:cxn>
                  <a:cxn ang="T12">
                    <a:pos x="T4" y="T5"/>
                  </a:cxn>
                  <a:cxn ang="T13">
                    <a:pos x="T6" y="T7"/>
                  </a:cxn>
                  <a:cxn ang="T14">
                    <a:pos x="T8" y="T9"/>
                  </a:cxn>
                </a:cxnLst>
                <a:rect l="T15" t="T16" r="T17" b="T18"/>
                <a:pathLst>
                  <a:path w="24" h="20">
                    <a:moveTo>
                      <a:pt x="18" y="0"/>
                    </a:moveTo>
                    <a:lnTo>
                      <a:pt x="0" y="10"/>
                    </a:lnTo>
                    <a:lnTo>
                      <a:pt x="3" y="20"/>
                    </a:lnTo>
                    <a:lnTo>
                      <a:pt x="24" y="6"/>
                    </a:lnTo>
                    <a:lnTo>
                      <a:pt x="18" y="0"/>
                    </a:lnTo>
                    <a:close/>
                  </a:path>
                </a:pathLst>
              </a:custGeom>
              <a:solidFill>
                <a:srgbClr val="019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45" name="Freeform 203">
                <a:extLst>
                  <a:ext uri="{FF2B5EF4-FFF2-40B4-BE49-F238E27FC236}">
                    <a16:creationId xmlns:a16="http://schemas.microsoft.com/office/drawing/2014/main" id="{4C68B2BC-B1C1-E96C-EADA-BE607D4BAC0F}"/>
                  </a:ext>
                </a:extLst>
              </p:cNvPr>
              <p:cNvSpPr>
                <a:spLocks/>
              </p:cNvSpPr>
              <p:nvPr/>
            </p:nvSpPr>
            <p:spPr bwMode="auto">
              <a:xfrm>
                <a:off x="4037" y="2961"/>
                <a:ext cx="18" cy="48"/>
              </a:xfrm>
              <a:custGeom>
                <a:avLst/>
                <a:gdLst>
                  <a:gd name="T0" fmla="*/ 0 w 13"/>
                  <a:gd name="T1" fmla="*/ 2147483647 h 26"/>
                  <a:gd name="T2" fmla="*/ 2147483647 w 13"/>
                  <a:gd name="T3" fmla="*/ 2147483647 h 26"/>
                  <a:gd name="T4" fmla="*/ 2147483647 w 13"/>
                  <a:gd name="T5" fmla="*/ 2147483647 h 26"/>
                  <a:gd name="T6" fmla="*/ 2147483647 w 13"/>
                  <a:gd name="T7" fmla="*/ 0 h 26"/>
                  <a:gd name="T8" fmla="*/ 0 w 13"/>
                  <a:gd name="T9" fmla="*/ 2147483647 h 26"/>
                  <a:gd name="T10" fmla="*/ 0 60000 65536"/>
                  <a:gd name="T11" fmla="*/ 0 60000 65536"/>
                  <a:gd name="T12" fmla="*/ 0 60000 65536"/>
                  <a:gd name="T13" fmla="*/ 0 60000 65536"/>
                  <a:gd name="T14" fmla="*/ 0 60000 65536"/>
                  <a:gd name="T15" fmla="*/ 0 w 13"/>
                  <a:gd name="T16" fmla="*/ 0 h 26"/>
                  <a:gd name="T17" fmla="*/ 13 w 13"/>
                  <a:gd name="T18" fmla="*/ 26 h 26"/>
                </a:gdLst>
                <a:ahLst/>
                <a:cxnLst>
                  <a:cxn ang="T10">
                    <a:pos x="T0" y="T1"/>
                  </a:cxn>
                  <a:cxn ang="T11">
                    <a:pos x="T2" y="T3"/>
                  </a:cxn>
                  <a:cxn ang="T12">
                    <a:pos x="T4" y="T5"/>
                  </a:cxn>
                  <a:cxn ang="T13">
                    <a:pos x="T6" y="T7"/>
                  </a:cxn>
                  <a:cxn ang="T14">
                    <a:pos x="T8" y="T9"/>
                  </a:cxn>
                </a:cxnLst>
                <a:rect l="T15" t="T16" r="T17" b="T18"/>
                <a:pathLst>
                  <a:path w="13" h="26">
                    <a:moveTo>
                      <a:pt x="0" y="16"/>
                    </a:moveTo>
                    <a:lnTo>
                      <a:pt x="8" y="26"/>
                    </a:lnTo>
                    <a:lnTo>
                      <a:pt x="13" y="7"/>
                    </a:lnTo>
                    <a:lnTo>
                      <a:pt x="4" y="0"/>
                    </a:lnTo>
                    <a:lnTo>
                      <a:pt x="0" y="16"/>
                    </a:lnTo>
                    <a:close/>
                  </a:path>
                </a:pathLst>
              </a:custGeom>
              <a:solidFill>
                <a:srgbClr val="006C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46" name="Freeform 204">
                <a:extLst>
                  <a:ext uri="{FF2B5EF4-FFF2-40B4-BE49-F238E27FC236}">
                    <a16:creationId xmlns:a16="http://schemas.microsoft.com/office/drawing/2014/main" id="{9D6A5533-357F-6DFD-873C-20EC6A318556}"/>
                  </a:ext>
                </a:extLst>
              </p:cNvPr>
              <p:cNvSpPr>
                <a:spLocks/>
              </p:cNvSpPr>
              <p:nvPr/>
            </p:nvSpPr>
            <p:spPr bwMode="auto">
              <a:xfrm>
                <a:off x="4032" y="2981"/>
                <a:ext cx="39" cy="43"/>
              </a:xfrm>
              <a:custGeom>
                <a:avLst/>
                <a:gdLst>
                  <a:gd name="T0" fmla="*/ 0 w 29"/>
                  <a:gd name="T1" fmla="*/ 2147483647 h 23"/>
                  <a:gd name="T2" fmla="*/ 2147483647 w 29"/>
                  <a:gd name="T3" fmla="*/ 2147483647 h 23"/>
                  <a:gd name="T4" fmla="*/ 2147483647 w 29"/>
                  <a:gd name="T5" fmla="*/ 2147483647 h 23"/>
                  <a:gd name="T6" fmla="*/ 2147483647 w 29"/>
                  <a:gd name="T7" fmla="*/ 2147483647 h 23"/>
                  <a:gd name="T8" fmla="*/ 2147483647 w 29"/>
                  <a:gd name="T9" fmla="*/ 2147483647 h 23"/>
                  <a:gd name="T10" fmla="*/ 0 w 29"/>
                  <a:gd name="T11" fmla="*/ 0 h 23"/>
                  <a:gd name="T12" fmla="*/ 0 w 29"/>
                  <a:gd name="T13" fmla="*/ 2147483647 h 23"/>
                  <a:gd name="T14" fmla="*/ 0 60000 65536"/>
                  <a:gd name="T15" fmla="*/ 0 60000 65536"/>
                  <a:gd name="T16" fmla="*/ 0 60000 65536"/>
                  <a:gd name="T17" fmla="*/ 0 60000 65536"/>
                  <a:gd name="T18" fmla="*/ 0 60000 65536"/>
                  <a:gd name="T19" fmla="*/ 0 60000 65536"/>
                  <a:gd name="T20" fmla="*/ 0 60000 65536"/>
                  <a:gd name="T21" fmla="*/ 0 w 29"/>
                  <a:gd name="T22" fmla="*/ 0 h 23"/>
                  <a:gd name="T23" fmla="*/ 29 w 29"/>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3">
                    <a:moveTo>
                      <a:pt x="0" y="3"/>
                    </a:moveTo>
                    <a:lnTo>
                      <a:pt x="10" y="15"/>
                    </a:lnTo>
                    <a:lnTo>
                      <a:pt x="29" y="23"/>
                    </a:lnTo>
                    <a:lnTo>
                      <a:pt x="29" y="20"/>
                    </a:lnTo>
                    <a:lnTo>
                      <a:pt x="14" y="12"/>
                    </a:lnTo>
                    <a:lnTo>
                      <a:pt x="0" y="0"/>
                    </a:lnTo>
                    <a:lnTo>
                      <a:pt x="0" y="3"/>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47" name="Freeform 205">
                <a:extLst>
                  <a:ext uri="{FF2B5EF4-FFF2-40B4-BE49-F238E27FC236}">
                    <a16:creationId xmlns:a16="http://schemas.microsoft.com/office/drawing/2014/main" id="{290B3147-834C-FD20-A6ED-9C72EA3693EF}"/>
                  </a:ext>
                </a:extLst>
              </p:cNvPr>
              <p:cNvSpPr>
                <a:spLocks/>
              </p:cNvSpPr>
              <p:nvPr/>
            </p:nvSpPr>
            <p:spPr bwMode="auto">
              <a:xfrm>
                <a:off x="4088" y="2968"/>
                <a:ext cx="35" cy="36"/>
              </a:xfrm>
              <a:custGeom>
                <a:avLst/>
                <a:gdLst>
                  <a:gd name="T0" fmla="*/ 2147483647 w 26"/>
                  <a:gd name="T1" fmla="*/ 0 h 19"/>
                  <a:gd name="T2" fmla="*/ 0 w 26"/>
                  <a:gd name="T3" fmla="*/ 2147483647 h 19"/>
                  <a:gd name="T4" fmla="*/ 2147483647 w 26"/>
                  <a:gd name="T5" fmla="*/ 2147483647 h 19"/>
                  <a:gd name="T6" fmla="*/ 2147483647 w 26"/>
                  <a:gd name="T7" fmla="*/ 2147483647 h 19"/>
                  <a:gd name="T8" fmla="*/ 2147483647 w 26"/>
                  <a:gd name="T9" fmla="*/ 0 h 19"/>
                  <a:gd name="T10" fmla="*/ 0 60000 65536"/>
                  <a:gd name="T11" fmla="*/ 0 60000 65536"/>
                  <a:gd name="T12" fmla="*/ 0 60000 65536"/>
                  <a:gd name="T13" fmla="*/ 0 60000 65536"/>
                  <a:gd name="T14" fmla="*/ 0 60000 65536"/>
                  <a:gd name="T15" fmla="*/ 0 w 26"/>
                  <a:gd name="T16" fmla="*/ 0 h 19"/>
                  <a:gd name="T17" fmla="*/ 26 w 26"/>
                  <a:gd name="T18" fmla="*/ 19 h 19"/>
                </a:gdLst>
                <a:ahLst/>
                <a:cxnLst>
                  <a:cxn ang="T10">
                    <a:pos x="T0" y="T1"/>
                  </a:cxn>
                  <a:cxn ang="T11">
                    <a:pos x="T2" y="T3"/>
                  </a:cxn>
                  <a:cxn ang="T12">
                    <a:pos x="T4" y="T5"/>
                  </a:cxn>
                  <a:cxn ang="T13">
                    <a:pos x="T6" y="T7"/>
                  </a:cxn>
                  <a:cxn ang="T14">
                    <a:pos x="T8" y="T9"/>
                  </a:cxn>
                </a:cxnLst>
                <a:rect l="T15" t="T16" r="T17" b="T18"/>
                <a:pathLst>
                  <a:path w="26" h="19">
                    <a:moveTo>
                      <a:pt x="19" y="0"/>
                    </a:moveTo>
                    <a:lnTo>
                      <a:pt x="0" y="12"/>
                    </a:lnTo>
                    <a:lnTo>
                      <a:pt x="5" y="19"/>
                    </a:lnTo>
                    <a:lnTo>
                      <a:pt x="26" y="5"/>
                    </a:lnTo>
                    <a:lnTo>
                      <a:pt x="19" y="0"/>
                    </a:lnTo>
                    <a:close/>
                  </a:path>
                </a:pathLst>
              </a:custGeom>
              <a:solidFill>
                <a:srgbClr val="019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48" name="Freeform 206">
                <a:extLst>
                  <a:ext uri="{FF2B5EF4-FFF2-40B4-BE49-F238E27FC236}">
                    <a16:creationId xmlns:a16="http://schemas.microsoft.com/office/drawing/2014/main" id="{F0A690BD-48A9-B704-37D8-714C498D05BB}"/>
                  </a:ext>
                </a:extLst>
              </p:cNvPr>
              <p:cNvSpPr>
                <a:spLocks/>
              </p:cNvSpPr>
              <p:nvPr/>
            </p:nvSpPr>
            <p:spPr bwMode="auto">
              <a:xfrm>
                <a:off x="4093" y="2972"/>
                <a:ext cx="30" cy="39"/>
              </a:xfrm>
              <a:custGeom>
                <a:avLst/>
                <a:gdLst>
                  <a:gd name="T0" fmla="*/ 2147483647 w 22"/>
                  <a:gd name="T1" fmla="*/ 2147483647 h 21"/>
                  <a:gd name="T2" fmla="*/ 0 w 22"/>
                  <a:gd name="T3" fmla="*/ 2147483647 h 21"/>
                  <a:gd name="T4" fmla="*/ 0 w 22"/>
                  <a:gd name="T5" fmla="*/ 2147483647 h 21"/>
                  <a:gd name="T6" fmla="*/ 2147483647 w 22"/>
                  <a:gd name="T7" fmla="*/ 0 h 21"/>
                  <a:gd name="T8" fmla="*/ 2147483647 w 22"/>
                  <a:gd name="T9" fmla="*/ 2147483647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22" y="5"/>
                    </a:moveTo>
                    <a:lnTo>
                      <a:pt x="0" y="21"/>
                    </a:lnTo>
                    <a:lnTo>
                      <a:pt x="0" y="14"/>
                    </a:lnTo>
                    <a:lnTo>
                      <a:pt x="22" y="0"/>
                    </a:lnTo>
                    <a:lnTo>
                      <a:pt x="22" y="5"/>
                    </a:lnTo>
                    <a:close/>
                  </a:path>
                </a:pathLst>
              </a:custGeom>
              <a:solidFill>
                <a:srgbClr val="003B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49" name="Freeform 207">
                <a:extLst>
                  <a:ext uri="{FF2B5EF4-FFF2-40B4-BE49-F238E27FC236}">
                    <a16:creationId xmlns:a16="http://schemas.microsoft.com/office/drawing/2014/main" id="{F88E48D9-D083-F7E4-36B2-3E848EA47C91}"/>
                  </a:ext>
                </a:extLst>
              </p:cNvPr>
              <p:cNvSpPr>
                <a:spLocks/>
              </p:cNvSpPr>
              <p:nvPr/>
            </p:nvSpPr>
            <p:spPr bwMode="auto">
              <a:xfrm>
                <a:off x="4085" y="2979"/>
                <a:ext cx="19" cy="32"/>
              </a:xfrm>
              <a:custGeom>
                <a:avLst/>
                <a:gdLst>
                  <a:gd name="T0" fmla="*/ 0 w 14"/>
                  <a:gd name="T1" fmla="*/ 2147483647 h 17"/>
                  <a:gd name="T2" fmla="*/ 2147483647 w 14"/>
                  <a:gd name="T3" fmla="*/ 2147483647 h 17"/>
                  <a:gd name="T4" fmla="*/ 2147483647 w 14"/>
                  <a:gd name="T5" fmla="*/ 2147483647 h 17"/>
                  <a:gd name="T6" fmla="*/ 2147483647 w 14"/>
                  <a:gd name="T7" fmla="*/ 0 h 17"/>
                  <a:gd name="T8" fmla="*/ 0 w 14"/>
                  <a:gd name="T9" fmla="*/ 2147483647 h 17"/>
                  <a:gd name="T10" fmla="*/ 0 60000 65536"/>
                  <a:gd name="T11" fmla="*/ 0 60000 65536"/>
                  <a:gd name="T12" fmla="*/ 0 60000 65536"/>
                  <a:gd name="T13" fmla="*/ 0 60000 65536"/>
                  <a:gd name="T14" fmla="*/ 0 60000 65536"/>
                  <a:gd name="T15" fmla="*/ 0 w 14"/>
                  <a:gd name="T16" fmla="*/ 0 h 17"/>
                  <a:gd name="T17" fmla="*/ 14 w 14"/>
                  <a:gd name="T18" fmla="*/ 17 h 17"/>
                </a:gdLst>
                <a:ahLst/>
                <a:cxnLst>
                  <a:cxn ang="T10">
                    <a:pos x="T0" y="T1"/>
                  </a:cxn>
                  <a:cxn ang="T11">
                    <a:pos x="T2" y="T3"/>
                  </a:cxn>
                  <a:cxn ang="T12">
                    <a:pos x="T4" y="T5"/>
                  </a:cxn>
                  <a:cxn ang="T13">
                    <a:pos x="T6" y="T7"/>
                  </a:cxn>
                  <a:cxn ang="T14">
                    <a:pos x="T8" y="T9"/>
                  </a:cxn>
                </a:cxnLst>
                <a:rect l="T15" t="T16" r="T17" b="T18"/>
                <a:pathLst>
                  <a:path w="14" h="17">
                    <a:moveTo>
                      <a:pt x="0" y="6"/>
                    </a:moveTo>
                    <a:lnTo>
                      <a:pt x="14" y="17"/>
                    </a:lnTo>
                    <a:lnTo>
                      <a:pt x="14" y="8"/>
                    </a:lnTo>
                    <a:lnTo>
                      <a:pt x="4" y="0"/>
                    </a:lnTo>
                    <a:lnTo>
                      <a:pt x="0" y="6"/>
                    </a:lnTo>
                    <a:close/>
                  </a:path>
                </a:pathLst>
              </a:custGeom>
              <a:solidFill>
                <a:srgbClr val="006C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50" name="Freeform 208">
                <a:extLst>
                  <a:ext uri="{FF2B5EF4-FFF2-40B4-BE49-F238E27FC236}">
                    <a16:creationId xmlns:a16="http://schemas.microsoft.com/office/drawing/2014/main" id="{ACFD2186-6405-A768-EDF5-0E9DDAC230A7}"/>
                  </a:ext>
                </a:extLst>
              </p:cNvPr>
              <p:cNvSpPr>
                <a:spLocks/>
              </p:cNvSpPr>
              <p:nvPr/>
            </p:nvSpPr>
            <p:spPr bwMode="auto">
              <a:xfrm>
                <a:off x="4070" y="2888"/>
                <a:ext cx="63" cy="56"/>
              </a:xfrm>
              <a:custGeom>
                <a:avLst/>
                <a:gdLst>
                  <a:gd name="T0" fmla="*/ 2147483647 w 46"/>
                  <a:gd name="T1" fmla="*/ 0 h 30"/>
                  <a:gd name="T2" fmla="*/ 0 w 46"/>
                  <a:gd name="T3" fmla="*/ 2147483647 h 30"/>
                  <a:gd name="T4" fmla="*/ 2147483647 w 46"/>
                  <a:gd name="T5" fmla="*/ 2147483647 h 30"/>
                  <a:gd name="T6" fmla="*/ 2147483647 w 46"/>
                  <a:gd name="T7" fmla="*/ 2147483647 h 30"/>
                  <a:gd name="T8" fmla="*/ 2147483647 w 46"/>
                  <a:gd name="T9" fmla="*/ 0 h 30"/>
                  <a:gd name="T10" fmla="*/ 0 60000 65536"/>
                  <a:gd name="T11" fmla="*/ 0 60000 65536"/>
                  <a:gd name="T12" fmla="*/ 0 60000 65536"/>
                  <a:gd name="T13" fmla="*/ 0 60000 65536"/>
                  <a:gd name="T14" fmla="*/ 0 60000 65536"/>
                  <a:gd name="T15" fmla="*/ 0 w 46"/>
                  <a:gd name="T16" fmla="*/ 0 h 30"/>
                  <a:gd name="T17" fmla="*/ 46 w 46"/>
                  <a:gd name="T18" fmla="*/ 30 h 30"/>
                </a:gdLst>
                <a:ahLst/>
                <a:cxnLst>
                  <a:cxn ang="T10">
                    <a:pos x="T0" y="T1"/>
                  </a:cxn>
                  <a:cxn ang="T11">
                    <a:pos x="T2" y="T3"/>
                  </a:cxn>
                  <a:cxn ang="T12">
                    <a:pos x="T4" y="T5"/>
                  </a:cxn>
                  <a:cxn ang="T13">
                    <a:pos x="T6" y="T7"/>
                  </a:cxn>
                  <a:cxn ang="T14">
                    <a:pos x="T8" y="T9"/>
                  </a:cxn>
                </a:cxnLst>
                <a:rect l="T15" t="T16" r="T17" b="T18"/>
                <a:pathLst>
                  <a:path w="46" h="30">
                    <a:moveTo>
                      <a:pt x="17" y="0"/>
                    </a:moveTo>
                    <a:lnTo>
                      <a:pt x="0" y="11"/>
                    </a:lnTo>
                    <a:lnTo>
                      <a:pt x="29" y="30"/>
                    </a:lnTo>
                    <a:lnTo>
                      <a:pt x="46" y="19"/>
                    </a:lnTo>
                    <a:lnTo>
                      <a:pt x="17" y="0"/>
                    </a:lnTo>
                    <a:close/>
                  </a:path>
                </a:pathLst>
              </a:custGeom>
              <a:solidFill>
                <a:srgbClr val="66BC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51" name="Freeform 209">
                <a:extLst>
                  <a:ext uri="{FF2B5EF4-FFF2-40B4-BE49-F238E27FC236}">
                    <a16:creationId xmlns:a16="http://schemas.microsoft.com/office/drawing/2014/main" id="{AA385679-23CC-ABE1-7028-0F6A85DE1D38}"/>
                  </a:ext>
                </a:extLst>
              </p:cNvPr>
              <p:cNvSpPr>
                <a:spLocks/>
              </p:cNvSpPr>
              <p:nvPr/>
            </p:nvSpPr>
            <p:spPr bwMode="auto">
              <a:xfrm>
                <a:off x="4101" y="2912"/>
                <a:ext cx="32" cy="80"/>
              </a:xfrm>
              <a:custGeom>
                <a:avLst/>
                <a:gdLst>
                  <a:gd name="T0" fmla="*/ 2147483647 w 23"/>
                  <a:gd name="T1" fmla="*/ 2147483647 h 43"/>
                  <a:gd name="T2" fmla="*/ 0 w 23"/>
                  <a:gd name="T3" fmla="*/ 2147483647 h 43"/>
                  <a:gd name="T4" fmla="*/ 0 w 23"/>
                  <a:gd name="T5" fmla="*/ 2147483647 h 43"/>
                  <a:gd name="T6" fmla="*/ 2147483647 w 23"/>
                  <a:gd name="T7" fmla="*/ 0 h 43"/>
                  <a:gd name="T8" fmla="*/ 2147483647 w 23"/>
                  <a:gd name="T9" fmla="*/ 2147483647 h 43"/>
                  <a:gd name="T10" fmla="*/ 0 60000 65536"/>
                  <a:gd name="T11" fmla="*/ 0 60000 65536"/>
                  <a:gd name="T12" fmla="*/ 0 60000 65536"/>
                  <a:gd name="T13" fmla="*/ 0 60000 65536"/>
                  <a:gd name="T14" fmla="*/ 0 60000 65536"/>
                  <a:gd name="T15" fmla="*/ 0 w 23"/>
                  <a:gd name="T16" fmla="*/ 0 h 43"/>
                  <a:gd name="T17" fmla="*/ 23 w 23"/>
                  <a:gd name="T18" fmla="*/ 43 h 43"/>
                </a:gdLst>
                <a:ahLst/>
                <a:cxnLst>
                  <a:cxn ang="T10">
                    <a:pos x="T0" y="T1"/>
                  </a:cxn>
                  <a:cxn ang="T11">
                    <a:pos x="T2" y="T3"/>
                  </a:cxn>
                  <a:cxn ang="T12">
                    <a:pos x="T4" y="T5"/>
                  </a:cxn>
                  <a:cxn ang="T13">
                    <a:pos x="T6" y="T7"/>
                  </a:cxn>
                  <a:cxn ang="T14">
                    <a:pos x="T8" y="T9"/>
                  </a:cxn>
                </a:cxnLst>
                <a:rect l="T15" t="T16" r="T17" b="T18"/>
                <a:pathLst>
                  <a:path w="23" h="43">
                    <a:moveTo>
                      <a:pt x="23" y="33"/>
                    </a:moveTo>
                    <a:lnTo>
                      <a:pt x="0" y="43"/>
                    </a:lnTo>
                    <a:lnTo>
                      <a:pt x="0" y="10"/>
                    </a:lnTo>
                    <a:lnTo>
                      <a:pt x="23" y="0"/>
                    </a:lnTo>
                    <a:lnTo>
                      <a:pt x="23" y="33"/>
                    </a:lnTo>
                    <a:close/>
                  </a:path>
                </a:pathLst>
              </a:custGeom>
              <a:solidFill>
                <a:srgbClr val="0051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52" name="Freeform 210">
                <a:extLst>
                  <a:ext uri="{FF2B5EF4-FFF2-40B4-BE49-F238E27FC236}">
                    <a16:creationId xmlns:a16="http://schemas.microsoft.com/office/drawing/2014/main" id="{C880E480-50E8-8511-20E7-96B817E4D061}"/>
                  </a:ext>
                </a:extLst>
              </p:cNvPr>
              <p:cNvSpPr>
                <a:spLocks/>
              </p:cNvSpPr>
              <p:nvPr/>
            </p:nvSpPr>
            <p:spPr bwMode="auto">
              <a:xfrm>
                <a:off x="4068" y="2901"/>
                <a:ext cx="47" cy="91"/>
              </a:xfrm>
              <a:custGeom>
                <a:avLst/>
                <a:gdLst>
                  <a:gd name="T0" fmla="*/ 0 w 34"/>
                  <a:gd name="T1" fmla="*/ 2147483647 h 49"/>
                  <a:gd name="T2" fmla="*/ 2147483647 w 34"/>
                  <a:gd name="T3" fmla="*/ 2147483647 h 49"/>
                  <a:gd name="T4" fmla="*/ 2147483647 w 34"/>
                  <a:gd name="T5" fmla="*/ 2147483647 h 49"/>
                  <a:gd name="T6" fmla="*/ 1 w 34"/>
                  <a:gd name="T7" fmla="*/ 0 h 49"/>
                  <a:gd name="T8" fmla="*/ 0 w 34"/>
                  <a:gd name="T9" fmla="*/ 2147483647 h 49"/>
                  <a:gd name="T10" fmla="*/ 0 60000 65536"/>
                  <a:gd name="T11" fmla="*/ 0 60000 65536"/>
                  <a:gd name="T12" fmla="*/ 0 60000 65536"/>
                  <a:gd name="T13" fmla="*/ 0 60000 65536"/>
                  <a:gd name="T14" fmla="*/ 0 60000 65536"/>
                  <a:gd name="T15" fmla="*/ 0 w 34"/>
                  <a:gd name="T16" fmla="*/ 0 h 49"/>
                  <a:gd name="T17" fmla="*/ 34 w 34"/>
                  <a:gd name="T18" fmla="*/ 49 h 49"/>
                </a:gdLst>
                <a:ahLst/>
                <a:cxnLst>
                  <a:cxn ang="T10">
                    <a:pos x="T0" y="T1"/>
                  </a:cxn>
                  <a:cxn ang="T11">
                    <a:pos x="T2" y="T3"/>
                  </a:cxn>
                  <a:cxn ang="T12">
                    <a:pos x="T4" y="T5"/>
                  </a:cxn>
                  <a:cxn ang="T13">
                    <a:pos x="T6" y="T7"/>
                  </a:cxn>
                  <a:cxn ang="T14">
                    <a:pos x="T8" y="T9"/>
                  </a:cxn>
                </a:cxnLst>
                <a:rect l="T15" t="T16" r="T17" b="T18"/>
                <a:pathLst>
                  <a:path w="34" h="49">
                    <a:moveTo>
                      <a:pt x="0" y="34"/>
                    </a:moveTo>
                    <a:lnTo>
                      <a:pt x="34" y="49"/>
                    </a:lnTo>
                    <a:lnTo>
                      <a:pt x="34" y="17"/>
                    </a:lnTo>
                    <a:lnTo>
                      <a:pt x="1" y="0"/>
                    </a:lnTo>
                    <a:lnTo>
                      <a:pt x="0" y="34"/>
                    </a:lnTo>
                    <a:close/>
                  </a:path>
                </a:pathLst>
              </a:custGeom>
              <a:solidFill>
                <a:srgbClr val="338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53" name="Freeform 211">
                <a:extLst>
                  <a:ext uri="{FF2B5EF4-FFF2-40B4-BE49-F238E27FC236}">
                    <a16:creationId xmlns:a16="http://schemas.microsoft.com/office/drawing/2014/main" id="{68AB5D17-5372-8C0E-CE96-0E6ED2F0DA14}"/>
                  </a:ext>
                </a:extLst>
              </p:cNvPr>
              <p:cNvSpPr>
                <a:spLocks/>
              </p:cNvSpPr>
              <p:nvPr/>
            </p:nvSpPr>
            <p:spPr bwMode="auto">
              <a:xfrm>
                <a:off x="4059" y="2918"/>
                <a:ext cx="54" cy="45"/>
              </a:xfrm>
              <a:custGeom>
                <a:avLst/>
                <a:gdLst>
                  <a:gd name="T0" fmla="*/ 2147483647 w 40"/>
                  <a:gd name="T1" fmla="*/ 0 h 24"/>
                  <a:gd name="T2" fmla="*/ 0 w 40"/>
                  <a:gd name="T3" fmla="*/ 2147483647 h 24"/>
                  <a:gd name="T4" fmla="*/ 2147483647 w 40"/>
                  <a:gd name="T5" fmla="*/ 2147483647 h 24"/>
                  <a:gd name="T6" fmla="*/ 2147483647 w 40"/>
                  <a:gd name="T7" fmla="*/ 2147483647 h 24"/>
                  <a:gd name="T8" fmla="*/ 2147483647 w 40"/>
                  <a:gd name="T9" fmla="*/ 2147483647 h 24"/>
                  <a:gd name="T10" fmla="*/ 2147483647 w 40"/>
                  <a:gd name="T11" fmla="*/ 0 h 24"/>
                  <a:gd name="T12" fmla="*/ 0 60000 65536"/>
                  <a:gd name="T13" fmla="*/ 0 60000 65536"/>
                  <a:gd name="T14" fmla="*/ 0 60000 65536"/>
                  <a:gd name="T15" fmla="*/ 0 60000 65536"/>
                  <a:gd name="T16" fmla="*/ 0 60000 65536"/>
                  <a:gd name="T17" fmla="*/ 0 60000 65536"/>
                  <a:gd name="T18" fmla="*/ 0 w 40"/>
                  <a:gd name="T19" fmla="*/ 0 h 24"/>
                  <a:gd name="T20" fmla="*/ 40 w 40"/>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40" h="24">
                    <a:moveTo>
                      <a:pt x="12" y="0"/>
                    </a:moveTo>
                    <a:lnTo>
                      <a:pt x="0" y="6"/>
                    </a:lnTo>
                    <a:lnTo>
                      <a:pt x="9" y="21"/>
                    </a:lnTo>
                    <a:lnTo>
                      <a:pt x="26" y="24"/>
                    </a:lnTo>
                    <a:lnTo>
                      <a:pt x="40" y="16"/>
                    </a:lnTo>
                    <a:lnTo>
                      <a:pt x="12" y="0"/>
                    </a:lnTo>
                    <a:close/>
                  </a:path>
                </a:pathLst>
              </a:custGeom>
              <a:solidFill>
                <a:srgbClr val="019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54" name="Freeform 212">
                <a:extLst>
                  <a:ext uri="{FF2B5EF4-FFF2-40B4-BE49-F238E27FC236}">
                    <a16:creationId xmlns:a16="http://schemas.microsoft.com/office/drawing/2014/main" id="{D3FF2A93-875B-F9D9-34BC-78ACC832B2FF}"/>
                  </a:ext>
                </a:extLst>
              </p:cNvPr>
              <p:cNvSpPr>
                <a:spLocks/>
              </p:cNvSpPr>
              <p:nvPr/>
            </p:nvSpPr>
            <p:spPr bwMode="auto">
              <a:xfrm>
                <a:off x="4082" y="2937"/>
                <a:ext cx="31" cy="72"/>
              </a:xfrm>
              <a:custGeom>
                <a:avLst/>
                <a:gdLst>
                  <a:gd name="T0" fmla="*/ 2147483647 w 23"/>
                  <a:gd name="T1" fmla="*/ 2147483647 h 39"/>
                  <a:gd name="T2" fmla="*/ 0 w 23"/>
                  <a:gd name="T3" fmla="*/ 2147483647 h 39"/>
                  <a:gd name="T4" fmla="*/ 0 w 23"/>
                  <a:gd name="T5" fmla="*/ 2147483647 h 39"/>
                  <a:gd name="T6" fmla="*/ 2147483647 w 23"/>
                  <a:gd name="T7" fmla="*/ 2147483647 h 39"/>
                  <a:gd name="T8" fmla="*/ 2147483647 w 23"/>
                  <a:gd name="T9" fmla="*/ 0 h 39"/>
                  <a:gd name="T10" fmla="*/ 2147483647 w 23"/>
                  <a:gd name="T11" fmla="*/ 2147483647 h 39"/>
                  <a:gd name="T12" fmla="*/ 0 60000 65536"/>
                  <a:gd name="T13" fmla="*/ 0 60000 65536"/>
                  <a:gd name="T14" fmla="*/ 0 60000 65536"/>
                  <a:gd name="T15" fmla="*/ 0 60000 65536"/>
                  <a:gd name="T16" fmla="*/ 0 60000 65536"/>
                  <a:gd name="T17" fmla="*/ 0 60000 65536"/>
                  <a:gd name="T18" fmla="*/ 0 w 23"/>
                  <a:gd name="T19" fmla="*/ 0 h 39"/>
                  <a:gd name="T20" fmla="*/ 23 w 23"/>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23" h="39">
                    <a:moveTo>
                      <a:pt x="23" y="28"/>
                    </a:moveTo>
                    <a:lnTo>
                      <a:pt x="0" y="39"/>
                    </a:lnTo>
                    <a:lnTo>
                      <a:pt x="0" y="17"/>
                    </a:lnTo>
                    <a:lnTo>
                      <a:pt x="6" y="8"/>
                    </a:lnTo>
                    <a:lnTo>
                      <a:pt x="23" y="0"/>
                    </a:lnTo>
                    <a:lnTo>
                      <a:pt x="23" y="28"/>
                    </a:lnTo>
                    <a:close/>
                  </a:path>
                </a:pathLst>
              </a:custGeom>
              <a:solidFill>
                <a:srgbClr val="0051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55" name="Freeform 213">
                <a:extLst>
                  <a:ext uri="{FF2B5EF4-FFF2-40B4-BE49-F238E27FC236}">
                    <a16:creationId xmlns:a16="http://schemas.microsoft.com/office/drawing/2014/main" id="{96C4F14D-37B0-0EE9-639D-D1B1DB5D1C27}"/>
                  </a:ext>
                </a:extLst>
              </p:cNvPr>
              <p:cNvSpPr>
                <a:spLocks/>
              </p:cNvSpPr>
              <p:nvPr/>
            </p:nvSpPr>
            <p:spPr bwMode="auto">
              <a:xfrm>
                <a:off x="4056" y="2959"/>
                <a:ext cx="38" cy="59"/>
              </a:xfrm>
              <a:custGeom>
                <a:avLst/>
                <a:gdLst>
                  <a:gd name="T0" fmla="*/ 2147483647 w 28"/>
                  <a:gd name="T1" fmla="*/ 2147483647 h 32"/>
                  <a:gd name="T2" fmla="*/ 2147483647 w 28"/>
                  <a:gd name="T3" fmla="*/ 2147483647 h 32"/>
                  <a:gd name="T4" fmla="*/ 2147483647 w 28"/>
                  <a:gd name="T5" fmla="*/ 2147483647 h 32"/>
                  <a:gd name="T6" fmla="*/ 2147483647 w 28"/>
                  <a:gd name="T7" fmla="*/ 2147483647 h 32"/>
                  <a:gd name="T8" fmla="*/ 0 w 28"/>
                  <a:gd name="T9" fmla="*/ 2147483647 h 32"/>
                  <a:gd name="T10" fmla="*/ 2147483647 w 28"/>
                  <a:gd name="T11" fmla="*/ 2147483647 h 32"/>
                  <a:gd name="T12" fmla="*/ 2147483647 w 28"/>
                  <a:gd name="T13" fmla="*/ 0 h 32"/>
                  <a:gd name="T14" fmla="*/ 2147483647 w 28"/>
                  <a:gd name="T15" fmla="*/ 2147483647 h 32"/>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32"/>
                  <a:gd name="T26" fmla="*/ 28 w 28"/>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32">
                    <a:moveTo>
                      <a:pt x="28" y="24"/>
                    </a:moveTo>
                    <a:lnTo>
                      <a:pt x="25" y="16"/>
                    </a:lnTo>
                    <a:lnTo>
                      <a:pt x="11" y="19"/>
                    </a:lnTo>
                    <a:lnTo>
                      <a:pt x="2" y="32"/>
                    </a:lnTo>
                    <a:lnTo>
                      <a:pt x="0" y="32"/>
                    </a:lnTo>
                    <a:lnTo>
                      <a:pt x="4" y="15"/>
                    </a:lnTo>
                    <a:lnTo>
                      <a:pt x="28" y="0"/>
                    </a:lnTo>
                    <a:lnTo>
                      <a:pt x="28" y="24"/>
                    </a:lnTo>
                    <a:close/>
                  </a:path>
                </a:pathLst>
              </a:custGeom>
              <a:solidFill>
                <a:srgbClr val="0051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56" name="Freeform 214">
                <a:extLst>
                  <a:ext uri="{FF2B5EF4-FFF2-40B4-BE49-F238E27FC236}">
                    <a16:creationId xmlns:a16="http://schemas.microsoft.com/office/drawing/2014/main" id="{3407A327-7F3C-6875-D954-C27BA3D607FD}"/>
                  </a:ext>
                </a:extLst>
              </p:cNvPr>
              <p:cNvSpPr>
                <a:spLocks/>
              </p:cNvSpPr>
              <p:nvPr/>
            </p:nvSpPr>
            <p:spPr bwMode="auto">
              <a:xfrm>
                <a:off x="4038" y="2965"/>
                <a:ext cx="36" cy="53"/>
              </a:xfrm>
              <a:custGeom>
                <a:avLst/>
                <a:gdLst>
                  <a:gd name="T0" fmla="*/ 0 w 26"/>
                  <a:gd name="T1" fmla="*/ 2147483647 h 29"/>
                  <a:gd name="T2" fmla="*/ 2147483647 w 26"/>
                  <a:gd name="T3" fmla="*/ 2147483647 h 29"/>
                  <a:gd name="T4" fmla="*/ 2147483647 w 26"/>
                  <a:gd name="T5" fmla="*/ 2147483647 h 29"/>
                  <a:gd name="T6" fmla="*/ 2147483647 w 26"/>
                  <a:gd name="T7" fmla="*/ 2147483647 h 29"/>
                  <a:gd name="T8" fmla="*/ 2147483647 w 26"/>
                  <a:gd name="T9" fmla="*/ 0 h 29"/>
                  <a:gd name="T10" fmla="*/ 0 w 26"/>
                  <a:gd name="T11" fmla="*/ 2147483647 h 29"/>
                  <a:gd name="T12" fmla="*/ 0 60000 65536"/>
                  <a:gd name="T13" fmla="*/ 0 60000 65536"/>
                  <a:gd name="T14" fmla="*/ 0 60000 65536"/>
                  <a:gd name="T15" fmla="*/ 0 60000 65536"/>
                  <a:gd name="T16" fmla="*/ 0 60000 65536"/>
                  <a:gd name="T17" fmla="*/ 0 60000 65536"/>
                  <a:gd name="T18" fmla="*/ 0 w 26"/>
                  <a:gd name="T19" fmla="*/ 0 h 29"/>
                  <a:gd name="T20" fmla="*/ 26 w 2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6" h="29">
                    <a:moveTo>
                      <a:pt x="0" y="21"/>
                    </a:moveTo>
                    <a:lnTo>
                      <a:pt x="22" y="29"/>
                    </a:lnTo>
                    <a:lnTo>
                      <a:pt x="26" y="10"/>
                    </a:lnTo>
                    <a:lnTo>
                      <a:pt x="10" y="7"/>
                    </a:lnTo>
                    <a:lnTo>
                      <a:pt x="3" y="0"/>
                    </a:lnTo>
                    <a:lnTo>
                      <a:pt x="0" y="21"/>
                    </a:lnTo>
                    <a:close/>
                  </a:path>
                </a:pathLst>
              </a:custGeom>
              <a:solidFill>
                <a:srgbClr val="338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57" name="Freeform 215">
                <a:extLst>
                  <a:ext uri="{FF2B5EF4-FFF2-40B4-BE49-F238E27FC236}">
                    <a16:creationId xmlns:a16="http://schemas.microsoft.com/office/drawing/2014/main" id="{D44EF040-89C6-E5E8-B17B-801D5961EDF9}"/>
                  </a:ext>
                </a:extLst>
              </p:cNvPr>
              <p:cNvSpPr>
                <a:spLocks/>
              </p:cNvSpPr>
              <p:nvPr/>
            </p:nvSpPr>
            <p:spPr bwMode="auto">
              <a:xfrm>
                <a:off x="4059" y="2972"/>
                <a:ext cx="37" cy="32"/>
              </a:xfrm>
              <a:custGeom>
                <a:avLst/>
                <a:gdLst>
                  <a:gd name="T0" fmla="*/ 2147483647 w 27"/>
                  <a:gd name="T1" fmla="*/ 0 h 17"/>
                  <a:gd name="T2" fmla="*/ 0 w 27"/>
                  <a:gd name="T3" fmla="*/ 2147483647 h 17"/>
                  <a:gd name="T4" fmla="*/ 2147483647 w 27"/>
                  <a:gd name="T5" fmla="*/ 2147483647 h 17"/>
                  <a:gd name="T6" fmla="*/ 2147483647 w 27"/>
                  <a:gd name="T7" fmla="*/ 2147483647 h 17"/>
                  <a:gd name="T8" fmla="*/ 2147483647 w 27"/>
                  <a:gd name="T9" fmla="*/ 0 h 17"/>
                  <a:gd name="T10" fmla="*/ 0 60000 65536"/>
                  <a:gd name="T11" fmla="*/ 0 60000 65536"/>
                  <a:gd name="T12" fmla="*/ 0 60000 65536"/>
                  <a:gd name="T13" fmla="*/ 0 60000 65536"/>
                  <a:gd name="T14" fmla="*/ 0 60000 65536"/>
                  <a:gd name="T15" fmla="*/ 0 w 27"/>
                  <a:gd name="T16" fmla="*/ 0 h 17"/>
                  <a:gd name="T17" fmla="*/ 27 w 27"/>
                  <a:gd name="T18" fmla="*/ 17 h 17"/>
                </a:gdLst>
                <a:ahLst/>
                <a:cxnLst>
                  <a:cxn ang="T10">
                    <a:pos x="T0" y="T1"/>
                  </a:cxn>
                  <a:cxn ang="T11">
                    <a:pos x="T2" y="T3"/>
                  </a:cxn>
                  <a:cxn ang="T12">
                    <a:pos x="T4" y="T5"/>
                  </a:cxn>
                  <a:cxn ang="T13">
                    <a:pos x="T6" y="T7"/>
                  </a:cxn>
                  <a:cxn ang="T14">
                    <a:pos x="T8" y="T9"/>
                  </a:cxn>
                </a:cxnLst>
                <a:rect l="T15" t="T16" r="T17" b="T18"/>
                <a:pathLst>
                  <a:path w="27" h="17">
                    <a:moveTo>
                      <a:pt x="21" y="0"/>
                    </a:moveTo>
                    <a:lnTo>
                      <a:pt x="0" y="15"/>
                    </a:lnTo>
                    <a:lnTo>
                      <a:pt x="11" y="17"/>
                    </a:lnTo>
                    <a:lnTo>
                      <a:pt x="27" y="3"/>
                    </a:lnTo>
                    <a:lnTo>
                      <a:pt x="21" y="0"/>
                    </a:lnTo>
                    <a:close/>
                  </a:path>
                </a:pathLst>
              </a:custGeom>
              <a:solidFill>
                <a:srgbClr val="019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58" name="Freeform 216">
                <a:extLst>
                  <a:ext uri="{FF2B5EF4-FFF2-40B4-BE49-F238E27FC236}">
                    <a16:creationId xmlns:a16="http://schemas.microsoft.com/office/drawing/2014/main" id="{E079AAD7-FD37-D0BC-ED14-5B786C776DBF}"/>
                  </a:ext>
                </a:extLst>
              </p:cNvPr>
              <p:cNvSpPr>
                <a:spLocks/>
              </p:cNvSpPr>
              <p:nvPr/>
            </p:nvSpPr>
            <p:spPr bwMode="auto">
              <a:xfrm>
                <a:off x="4064" y="2974"/>
                <a:ext cx="33" cy="46"/>
              </a:xfrm>
              <a:custGeom>
                <a:avLst/>
                <a:gdLst>
                  <a:gd name="T0" fmla="*/ 2147483647 w 24"/>
                  <a:gd name="T1" fmla="*/ 2147483647 h 25"/>
                  <a:gd name="T2" fmla="*/ 2147483647 w 24"/>
                  <a:gd name="T3" fmla="*/ 2147483647 h 25"/>
                  <a:gd name="T4" fmla="*/ 2147483647 w 24"/>
                  <a:gd name="T5" fmla="*/ 2147483647 h 25"/>
                  <a:gd name="T6" fmla="*/ 2147483647 w 24"/>
                  <a:gd name="T7" fmla="*/ 2147483647 h 25"/>
                  <a:gd name="T8" fmla="*/ 2147483647 w 24"/>
                  <a:gd name="T9" fmla="*/ 2147483647 h 25"/>
                  <a:gd name="T10" fmla="*/ 0 w 24"/>
                  <a:gd name="T11" fmla="*/ 2147483647 h 25"/>
                  <a:gd name="T12" fmla="*/ 2147483647 w 24"/>
                  <a:gd name="T13" fmla="*/ 2147483647 h 25"/>
                  <a:gd name="T14" fmla="*/ 2147483647 w 24"/>
                  <a:gd name="T15" fmla="*/ 0 h 25"/>
                  <a:gd name="T16" fmla="*/ 2147483647 w 24"/>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25"/>
                  <a:gd name="T29" fmla="*/ 24 w 2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25">
                    <a:moveTo>
                      <a:pt x="24" y="10"/>
                    </a:moveTo>
                    <a:lnTo>
                      <a:pt x="22" y="15"/>
                    </a:lnTo>
                    <a:lnTo>
                      <a:pt x="17" y="4"/>
                    </a:lnTo>
                    <a:lnTo>
                      <a:pt x="7" y="10"/>
                    </a:lnTo>
                    <a:lnTo>
                      <a:pt x="4" y="23"/>
                    </a:lnTo>
                    <a:lnTo>
                      <a:pt x="0" y="25"/>
                    </a:lnTo>
                    <a:lnTo>
                      <a:pt x="4" y="10"/>
                    </a:lnTo>
                    <a:lnTo>
                      <a:pt x="22" y="0"/>
                    </a:lnTo>
                    <a:lnTo>
                      <a:pt x="24" y="10"/>
                    </a:lnTo>
                    <a:close/>
                  </a:path>
                </a:pathLst>
              </a:custGeom>
              <a:solidFill>
                <a:srgbClr val="003B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59" name="Freeform 217">
                <a:extLst>
                  <a:ext uri="{FF2B5EF4-FFF2-40B4-BE49-F238E27FC236}">
                    <a16:creationId xmlns:a16="http://schemas.microsoft.com/office/drawing/2014/main" id="{E28C2F6F-B687-E37B-986F-B3B3AE635F45}"/>
                  </a:ext>
                </a:extLst>
              </p:cNvPr>
              <p:cNvSpPr>
                <a:spLocks/>
              </p:cNvSpPr>
              <p:nvPr/>
            </p:nvSpPr>
            <p:spPr bwMode="auto">
              <a:xfrm>
                <a:off x="4058" y="2983"/>
                <a:ext cx="24" cy="37"/>
              </a:xfrm>
              <a:custGeom>
                <a:avLst/>
                <a:gdLst>
                  <a:gd name="T0" fmla="*/ 0 w 18"/>
                  <a:gd name="T1" fmla="*/ 2147483647 h 20"/>
                  <a:gd name="T2" fmla="*/ 2147483647 w 18"/>
                  <a:gd name="T3" fmla="*/ 2147483647 h 20"/>
                  <a:gd name="T4" fmla="*/ 2147483647 w 18"/>
                  <a:gd name="T5" fmla="*/ 2147483647 h 20"/>
                  <a:gd name="T6" fmla="*/ 2147483647 w 18"/>
                  <a:gd name="T7" fmla="*/ 0 h 20"/>
                  <a:gd name="T8" fmla="*/ 0 w 18"/>
                  <a:gd name="T9" fmla="*/ 2147483647 h 20"/>
                  <a:gd name="T10" fmla="*/ 0 60000 65536"/>
                  <a:gd name="T11" fmla="*/ 0 60000 65536"/>
                  <a:gd name="T12" fmla="*/ 0 60000 65536"/>
                  <a:gd name="T13" fmla="*/ 0 60000 65536"/>
                  <a:gd name="T14" fmla="*/ 0 60000 65536"/>
                  <a:gd name="T15" fmla="*/ 0 w 18"/>
                  <a:gd name="T16" fmla="*/ 0 h 20"/>
                  <a:gd name="T17" fmla="*/ 18 w 18"/>
                  <a:gd name="T18" fmla="*/ 20 h 20"/>
                </a:gdLst>
                <a:ahLst/>
                <a:cxnLst>
                  <a:cxn ang="T10">
                    <a:pos x="T0" y="T1"/>
                  </a:cxn>
                  <a:cxn ang="T11">
                    <a:pos x="T2" y="T3"/>
                  </a:cxn>
                  <a:cxn ang="T12">
                    <a:pos x="T4" y="T5"/>
                  </a:cxn>
                  <a:cxn ang="T13">
                    <a:pos x="T6" y="T7"/>
                  </a:cxn>
                  <a:cxn ang="T14">
                    <a:pos x="T8" y="T9"/>
                  </a:cxn>
                </a:cxnLst>
                <a:rect l="T15" t="T16" r="T17" b="T18"/>
                <a:pathLst>
                  <a:path w="18" h="20">
                    <a:moveTo>
                      <a:pt x="0" y="18"/>
                    </a:moveTo>
                    <a:lnTo>
                      <a:pt x="12" y="20"/>
                    </a:lnTo>
                    <a:lnTo>
                      <a:pt x="18" y="3"/>
                    </a:lnTo>
                    <a:lnTo>
                      <a:pt x="3" y="0"/>
                    </a:lnTo>
                    <a:lnTo>
                      <a:pt x="0" y="18"/>
                    </a:lnTo>
                    <a:close/>
                  </a:path>
                </a:pathLst>
              </a:custGeom>
              <a:solidFill>
                <a:srgbClr val="006C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60" name="Freeform 218">
                <a:extLst>
                  <a:ext uri="{FF2B5EF4-FFF2-40B4-BE49-F238E27FC236}">
                    <a16:creationId xmlns:a16="http://schemas.microsoft.com/office/drawing/2014/main" id="{919EB870-356B-1B66-5C39-8A63086041B7}"/>
                  </a:ext>
                </a:extLst>
              </p:cNvPr>
              <p:cNvSpPr>
                <a:spLocks/>
              </p:cNvSpPr>
              <p:nvPr/>
            </p:nvSpPr>
            <p:spPr bwMode="auto">
              <a:xfrm>
                <a:off x="4085" y="2942"/>
                <a:ext cx="23" cy="36"/>
              </a:xfrm>
              <a:custGeom>
                <a:avLst/>
                <a:gdLst>
                  <a:gd name="T0" fmla="*/ 2147483647 w 17"/>
                  <a:gd name="T1" fmla="*/ 2147483647 h 19"/>
                  <a:gd name="T2" fmla="*/ 0 w 17"/>
                  <a:gd name="T3" fmla="*/ 2147483647 h 19"/>
                  <a:gd name="T4" fmla="*/ 2147483647 w 17"/>
                  <a:gd name="T5" fmla="*/ 2147483647 h 19"/>
                  <a:gd name="T6" fmla="*/ 2147483647 w 17"/>
                  <a:gd name="T7" fmla="*/ 0 h 19"/>
                  <a:gd name="T8" fmla="*/ 2147483647 w 17"/>
                  <a:gd name="T9" fmla="*/ 2147483647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17" y="11"/>
                    </a:moveTo>
                    <a:lnTo>
                      <a:pt x="0" y="19"/>
                    </a:lnTo>
                    <a:lnTo>
                      <a:pt x="7" y="5"/>
                    </a:lnTo>
                    <a:lnTo>
                      <a:pt x="17" y="0"/>
                    </a:lnTo>
                    <a:lnTo>
                      <a:pt x="17" y="11"/>
                    </a:lnTo>
                    <a:close/>
                  </a:path>
                </a:pathLst>
              </a:custGeom>
              <a:solidFill>
                <a:srgbClr val="6E87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61" name="Freeform 219">
                <a:extLst>
                  <a:ext uri="{FF2B5EF4-FFF2-40B4-BE49-F238E27FC236}">
                    <a16:creationId xmlns:a16="http://schemas.microsoft.com/office/drawing/2014/main" id="{D92AE4D3-0A20-62AB-0712-DCADC7FD4B82}"/>
                  </a:ext>
                </a:extLst>
              </p:cNvPr>
              <p:cNvSpPr>
                <a:spLocks/>
              </p:cNvSpPr>
              <p:nvPr/>
            </p:nvSpPr>
            <p:spPr bwMode="auto">
              <a:xfrm>
                <a:off x="4048" y="2953"/>
                <a:ext cx="46" cy="41"/>
              </a:xfrm>
              <a:custGeom>
                <a:avLst/>
                <a:gdLst>
                  <a:gd name="T0" fmla="*/ 0 w 34"/>
                  <a:gd name="T1" fmla="*/ 2147483647 h 22"/>
                  <a:gd name="T2" fmla="*/ 2147483647 w 34"/>
                  <a:gd name="T3" fmla="*/ 2147483647 h 22"/>
                  <a:gd name="T4" fmla="*/ 2147483647 w 34"/>
                  <a:gd name="T5" fmla="*/ 2147483647 h 22"/>
                  <a:gd name="T6" fmla="*/ 2147483647 w 34"/>
                  <a:gd name="T7" fmla="*/ 0 h 22"/>
                  <a:gd name="T8" fmla="*/ 0 w 34"/>
                  <a:gd name="T9" fmla="*/ 2147483647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8"/>
                    </a:moveTo>
                    <a:lnTo>
                      <a:pt x="12" y="22"/>
                    </a:lnTo>
                    <a:lnTo>
                      <a:pt x="34" y="5"/>
                    </a:lnTo>
                    <a:lnTo>
                      <a:pt x="16" y="0"/>
                    </a:lnTo>
                    <a:lnTo>
                      <a:pt x="0" y="18"/>
                    </a:lnTo>
                    <a:close/>
                  </a:path>
                </a:pathLst>
              </a:custGeom>
              <a:solidFill>
                <a:srgbClr val="019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62" name="Freeform 220">
                <a:extLst>
                  <a:ext uri="{FF2B5EF4-FFF2-40B4-BE49-F238E27FC236}">
                    <a16:creationId xmlns:a16="http://schemas.microsoft.com/office/drawing/2014/main" id="{28FE38EC-0F33-B299-293E-4DF9200DA2BC}"/>
                  </a:ext>
                </a:extLst>
              </p:cNvPr>
              <p:cNvSpPr>
                <a:spLocks/>
              </p:cNvSpPr>
              <p:nvPr/>
            </p:nvSpPr>
            <p:spPr bwMode="auto">
              <a:xfrm>
                <a:off x="4040" y="2942"/>
                <a:ext cx="37" cy="49"/>
              </a:xfrm>
              <a:custGeom>
                <a:avLst/>
                <a:gdLst>
                  <a:gd name="T0" fmla="*/ 2147483647 w 27"/>
                  <a:gd name="T1" fmla="*/ 2147483647 h 26"/>
                  <a:gd name="T2" fmla="*/ 2147483647 w 27"/>
                  <a:gd name="T3" fmla="*/ 0 h 26"/>
                  <a:gd name="T4" fmla="*/ 0 w 27"/>
                  <a:gd name="T5" fmla="*/ 2147483647 h 26"/>
                  <a:gd name="T6" fmla="*/ 2147483647 w 27"/>
                  <a:gd name="T7" fmla="*/ 2147483647 h 26"/>
                  <a:gd name="T8" fmla="*/ 2147483647 w 27"/>
                  <a:gd name="T9" fmla="*/ 2147483647 h 26"/>
                  <a:gd name="T10" fmla="*/ 0 60000 65536"/>
                  <a:gd name="T11" fmla="*/ 0 60000 65536"/>
                  <a:gd name="T12" fmla="*/ 0 60000 65536"/>
                  <a:gd name="T13" fmla="*/ 0 60000 65536"/>
                  <a:gd name="T14" fmla="*/ 0 60000 65536"/>
                  <a:gd name="T15" fmla="*/ 0 w 27"/>
                  <a:gd name="T16" fmla="*/ 0 h 26"/>
                  <a:gd name="T17" fmla="*/ 27 w 27"/>
                  <a:gd name="T18" fmla="*/ 26 h 26"/>
                </a:gdLst>
                <a:ahLst/>
                <a:cxnLst>
                  <a:cxn ang="T10">
                    <a:pos x="T0" y="T1"/>
                  </a:cxn>
                  <a:cxn ang="T11">
                    <a:pos x="T2" y="T3"/>
                  </a:cxn>
                  <a:cxn ang="T12">
                    <a:pos x="T4" y="T5"/>
                  </a:cxn>
                  <a:cxn ang="T13">
                    <a:pos x="T6" y="T7"/>
                  </a:cxn>
                  <a:cxn ang="T14">
                    <a:pos x="T8" y="T9"/>
                  </a:cxn>
                </a:cxnLst>
                <a:rect l="T15" t="T16" r="T17" b="T18"/>
                <a:pathLst>
                  <a:path w="27" h="26">
                    <a:moveTo>
                      <a:pt x="27" y="10"/>
                    </a:moveTo>
                    <a:lnTo>
                      <a:pt x="20" y="0"/>
                    </a:lnTo>
                    <a:lnTo>
                      <a:pt x="0" y="20"/>
                    </a:lnTo>
                    <a:lnTo>
                      <a:pt x="8" y="26"/>
                    </a:lnTo>
                    <a:lnTo>
                      <a:pt x="27" y="10"/>
                    </a:lnTo>
                    <a:close/>
                  </a:path>
                </a:pathLst>
              </a:custGeom>
              <a:solidFill>
                <a:srgbClr val="66BC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63" name="Freeform 221">
                <a:extLst>
                  <a:ext uri="{FF2B5EF4-FFF2-40B4-BE49-F238E27FC236}">
                    <a16:creationId xmlns:a16="http://schemas.microsoft.com/office/drawing/2014/main" id="{CAFCF4E9-8EA9-2FD5-8C94-C13D3BB29622}"/>
                  </a:ext>
                </a:extLst>
              </p:cNvPr>
              <p:cNvSpPr>
                <a:spLocks/>
              </p:cNvSpPr>
              <p:nvPr/>
            </p:nvSpPr>
            <p:spPr bwMode="auto">
              <a:xfrm>
                <a:off x="4056" y="2924"/>
                <a:ext cx="26" cy="48"/>
              </a:xfrm>
              <a:custGeom>
                <a:avLst/>
                <a:gdLst>
                  <a:gd name="T0" fmla="*/ 2147483647 w 19"/>
                  <a:gd name="T1" fmla="*/ 2147483647 h 26"/>
                  <a:gd name="T2" fmla="*/ 2147483647 w 19"/>
                  <a:gd name="T3" fmla="*/ 0 h 26"/>
                  <a:gd name="T4" fmla="*/ 0 w 19"/>
                  <a:gd name="T5" fmla="*/ 2147483647 h 26"/>
                  <a:gd name="T6" fmla="*/ 2147483647 w 19"/>
                  <a:gd name="T7" fmla="*/ 2147483647 h 26"/>
                  <a:gd name="T8" fmla="*/ 2147483647 w 19"/>
                  <a:gd name="T9" fmla="*/ 2147483647 h 26"/>
                  <a:gd name="T10" fmla="*/ 0 60000 65536"/>
                  <a:gd name="T11" fmla="*/ 0 60000 65536"/>
                  <a:gd name="T12" fmla="*/ 0 60000 65536"/>
                  <a:gd name="T13" fmla="*/ 0 60000 65536"/>
                  <a:gd name="T14" fmla="*/ 0 60000 65536"/>
                  <a:gd name="T15" fmla="*/ 0 w 19"/>
                  <a:gd name="T16" fmla="*/ 0 h 26"/>
                  <a:gd name="T17" fmla="*/ 19 w 19"/>
                  <a:gd name="T18" fmla="*/ 26 h 26"/>
                </a:gdLst>
                <a:ahLst/>
                <a:cxnLst>
                  <a:cxn ang="T10">
                    <a:pos x="T0" y="T1"/>
                  </a:cxn>
                  <a:cxn ang="T11">
                    <a:pos x="T2" y="T3"/>
                  </a:cxn>
                  <a:cxn ang="T12">
                    <a:pos x="T4" y="T5"/>
                  </a:cxn>
                  <a:cxn ang="T13">
                    <a:pos x="T6" y="T7"/>
                  </a:cxn>
                  <a:cxn ang="T14">
                    <a:pos x="T8" y="T9"/>
                  </a:cxn>
                </a:cxnLst>
                <a:rect l="T15" t="T16" r="T17" b="T18"/>
                <a:pathLst>
                  <a:path w="19" h="26">
                    <a:moveTo>
                      <a:pt x="19" y="15"/>
                    </a:moveTo>
                    <a:lnTo>
                      <a:pt x="5" y="0"/>
                    </a:lnTo>
                    <a:lnTo>
                      <a:pt x="0" y="15"/>
                    </a:lnTo>
                    <a:lnTo>
                      <a:pt x="11" y="26"/>
                    </a:lnTo>
                    <a:lnTo>
                      <a:pt x="19" y="15"/>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64" name="Freeform 222">
                <a:extLst>
                  <a:ext uri="{FF2B5EF4-FFF2-40B4-BE49-F238E27FC236}">
                    <a16:creationId xmlns:a16="http://schemas.microsoft.com/office/drawing/2014/main" id="{338A1C99-CA9A-2751-33C3-8508F527AAD7}"/>
                  </a:ext>
                </a:extLst>
              </p:cNvPr>
              <p:cNvSpPr>
                <a:spLocks/>
              </p:cNvSpPr>
              <p:nvPr/>
            </p:nvSpPr>
            <p:spPr bwMode="auto">
              <a:xfrm>
                <a:off x="4063" y="2942"/>
                <a:ext cx="37" cy="36"/>
              </a:xfrm>
              <a:custGeom>
                <a:avLst/>
                <a:gdLst>
                  <a:gd name="T0" fmla="*/ 0 w 27"/>
                  <a:gd name="T1" fmla="*/ 2147483647 h 19"/>
                  <a:gd name="T2" fmla="*/ 2147483647 w 27"/>
                  <a:gd name="T3" fmla="*/ 2147483647 h 19"/>
                  <a:gd name="T4" fmla="*/ 2147483647 w 27"/>
                  <a:gd name="T5" fmla="*/ 2147483647 h 19"/>
                  <a:gd name="T6" fmla="*/ 2147483647 w 27"/>
                  <a:gd name="T7" fmla="*/ 0 h 19"/>
                  <a:gd name="T8" fmla="*/ 0 w 27"/>
                  <a:gd name="T9" fmla="*/ 2147483647 h 19"/>
                  <a:gd name="T10" fmla="*/ 0 60000 65536"/>
                  <a:gd name="T11" fmla="*/ 0 60000 65536"/>
                  <a:gd name="T12" fmla="*/ 0 60000 65536"/>
                  <a:gd name="T13" fmla="*/ 0 60000 65536"/>
                  <a:gd name="T14" fmla="*/ 0 60000 65536"/>
                  <a:gd name="T15" fmla="*/ 0 w 27"/>
                  <a:gd name="T16" fmla="*/ 0 h 19"/>
                  <a:gd name="T17" fmla="*/ 27 w 27"/>
                  <a:gd name="T18" fmla="*/ 19 h 19"/>
                </a:gdLst>
                <a:ahLst/>
                <a:cxnLst>
                  <a:cxn ang="T10">
                    <a:pos x="T0" y="T1"/>
                  </a:cxn>
                  <a:cxn ang="T11">
                    <a:pos x="T2" y="T3"/>
                  </a:cxn>
                  <a:cxn ang="T12">
                    <a:pos x="T4" y="T5"/>
                  </a:cxn>
                  <a:cxn ang="T13">
                    <a:pos x="T6" y="T7"/>
                  </a:cxn>
                  <a:cxn ang="T14">
                    <a:pos x="T8" y="T9"/>
                  </a:cxn>
                </a:cxnLst>
                <a:rect l="T15" t="T16" r="T17" b="T18"/>
                <a:pathLst>
                  <a:path w="27" h="19">
                    <a:moveTo>
                      <a:pt x="0" y="14"/>
                    </a:moveTo>
                    <a:lnTo>
                      <a:pt x="22" y="19"/>
                    </a:lnTo>
                    <a:lnTo>
                      <a:pt x="27" y="5"/>
                    </a:lnTo>
                    <a:lnTo>
                      <a:pt x="6" y="0"/>
                    </a:lnTo>
                    <a:lnTo>
                      <a:pt x="0" y="14"/>
                    </a:lnTo>
                    <a:close/>
                  </a:path>
                </a:pathLst>
              </a:custGeom>
              <a:solidFill>
                <a:srgbClr val="9DB9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65" name="Freeform 223">
                <a:extLst>
                  <a:ext uri="{FF2B5EF4-FFF2-40B4-BE49-F238E27FC236}">
                    <a16:creationId xmlns:a16="http://schemas.microsoft.com/office/drawing/2014/main" id="{BCE78EE6-27D7-AA92-FFC9-85025BC84C46}"/>
                  </a:ext>
                </a:extLst>
              </p:cNvPr>
              <p:cNvSpPr>
                <a:spLocks/>
              </p:cNvSpPr>
              <p:nvPr/>
            </p:nvSpPr>
            <p:spPr bwMode="auto">
              <a:xfrm>
                <a:off x="4032" y="2979"/>
                <a:ext cx="45" cy="41"/>
              </a:xfrm>
              <a:custGeom>
                <a:avLst/>
                <a:gdLst>
                  <a:gd name="T0" fmla="*/ 1 w 33"/>
                  <a:gd name="T1" fmla="*/ 0 h 22"/>
                  <a:gd name="T2" fmla="*/ 0 w 33"/>
                  <a:gd name="T3" fmla="*/ 2147483647 h 22"/>
                  <a:gd name="T4" fmla="*/ 2147483647 w 33"/>
                  <a:gd name="T5" fmla="*/ 2147483647 h 22"/>
                  <a:gd name="T6" fmla="*/ 2147483647 w 33"/>
                  <a:gd name="T7" fmla="*/ 2147483647 h 22"/>
                  <a:gd name="T8" fmla="*/ 2147483647 w 33"/>
                  <a:gd name="T9" fmla="*/ 2147483647 h 22"/>
                  <a:gd name="T10" fmla="*/ 2147483647 w 33"/>
                  <a:gd name="T11" fmla="*/ 2147483647 h 22"/>
                  <a:gd name="T12" fmla="*/ 1 w 33"/>
                  <a:gd name="T13" fmla="*/ 0 h 22"/>
                  <a:gd name="T14" fmla="*/ 0 60000 65536"/>
                  <a:gd name="T15" fmla="*/ 0 60000 65536"/>
                  <a:gd name="T16" fmla="*/ 0 60000 65536"/>
                  <a:gd name="T17" fmla="*/ 0 60000 65536"/>
                  <a:gd name="T18" fmla="*/ 0 60000 65536"/>
                  <a:gd name="T19" fmla="*/ 0 60000 65536"/>
                  <a:gd name="T20" fmla="*/ 0 60000 65536"/>
                  <a:gd name="T21" fmla="*/ 0 w 33"/>
                  <a:gd name="T22" fmla="*/ 0 h 22"/>
                  <a:gd name="T23" fmla="*/ 33 w 33"/>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2">
                    <a:moveTo>
                      <a:pt x="1" y="0"/>
                    </a:moveTo>
                    <a:lnTo>
                      <a:pt x="0" y="2"/>
                    </a:lnTo>
                    <a:lnTo>
                      <a:pt x="13" y="16"/>
                    </a:lnTo>
                    <a:lnTo>
                      <a:pt x="28" y="22"/>
                    </a:lnTo>
                    <a:lnTo>
                      <a:pt x="33" y="20"/>
                    </a:lnTo>
                    <a:lnTo>
                      <a:pt x="15" y="13"/>
                    </a:lnTo>
                    <a:lnTo>
                      <a:pt x="1"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66" name="Freeform 224">
                <a:extLst>
                  <a:ext uri="{FF2B5EF4-FFF2-40B4-BE49-F238E27FC236}">
                    <a16:creationId xmlns:a16="http://schemas.microsoft.com/office/drawing/2014/main" id="{8E2B7E86-F6BD-F2C5-4B4C-533C12868F89}"/>
                  </a:ext>
                </a:extLst>
              </p:cNvPr>
              <p:cNvSpPr>
                <a:spLocks/>
              </p:cNvSpPr>
              <p:nvPr/>
            </p:nvSpPr>
            <p:spPr bwMode="auto">
              <a:xfrm>
                <a:off x="4058" y="3000"/>
                <a:ext cx="19" cy="24"/>
              </a:xfrm>
              <a:custGeom>
                <a:avLst/>
                <a:gdLst>
                  <a:gd name="T0" fmla="*/ 2147483647 w 14"/>
                  <a:gd name="T1" fmla="*/ 2147483647 h 13"/>
                  <a:gd name="T2" fmla="*/ 0 w 14"/>
                  <a:gd name="T3" fmla="*/ 2147483647 h 13"/>
                  <a:gd name="T4" fmla="*/ 0 w 14"/>
                  <a:gd name="T5" fmla="*/ 2147483647 h 13"/>
                  <a:gd name="T6" fmla="*/ 2147483647 w 14"/>
                  <a:gd name="T7" fmla="*/ 0 h 13"/>
                  <a:gd name="T8" fmla="*/ 2147483647 w 14"/>
                  <a:gd name="T9" fmla="*/ 2147483647 h 13"/>
                  <a:gd name="T10" fmla="*/ 0 60000 65536"/>
                  <a:gd name="T11" fmla="*/ 0 60000 65536"/>
                  <a:gd name="T12" fmla="*/ 0 60000 65536"/>
                  <a:gd name="T13" fmla="*/ 0 60000 65536"/>
                  <a:gd name="T14" fmla="*/ 0 60000 65536"/>
                  <a:gd name="T15" fmla="*/ 0 w 14"/>
                  <a:gd name="T16" fmla="*/ 0 h 13"/>
                  <a:gd name="T17" fmla="*/ 14 w 14"/>
                  <a:gd name="T18" fmla="*/ 13 h 13"/>
                </a:gdLst>
                <a:ahLst/>
                <a:cxnLst>
                  <a:cxn ang="T10">
                    <a:pos x="T0" y="T1"/>
                  </a:cxn>
                  <a:cxn ang="T11">
                    <a:pos x="T2" y="T3"/>
                  </a:cxn>
                  <a:cxn ang="T12">
                    <a:pos x="T4" y="T5"/>
                  </a:cxn>
                  <a:cxn ang="T13">
                    <a:pos x="T6" y="T7"/>
                  </a:cxn>
                  <a:cxn ang="T14">
                    <a:pos x="T8" y="T9"/>
                  </a:cxn>
                </a:cxnLst>
                <a:rect l="T15" t="T16" r="T17" b="T18"/>
                <a:pathLst>
                  <a:path w="14" h="13">
                    <a:moveTo>
                      <a:pt x="14" y="9"/>
                    </a:moveTo>
                    <a:lnTo>
                      <a:pt x="0" y="13"/>
                    </a:lnTo>
                    <a:lnTo>
                      <a:pt x="0" y="5"/>
                    </a:lnTo>
                    <a:lnTo>
                      <a:pt x="14" y="0"/>
                    </a:lnTo>
                    <a:lnTo>
                      <a:pt x="14" y="9"/>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67" name="Freeform 225">
                <a:extLst>
                  <a:ext uri="{FF2B5EF4-FFF2-40B4-BE49-F238E27FC236}">
                    <a16:creationId xmlns:a16="http://schemas.microsoft.com/office/drawing/2014/main" id="{F5E7D154-E950-0E71-9455-DB7437B8A6A5}"/>
                  </a:ext>
                </a:extLst>
              </p:cNvPr>
              <p:cNvSpPr>
                <a:spLocks/>
              </p:cNvSpPr>
              <p:nvPr/>
            </p:nvSpPr>
            <p:spPr bwMode="auto">
              <a:xfrm>
                <a:off x="4059" y="2987"/>
                <a:ext cx="23" cy="24"/>
              </a:xfrm>
              <a:custGeom>
                <a:avLst/>
                <a:gdLst>
                  <a:gd name="T0" fmla="*/ 0 w 17"/>
                  <a:gd name="T1" fmla="*/ 2147483647 h 13"/>
                  <a:gd name="T2" fmla="*/ 2147483647 w 17"/>
                  <a:gd name="T3" fmla="*/ 2147483647 h 13"/>
                  <a:gd name="T4" fmla="*/ 2147483647 w 17"/>
                  <a:gd name="T5" fmla="*/ 2147483647 h 13"/>
                  <a:gd name="T6" fmla="*/ 2147483647 w 17"/>
                  <a:gd name="T7" fmla="*/ 0 h 13"/>
                  <a:gd name="T8" fmla="*/ 0 w 17"/>
                  <a:gd name="T9" fmla="*/ 2147483647 h 13"/>
                  <a:gd name="T10" fmla="*/ 0 60000 65536"/>
                  <a:gd name="T11" fmla="*/ 0 60000 65536"/>
                  <a:gd name="T12" fmla="*/ 0 60000 65536"/>
                  <a:gd name="T13" fmla="*/ 0 60000 65536"/>
                  <a:gd name="T14" fmla="*/ 0 60000 65536"/>
                  <a:gd name="T15" fmla="*/ 0 w 17"/>
                  <a:gd name="T16" fmla="*/ 0 h 13"/>
                  <a:gd name="T17" fmla="*/ 17 w 17"/>
                  <a:gd name="T18" fmla="*/ 13 h 13"/>
                </a:gdLst>
                <a:ahLst/>
                <a:cxnLst>
                  <a:cxn ang="T10">
                    <a:pos x="T0" y="T1"/>
                  </a:cxn>
                  <a:cxn ang="T11">
                    <a:pos x="T2" y="T3"/>
                  </a:cxn>
                  <a:cxn ang="T12">
                    <a:pos x="T4" y="T5"/>
                  </a:cxn>
                  <a:cxn ang="T13">
                    <a:pos x="T6" y="T7"/>
                  </a:cxn>
                  <a:cxn ang="T14">
                    <a:pos x="T8" y="T9"/>
                  </a:cxn>
                </a:cxnLst>
                <a:rect l="T15" t="T16" r="T17" b="T18"/>
                <a:pathLst>
                  <a:path w="17" h="13">
                    <a:moveTo>
                      <a:pt x="0" y="8"/>
                    </a:moveTo>
                    <a:lnTo>
                      <a:pt x="13" y="13"/>
                    </a:lnTo>
                    <a:lnTo>
                      <a:pt x="17" y="8"/>
                    </a:lnTo>
                    <a:lnTo>
                      <a:pt x="7" y="0"/>
                    </a:lnTo>
                    <a:lnTo>
                      <a:pt x="0" y="8"/>
                    </a:lnTo>
                    <a:close/>
                  </a:path>
                </a:pathLst>
              </a:custGeom>
              <a:solidFill>
                <a:srgbClr val="66BC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68" name="Freeform 226">
                <a:extLst>
                  <a:ext uri="{FF2B5EF4-FFF2-40B4-BE49-F238E27FC236}">
                    <a16:creationId xmlns:a16="http://schemas.microsoft.com/office/drawing/2014/main" id="{63954D09-BDB4-29E4-E0F9-3BD5ED7DF081}"/>
                  </a:ext>
                </a:extLst>
              </p:cNvPr>
              <p:cNvSpPr>
                <a:spLocks/>
              </p:cNvSpPr>
              <p:nvPr/>
            </p:nvSpPr>
            <p:spPr bwMode="auto">
              <a:xfrm>
                <a:off x="4037" y="2961"/>
                <a:ext cx="15" cy="30"/>
              </a:xfrm>
              <a:custGeom>
                <a:avLst/>
                <a:gdLst>
                  <a:gd name="T0" fmla="*/ 0 w 11"/>
                  <a:gd name="T1" fmla="*/ 2147483647 h 16"/>
                  <a:gd name="T2" fmla="*/ 2147483647 w 11"/>
                  <a:gd name="T3" fmla="*/ 2147483647 h 16"/>
                  <a:gd name="T4" fmla="*/ 2147483647 w 11"/>
                  <a:gd name="T5" fmla="*/ 2147483647 h 16"/>
                  <a:gd name="T6" fmla="*/ 2147483647 w 11"/>
                  <a:gd name="T7" fmla="*/ 0 h 16"/>
                  <a:gd name="T8" fmla="*/ 0 w 11"/>
                  <a:gd name="T9" fmla="*/ 2147483647 h 16"/>
                  <a:gd name="T10" fmla="*/ 0 60000 65536"/>
                  <a:gd name="T11" fmla="*/ 0 60000 65536"/>
                  <a:gd name="T12" fmla="*/ 0 60000 65536"/>
                  <a:gd name="T13" fmla="*/ 0 60000 65536"/>
                  <a:gd name="T14" fmla="*/ 0 60000 65536"/>
                  <a:gd name="T15" fmla="*/ 0 w 11"/>
                  <a:gd name="T16" fmla="*/ 0 h 16"/>
                  <a:gd name="T17" fmla="*/ 11 w 11"/>
                  <a:gd name="T18" fmla="*/ 16 h 16"/>
                </a:gdLst>
                <a:ahLst/>
                <a:cxnLst>
                  <a:cxn ang="T10">
                    <a:pos x="T0" y="T1"/>
                  </a:cxn>
                  <a:cxn ang="T11">
                    <a:pos x="T2" y="T3"/>
                  </a:cxn>
                  <a:cxn ang="T12">
                    <a:pos x="T4" y="T5"/>
                  </a:cxn>
                  <a:cxn ang="T13">
                    <a:pos x="T6" y="T7"/>
                  </a:cxn>
                  <a:cxn ang="T14">
                    <a:pos x="T8" y="T9"/>
                  </a:cxn>
                </a:cxnLst>
                <a:rect l="T15" t="T16" r="T17" b="T18"/>
                <a:pathLst>
                  <a:path w="11" h="16">
                    <a:moveTo>
                      <a:pt x="0" y="10"/>
                    </a:moveTo>
                    <a:lnTo>
                      <a:pt x="11" y="16"/>
                    </a:lnTo>
                    <a:lnTo>
                      <a:pt x="11" y="10"/>
                    </a:lnTo>
                    <a:lnTo>
                      <a:pt x="5" y="0"/>
                    </a:lnTo>
                    <a:lnTo>
                      <a:pt x="0" y="10"/>
                    </a:lnTo>
                    <a:close/>
                  </a:path>
                </a:pathLst>
              </a:custGeom>
              <a:solidFill>
                <a:srgbClr val="66BC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grpSp>
        <p:grpSp>
          <p:nvGrpSpPr>
            <p:cNvPr id="282" name="Group 227">
              <a:extLst>
                <a:ext uri="{FF2B5EF4-FFF2-40B4-BE49-F238E27FC236}">
                  <a16:creationId xmlns:a16="http://schemas.microsoft.com/office/drawing/2014/main" id="{8D36812A-4FB0-71A6-0843-405420D8E01E}"/>
                </a:ext>
              </a:extLst>
            </p:cNvPr>
            <p:cNvGrpSpPr>
              <a:grpSpLocks/>
            </p:cNvGrpSpPr>
            <p:nvPr/>
          </p:nvGrpSpPr>
          <p:grpSpPr bwMode="auto">
            <a:xfrm>
              <a:off x="3744" y="2640"/>
              <a:ext cx="139" cy="136"/>
              <a:chOff x="4032" y="2888"/>
              <a:chExt cx="139" cy="136"/>
            </a:xfrm>
          </p:grpSpPr>
          <p:sp>
            <p:nvSpPr>
              <p:cNvPr id="283" name="Line 228">
                <a:extLst>
                  <a:ext uri="{FF2B5EF4-FFF2-40B4-BE49-F238E27FC236}">
                    <a16:creationId xmlns:a16="http://schemas.microsoft.com/office/drawing/2014/main" id="{E9FD8ECD-6460-C25B-47EE-14B2BED83D9D}"/>
                  </a:ext>
                </a:extLst>
              </p:cNvPr>
              <p:cNvSpPr>
                <a:spLocks noChangeShapeType="1"/>
              </p:cNvSpPr>
              <p:nvPr/>
            </p:nvSpPr>
            <p:spPr bwMode="auto">
              <a:xfrm>
                <a:off x="4152" y="2922"/>
                <a:ext cx="1" cy="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it-IT" sz="1644">
                  <a:latin typeface="Calibri" panose="020F0502020204030204" pitchFamily="34" charset="0"/>
                </a:endParaRPr>
              </a:p>
            </p:txBody>
          </p:sp>
          <p:sp>
            <p:nvSpPr>
              <p:cNvPr id="284" name="Freeform 229">
                <a:extLst>
                  <a:ext uri="{FF2B5EF4-FFF2-40B4-BE49-F238E27FC236}">
                    <a16:creationId xmlns:a16="http://schemas.microsoft.com/office/drawing/2014/main" id="{B34CEE2F-52DB-A541-B0D4-3DF7074B24C9}"/>
                  </a:ext>
                </a:extLst>
              </p:cNvPr>
              <p:cNvSpPr>
                <a:spLocks/>
              </p:cNvSpPr>
              <p:nvPr/>
            </p:nvSpPr>
            <p:spPr bwMode="auto">
              <a:xfrm>
                <a:off x="4149" y="2929"/>
                <a:ext cx="22" cy="24"/>
              </a:xfrm>
              <a:custGeom>
                <a:avLst/>
                <a:gdLst>
                  <a:gd name="T0" fmla="*/ 2147483647 w 16"/>
                  <a:gd name="T1" fmla="*/ 2147483647 h 13"/>
                  <a:gd name="T2" fmla="*/ 0 w 16"/>
                  <a:gd name="T3" fmla="*/ 2147483647 h 13"/>
                  <a:gd name="T4" fmla="*/ 0 w 16"/>
                  <a:gd name="T5" fmla="*/ 2147483647 h 13"/>
                  <a:gd name="T6" fmla="*/ 0 w 16"/>
                  <a:gd name="T7" fmla="*/ 2147483647 h 13"/>
                  <a:gd name="T8" fmla="*/ 2147483647 w 16"/>
                  <a:gd name="T9" fmla="*/ 0 h 13"/>
                  <a:gd name="T10" fmla="*/ 2147483647 w 16"/>
                  <a:gd name="T11" fmla="*/ 0 h 13"/>
                  <a:gd name="T12" fmla="*/ 2147483647 w 16"/>
                  <a:gd name="T13" fmla="*/ 2147483647 h 13"/>
                  <a:gd name="T14" fmla="*/ 2147483647 w 16"/>
                  <a:gd name="T15" fmla="*/ 2147483647 h 13"/>
                  <a:gd name="T16" fmla="*/ 2147483647 w 16"/>
                  <a:gd name="T17" fmla="*/ 2147483647 h 13"/>
                  <a:gd name="T18" fmla="*/ 2147483647 w 16"/>
                  <a:gd name="T19" fmla="*/ 2147483647 h 13"/>
                  <a:gd name="T20" fmla="*/ 2147483647 w 16"/>
                  <a:gd name="T21" fmla="*/ 214748364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3"/>
                  <a:gd name="T35" fmla="*/ 16 w 16"/>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3">
                    <a:moveTo>
                      <a:pt x="4" y="13"/>
                    </a:moveTo>
                    <a:lnTo>
                      <a:pt x="0" y="13"/>
                    </a:lnTo>
                    <a:lnTo>
                      <a:pt x="0" y="11"/>
                    </a:lnTo>
                    <a:lnTo>
                      <a:pt x="0" y="4"/>
                    </a:lnTo>
                    <a:lnTo>
                      <a:pt x="4" y="0"/>
                    </a:lnTo>
                    <a:lnTo>
                      <a:pt x="12" y="0"/>
                    </a:lnTo>
                    <a:lnTo>
                      <a:pt x="16" y="4"/>
                    </a:lnTo>
                    <a:lnTo>
                      <a:pt x="16" y="7"/>
                    </a:lnTo>
                    <a:lnTo>
                      <a:pt x="16" y="11"/>
                    </a:lnTo>
                    <a:lnTo>
                      <a:pt x="12" y="13"/>
                    </a:lnTo>
                    <a:lnTo>
                      <a:pt x="4" y="13"/>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85" name="Freeform 230">
                <a:extLst>
                  <a:ext uri="{FF2B5EF4-FFF2-40B4-BE49-F238E27FC236}">
                    <a16:creationId xmlns:a16="http://schemas.microsoft.com/office/drawing/2014/main" id="{E65A4168-7385-B17C-28A7-035205EAA4A9}"/>
                  </a:ext>
                </a:extLst>
              </p:cNvPr>
              <p:cNvSpPr>
                <a:spLocks/>
              </p:cNvSpPr>
              <p:nvPr/>
            </p:nvSpPr>
            <p:spPr bwMode="auto">
              <a:xfrm>
                <a:off x="4152" y="2931"/>
                <a:ext cx="19" cy="22"/>
              </a:xfrm>
              <a:custGeom>
                <a:avLst/>
                <a:gdLst>
                  <a:gd name="T0" fmla="*/ 2147483647 w 14"/>
                  <a:gd name="T1" fmla="*/ 2147483647 h 12"/>
                  <a:gd name="T2" fmla="*/ 2147483647 w 14"/>
                  <a:gd name="T3" fmla="*/ 2147483647 h 12"/>
                  <a:gd name="T4" fmla="*/ 2147483647 w 14"/>
                  <a:gd name="T5" fmla="*/ 0 h 12"/>
                  <a:gd name="T6" fmla="*/ 2147483647 w 14"/>
                  <a:gd name="T7" fmla="*/ 0 h 12"/>
                  <a:gd name="T8" fmla="*/ 0 w 14"/>
                  <a:gd name="T9" fmla="*/ 2147483647 h 12"/>
                  <a:gd name="T10" fmla="*/ 0 w 14"/>
                  <a:gd name="T11" fmla="*/ 2147483647 h 12"/>
                  <a:gd name="T12" fmla="*/ 0 w 14"/>
                  <a:gd name="T13" fmla="*/ 2147483647 h 12"/>
                  <a:gd name="T14" fmla="*/ 2147483647 w 14"/>
                  <a:gd name="T15" fmla="*/ 2147483647 h 12"/>
                  <a:gd name="T16" fmla="*/ 2147483647 w 14"/>
                  <a:gd name="T17" fmla="*/ 2147483647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2"/>
                  <a:gd name="T29" fmla="*/ 14 w 14"/>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2">
                    <a:moveTo>
                      <a:pt x="14" y="9"/>
                    </a:moveTo>
                    <a:lnTo>
                      <a:pt x="14" y="5"/>
                    </a:lnTo>
                    <a:lnTo>
                      <a:pt x="14" y="0"/>
                    </a:lnTo>
                    <a:lnTo>
                      <a:pt x="9" y="0"/>
                    </a:lnTo>
                    <a:lnTo>
                      <a:pt x="0" y="5"/>
                    </a:lnTo>
                    <a:lnTo>
                      <a:pt x="0" y="9"/>
                    </a:lnTo>
                    <a:lnTo>
                      <a:pt x="0" y="12"/>
                    </a:lnTo>
                    <a:lnTo>
                      <a:pt x="9" y="12"/>
                    </a:lnTo>
                    <a:lnTo>
                      <a:pt x="14" y="9"/>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86" name="Freeform 231">
                <a:extLst>
                  <a:ext uri="{FF2B5EF4-FFF2-40B4-BE49-F238E27FC236}">
                    <a16:creationId xmlns:a16="http://schemas.microsoft.com/office/drawing/2014/main" id="{FA2C337F-5169-1FF7-B325-C4CF1924F20B}"/>
                  </a:ext>
                </a:extLst>
              </p:cNvPr>
              <p:cNvSpPr>
                <a:spLocks/>
              </p:cNvSpPr>
              <p:nvPr/>
            </p:nvSpPr>
            <p:spPr bwMode="auto">
              <a:xfrm>
                <a:off x="4126" y="2929"/>
                <a:ext cx="28" cy="39"/>
              </a:xfrm>
              <a:custGeom>
                <a:avLst/>
                <a:gdLst>
                  <a:gd name="T0" fmla="*/ 2147483647 w 21"/>
                  <a:gd name="T1" fmla="*/ 2147483647 h 21"/>
                  <a:gd name="T2" fmla="*/ 2147483647 w 21"/>
                  <a:gd name="T3" fmla="*/ 2147483647 h 21"/>
                  <a:gd name="T4" fmla="*/ 0 w 21"/>
                  <a:gd name="T5" fmla="*/ 2147483647 h 21"/>
                  <a:gd name="T6" fmla="*/ 0 w 21"/>
                  <a:gd name="T7" fmla="*/ 2147483647 h 21"/>
                  <a:gd name="T8" fmla="*/ 0 w 21"/>
                  <a:gd name="T9" fmla="*/ 2147483647 h 21"/>
                  <a:gd name="T10" fmla="*/ 2147483647 w 21"/>
                  <a:gd name="T11" fmla="*/ 2147483647 h 21"/>
                  <a:gd name="T12" fmla="*/ 2147483647 w 21"/>
                  <a:gd name="T13" fmla="*/ 2147483647 h 21"/>
                  <a:gd name="T14" fmla="*/ 2147483647 w 21"/>
                  <a:gd name="T15" fmla="*/ 0 h 21"/>
                  <a:gd name="T16" fmla="*/ 2147483647 w 21"/>
                  <a:gd name="T17" fmla="*/ 0 h 21"/>
                  <a:gd name="T18" fmla="*/ 2147483647 w 21"/>
                  <a:gd name="T19" fmla="*/ 0 h 21"/>
                  <a:gd name="T20" fmla="*/ 2147483647 w 21"/>
                  <a:gd name="T21" fmla="*/ 2147483647 h 21"/>
                  <a:gd name="T22" fmla="*/ 2147483647 w 21"/>
                  <a:gd name="T23" fmla="*/ 2147483647 h 21"/>
                  <a:gd name="T24" fmla="*/ 2147483647 w 21"/>
                  <a:gd name="T25" fmla="*/ 2147483647 h 21"/>
                  <a:gd name="T26" fmla="*/ 2147483647 w 21"/>
                  <a:gd name="T27" fmla="*/ 2147483647 h 21"/>
                  <a:gd name="T28" fmla="*/ 2147483647 w 21"/>
                  <a:gd name="T29" fmla="*/ 2147483647 h 21"/>
                  <a:gd name="T30" fmla="*/ 2147483647 w 21"/>
                  <a:gd name="T31" fmla="*/ 2147483647 h 21"/>
                  <a:gd name="T32" fmla="*/ 2147483647 w 21"/>
                  <a:gd name="T33" fmla="*/ 2147483647 h 21"/>
                  <a:gd name="T34" fmla="*/ 2147483647 w 21"/>
                  <a:gd name="T35" fmla="*/ 2147483647 h 21"/>
                  <a:gd name="T36" fmla="*/ 2147483647 w 21"/>
                  <a:gd name="T37" fmla="*/ 2147483647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1"/>
                  <a:gd name="T59" fmla="*/ 21 w 21"/>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1">
                    <a:moveTo>
                      <a:pt x="6" y="21"/>
                    </a:moveTo>
                    <a:lnTo>
                      <a:pt x="2" y="18"/>
                    </a:lnTo>
                    <a:lnTo>
                      <a:pt x="0" y="16"/>
                    </a:lnTo>
                    <a:lnTo>
                      <a:pt x="0" y="15"/>
                    </a:lnTo>
                    <a:lnTo>
                      <a:pt x="0" y="8"/>
                    </a:lnTo>
                    <a:lnTo>
                      <a:pt x="2" y="6"/>
                    </a:lnTo>
                    <a:lnTo>
                      <a:pt x="5" y="2"/>
                    </a:lnTo>
                    <a:lnTo>
                      <a:pt x="6" y="0"/>
                    </a:lnTo>
                    <a:lnTo>
                      <a:pt x="11" y="0"/>
                    </a:lnTo>
                    <a:lnTo>
                      <a:pt x="16" y="0"/>
                    </a:lnTo>
                    <a:lnTo>
                      <a:pt x="19" y="2"/>
                    </a:lnTo>
                    <a:lnTo>
                      <a:pt x="19" y="5"/>
                    </a:lnTo>
                    <a:lnTo>
                      <a:pt x="21" y="6"/>
                    </a:lnTo>
                    <a:lnTo>
                      <a:pt x="19" y="12"/>
                    </a:lnTo>
                    <a:lnTo>
                      <a:pt x="19" y="15"/>
                    </a:lnTo>
                    <a:lnTo>
                      <a:pt x="16" y="18"/>
                    </a:lnTo>
                    <a:lnTo>
                      <a:pt x="11" y="21"/>
                    </a:lnTo>
                    <a:lnTo>
                      <a:pt x="9" y="21"/>
                    </a:lnTo>
                    <a:lnTo>
                      <a:pt x="6"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87" name="Freeform 232">
                <a:extLst>
                  <a:ext uri="{FF2B5EF4-FFF2-40B4-BE49-F238E27FC236}">
                    <a16:creationId xmlns:a16="http://schemas.microsoft.com/office/drawing/2014/main" id="{3C255846-404C-9007-A88A-EA91CF7E033A}"/>
                  </a:ext>
                </a:extLst>
              </p:cNvPr>
              <p:cNvSpPr>
                <a:spLocks/>
              </p:cNvSpPr>
              <p:nvPr/>
            </p:nvSpPr>
            <p:spPr bwMode="auto">
              <a:xfrm>
                <a:off x="4128" y="2931"/>
                <a:ext cx="26" cy="37"/>
              </a:xfrm>
              <a:custGeom>
                <a:avLst/>
                <a:gdLst>
                  <a:gd name="T0" fmla="*/ 2147483647 w 19"/>
                  <a:gd name="T1" fmla="*/ 2147483647 h 20"/>
                  <a:gd name="T2" fmla="*/ 2147483647 w 19"/>
                  <a:gd name="T3" fmla="*/ 2147483647 h 20"/>
                  <a:gd name="T4" fmla="*/ 2147483647 w 19"/>
                  <a:gd name="T5" fmla="*/ 2147483647 h 20"/>
                  <a:gd name="T6" fmla="*/ 2147483647 w 19"/>
                  <a:gd name="T7" fmla="*/ 2147483647 h 20"/>
                  <a:gd name="T8" fmla="*/ 2147483647 w 19"/>
                  <a:gd name="T9" fmla="*/ 0 h 20"/>
                  <a:gd name="T10" fmla="*/ 2147483647 w 19"/>
                  <a:gd name="T11" fmla="*/ 0 h 20"/>
                  <a:gd name="T12" fmla="*/ 2147483647 w 19"/>
                  <a:gd name="T13" fmla="*/ 2147483647 h 20"/>
                  <a:gd name="T14" fmla="*/ 2147483647 w 19"/>
                  <a:gd name="T15" fmla="*/ 2147483647 h 20"/>
                  <a:gd name="T16" fmla="*/ 2147483647 w 19"/>
                  <a:gd name="T17" fmla="*/ 2147483647 h 20"/>
                  <a:gd name="T18" fmla="*/ 0 w 19"/>
                  <a:gd name="T19" fmla="*/ 2147483647 h 20"/>
                  <a:gd name="T20" fmla="*/ 0 w 19"/>
                  <a:gd name="T21" fmla="*/ 2147483647 h 20"/>
                  <a:gd name="T22" fmla="*/ 0 w 19"/>
                  <a:gd name="T23" fmla="*/ 2147483647 h 20"/>
                  <a:gd name="T24" fmla="*/ 2147483647 w 19"/>
                  <a:gd name="T25" fmla="*/ 2147483647 h 20"/>
                  <a:gd name="T26" fmla="*/ 2147483647 w 19"/>
                  <a:gd name="T27" fmla="*/ 2147483647 h 20"/>
                  <a:gd name="T28" fmla="*/ 2147483647 w 19"/>
                  <a:gd name="T29" fmla="*/ 2147483647 h 20"/>
                  <a:gd name="T30" fmla="*/ 2147483647 w 19"/>
                  <a:gd name="T31" fmla="*/ 2147483647 h 20"/>
                  <a:gd name="T32" fmla="*/ 2147483647 w 19"/>
                  <a:gd name="T33" fmla="*/ 2147483647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17" y="12"/>
                    </a:moveTo>
                    <a:lnTo>
                      <a:pt x="17" y="11"/>
                    </a:lnTo>
                    <a:lnTo>
                      <a:pt x="19" y="5"/>
                    </a:lnTo>
                    <a:lnTo>
                      <a:pt x="17" y="3"/>
                    </a:lnTo>
                    <a:lnTo>
                      <a:pt x="17" y="0"/>
                    </a:lnTo>
                    <a:lnTo>
                      <a:pt x="14" y="0"/>
                    </a:lnTo>
                    <a:lnTo>
                      <a:pt x="8" y="3"/>
                    </a:lnTo>
                    <a:lnTo>
                      <a:pt x="5" y="3"/>
                    </a:lnTo>
                    <a:lnTo>
                      <a:pt x="3" y="7"/>
                    </a:lnTo>
                    <a:lnTo>
                      <a:pt x="0" y="12"/>
                    </a:lnTo>
                    <a:lnTo>
                      <a:pt x="0" y="15"/>
                    </a:lnTo>
                    <a:lnTo>
                      <a:pt x="0" y="17"/>
                    </a:lnTo>
                    <a:lnTo>
                      <a:pt x="3" y="20"/>
                    </a:lnTo>
                    <a:lnTo>
                      <a:pt x="5" y="20"/>
                    </a:lnTo>
                    <a:lnTo>
                      <a:pt x="8" y="20"/>
                    </a:lnTo>
                    <a:lnTo>
                      <a:pt x="14" y="17"/>
                    </a:lnTo>
                    <a:lnTo>
                      <a:pt x="17" y="1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88" name="Freeform 233">
                <a:extLst>
                  <a:ext uri="{FF2B5EF4-FFF2-40B4-BE49-F238E27FC236}">
                    <a16:creationId xmlns:a16="http://schemas.microsoft.com/office/drawing/2014/main" id="{6FE148DB-9B54-2197-C9EC-78FCB8C1085F}"/>
                  </a:ext>
                </a:extLst>
              </p:cNvPr>
              <p:cNvSpPr>
                <a:spLocks/>
              </p:cNvSpPr>
              <p:nvPr/>
            </p:nvSpPr>
            <p:spPr bwMode="auto">
              <a:xfrm>
                <a:off x="4133" y="2937"/>
                <a:ext cx="19" cy="26"/>
              </a:xfrm>
              <a:custGeom>
                <a:avLst/>
                <a:gdLst>
                  <a:gd name="T0" fmla="*/ 2147483647 w 14"/>
                  <a:gd name="T1" fmla="*/ 2147483647 h 14"/>
                  <a:gd name="T2" fmla="*/ 2147483647 w 14"/>
                  <a:gd name="T3" fmla="*/ 2147483647 h 14"/>
                  <a:gd name="T4" fmla="*/ 2147483647 w 14"/>
                  <a:gd name="T5" fmla="*/ 0 h 14"/>
                  <a:gd name="T6" fmla="*/ 2147483647 w 14"/>
                  <a:gd name="T7" fmla="*/ 0 h 14"/>
                  <a:gd name="T8" fmla="*/ 0 w 14"/>
                  <a:gd name="T9" fmla="*/ 2147483647 h 14"/>
                  <a:gd name="T10" fmla="*/ 0 w 14"/>
                  <a:gd name="T11" fmla="*/ 2147483647 h 14"/>
                  <a:gd name="T12" fmla="*/ 0 w 14"/>
                  <a:gd name="T13" fmla="*/ 2147483647 h 14"/>
                  <a:gd name="T14" fmla="*/ 2147483647 w 14"/>
                  <a:gd name="T15" fmla="*/ 2147483647 h 14"/>
                  <a:gd name="T16" fmla="*/ 2147483647 w 14"/>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4"/>
                  <a:gd name="T29" fmla="*/ 14 w 1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4">
                    <a:moveTo>
                      <a:pt x="14" y="11"/>
                    </a:moveTo>
                    <a:lnTo>
                      <a:pt x="14" y="3"/>
                    </a:lnTo>
                    <a:lnTo>
                      <a:pt x="14" y="0"/>
                    </a:lnTo>
                    <a:lnTo>
                      <a:pt x="4" y="0"/>
                    </a:lnTo>
                    <a:lnTo>
                      <a:pt x="0" y="8"/>
                    </a:lnTo>
                    <a:lnTo>
                      <a:pt x="0" y="11"/>
                    </a:lnTo>
                    <a:lnTo>
                      <a:pt x="0" y="14"/>
                    </a:lnTo>
                    <a:lnTo>
                      <a:pt x="4" y="14"/>
                    </a:lnTo>
                    <a:lnTo>
                      <a:pt x="1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89" name="Freeform 234">
                <a:extLst>
                  <a:ext uri="{FF2B5EF4-FFF2-40B4-BE49-F238E27FC236}">
                    <a16:creationId xmlns:a16="http://schemas.microsoft.com/office/drawing/2014/main" id="{440F6A6A-789B-4C7F-BEB8-7331F1561D30}"/>
                  </a:ext>
                </a:extLst>
              </p:cNvPr>
              <p:cNvSpPr>
                <a:spLocks/>
              </p:cNvSpPr>
              <p:nvPr/>
            </p:nvSpPr>
            <p:spPr bwMode="auto">
              <a:xfrm>
                <a:off x="4111" y="2938"/>
                <a:ext cx="30" cy="41"/>
              </a:xfrm>
              <a:custGeom>
                <a:avLst/>
                <a:gdLst>
                  <a:gd name="T0" fmla="*/ 2147483647 w 22"/>
                  <a:gd name="T1" fmla="*/ 2147483647 h 22"/>
                  <a:gd name="T2" fmla="*/ 2147483647 w 22"/>
                  <a:gd name="T3" fmla="*/ 2147483647 h 22"/>
                  <a:gd name="T4" fmla="*/ 0 w 22"/>
                  <a:gd name="T5" fmla="*/ 2147483647 h 22"/>
                  <a:gd name="T6" fmla="*/ 0 w 22"/>
                  <a:gd name="T7" fmla="*/ 2147483647 h 22"/>
                  <a:gd name="T8" fmla="*/ 0 w 22"/>
                  <a:gd name="T9" fmla="*/ 2147483647 h 22"/>
                  <a:gd name="T10" fmla="*/ 2147483647 w 22"/>
                  <a:gd name="T11" fmla="*/ 2147483647 h 22"/>
                  <a:gd name="T12" fmla="*/ 2147483647 w 22"/>
                  <a:gd name="T13" fmla="*/ 2147483647 h 22"/>
                  <a:gd name="T14" fmla="*/ 2147483647 w 22"/>
                  <a:gd name="T15" fmla="*/ 2147483647 h 22"/>
                  <a:gd name="T16" fmla="*/ 2147483647 w 22"/>
                  <a:gd name="T17" fmla="*/ 0 h 22"/>
                  <a:gd name="T18" fmla="*/ 2147483647 w 22"/>
                  <a:gd name="T19" fmla="*/ 0 h 22"/>
                  <a:gd name="T20" fmla="*/ 2147483647 w 22"/>
                  <a:gd name="T21" fmla="*/ 2147483647 h 22"/>
                  <a:gd name="T22" fmla="*/ 2147483647 w 22"/>
                  <a:gd name="T23" fmla="*/ 2147483647 h 22"/>
                  <a:gd name="T24" fmla="*/ 2147483647 w 22"/>
                  <a:gd name="T25" fmla="*/ 2147483647 h 22"/>
                  <a:gd name="T26" fmla="*/ 2147483647 w 22"/>
                  <a:gd name="T27" fmla="*/ 2147483647 h 22"/>
                  <a:gd name="T28" fmla="*/ 2147483647 w 22"/>
                  <a:gd name="T29" fmla="*/ 2147483647 h 22"/>
                  <a:gd name="T30" fmla="*/ 2147483647 w 22"/>
                  <a:gd name="T31" fmla="*/ 2147483647 h 22"/>
                  <a:gd name="T32" fmla="*/ 2147483647 w 22"/>
                  <a:gd name="T33" fmla="*/ 2147483647 h 22"/>
                  <a:gd name="T34" fmla="*/ 2147483647 w 22"/>
                  <a:gd name="T35" fmla="*/ 2147483647 h 22"/>
                  <a:gd name="T36" fmla="*/ 2147483647 w 22"/>
                  <a:gd name="T37" fmla="*/ 2147483647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22"/>
                  <a:gd name="T59" fmla="*/ 22 w 22"/>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22">
                    <a:moveTo>
                      <a:pt x="11" y="19"/>
                    </a:moveTo>
                    <a:lnTo>
                      <a:pt x="3" y="18"/>
                    </a:lnTo>
                    <a:lnTo>
                      <a:pt x="0" y="16"/>
                    </a:lnTo>
                    <a:lnTo>
                      <a:pt x="0" y="13"/>
                    </a:lnTo>
                    <a:lnTo>
                      <a:pt x="0" y="11"/>
                    </a:lnTo>
                    <a:lnTo>
                      <a:pt x="3" y="7"/>
                    </a:lnTo>
                    <a:lnTo>
                      <a:pt x="6" y="6"/>
                    </a:lnTo>
                    <a:lnTo>
                      <a:pt x="11" y="3"/>
                    </a:lnTo>
                    <a:lnTo>
                      <a:pt x="12" y="0"/>
                    </a:lnTo>
                    <a:lnTo>
                      <a:pt x="14" y="0"/>
                    </a:lnTo>
                    <a:lnTo>
                      <a:pt x="20" y="6"/>
                    </a:lnTo>
                    <a:lnTo>
                      <a:pt x="22" y="6"/>
                    </a:lnTo>
                    <a:lnTo>
                      <a:pt x="22" y="10"/>
                    </a:lnTo>
                    <a:lnTo>
                      <a:pt x="22" y="11"/>
                    </a:lnTo>
                    <a:lnTo>
                      <a:pt x="20" y="16"/>
                    </a:lnTo>
                    <a:lnTo>
                      <a:pt x="17" y="18"/>
                    </a:lnTo>
                    <a:lnTo>
                      <a:pt x="14" y="19"/>
                    </a:lnTo>
                    <a:lnTo>
                      <a:pt x="12" y="22"/>
                    </a:lnTo>
                    <a:lnTo>
                      <a:pt x="11"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90" name="Freeform 235">
                <a:extLst>
                  <a:ext uri="{FF2B5EF4-FFF2-40B4-BE49-F238E27FC236}">
                    <a16:creationId xmlns:a16="http://schemas.microsoft.com/office/drawing/2014/main" id="{9D8D2CE9-1CFA-4980-06F4-7C22DEAD7979}"/>
                  </a:ext>
                </a:extLst>
              </p:cNvPr>
              <p:cNvSpPr>
                <a:spLocks/>
              </p:cNvSpPr>
              <p:nvPr/>
            </p:nvSpPr>
            <p:spPr bwMode="auto">
              <a:xfrm>
                <a:off x="4115" y="2942"/>
                <a:ext cx="26" cy="37"/>
              </a:xfrm>
              <a:custGeom>
                <a:avLst/>
                <a:gdLst>
                  <a:gd name="T0" fmla="*/ 2147483647 w 19"/>
                  <a:gd name="T1" fmla="*/ 2147483647 h 20"/>
                  <a:gd name="T2" fmla="*/ 2147483647 w 19"/>
                  <a:gd name="T3" fmla="*/ 2147483647 h 20"/>
                  <a:gd name="T4" fmla="*/ 2147483647 w 19"/>
                  <a:gd name="T5" fmla="*/ 2147483647 h 20"/>
                  <a:gd name="T6" fmla="*/ 2147483647 w 19"/>
                  <a:gd name="T7" fmla="*/ 2147483647 h 20"/>
                  <a:gd name="T8" fmla="*/ 2147483647 w 19"/>
                  <a:gd name="T9" fmla="*/ 2147483647 h 20"/>
                  <a:gd name="T10" fmla="*/ 2147483647 w 19"/>
                  <a:gd name="T11" fmla="*/ 0 h 20"/>
                  <a:gd name="T12" fmla="*/ 2147483647 w 19"/>
                  <a:gd name="T13" fmla="*/ 2147483647 h 20"/>
                  <a:gd name="T14" fmla="*/ 2147483647 w 19"/>
                  <a:gd name="T15" fmla="*/ 2147483647 h 20"/>
                  <a:gd name="T16" fmla="*/ 2147483647 w 19"/>
                  <a:gd name="T17" fmla="*/ 2147483647 h 20"/>
                  <a:gd name="T18" fmla="*/ 0 w 19"/>
                  <a:gd name="T19" fmla="*/ 2147483647 h 20"/>
                  <a:gd name="T20" fmla="*/ 0 w 19"/>
                  <a:gd name="T21" fmla="*/ 2147483647 h 20"/>
                  <a:gd name="T22" fmla="*/ 0 w 19"/>
                  <a:gd name="T23" fmla="*/ 2147483647 h 20"/>
                  <a:gd name="T24" fmla="*/ 2147483647 w 19"/>
                  <a:gd name="T25" fmla="*/ 2147483647 h 20"/>
                  <a:gd name="T26" fmla="*/ 2147483647 w 19"/>
                  <a:gd name="T27" fmla="*/ 2147483647 h 20"/>
                  <a:gd name="T28" fmla="*/ 2147483647 w 19"/>
                  <a:gd name="T29" fmla="*/ 2147483647 h 20"/>
                  <a:gd name="T30" fmla="*/ 2147483647 w 19"/>
                  <a:gd name="T31" fmla="*/ 2147483647 h 20"/>
                  <a:gd name="T32" fmla="*/ 2147483647 w 19"/>
                  <a:gd name="T33" fmla="*/ 2147483647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17" y="12"/>
                    </a:moveTo>
                    <a:lnTo>
                      <a:pt x="19" y="9"/>
                    </a:lnTo>
                    <a:lnTo>
                      <a:pt x="19" y="6"/>
                    </a:lnTo>
                    <a:lnTo>
                      <a:pt x="19" y="3"/>
                    </a:lnTo>
                    <a:lnTo>
                      <a:pt x="17" y="3"/>
                    </a:lnTo>
                    <a:lnTo>
                      <a:pt x="14" y="0"/>
                    </a:lnTo>
                    <a:lnTo>
                      <a:pt x="11" y="3"/>
                    </a:lnTo>
                    <a:lnTo>
                      <a:pt x="8" y="5"/>
                    </a:lnTo>
                    <a:lnTo>
                      <a:pt x="5" y="6"/>
                    </a:lnTo>
                    <a:lnTo>
                      <a:pt x="0" y="10"/>
                    </a:lnTo>
                    <a:lnTo>
                      <a:pt x="0" y="12"/>
                    </a:lnTo>
                    <a:lnTo>
                      <a:pt x="0" y="17"/>
                    </a:lnTo>
                    <a:lnTo>
                      <a:pt x="5" y="17"/>
                    </a:lnTo>
                    <a:lnTo>
                      <a:pt x="8" y="20"/>
                    </a:lnTo>
                    <a:lnTo>
                      <a:pt x="11" y="17"/>
                    </a:lnTo>
                    <a:lnTo>
                      <a:pt x="14" y="15"/>
                    </a:lnTo>
                    <a:lnTo>
                      <a:pt x="17" y="1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91" name="Freeform 236">
                <a:extLst>
                  <a:ext uri="{FF2B5EF4-FFF2-40B4-BE49-F238E27FC236}">
                    <a16:creationId xmlns:a16="http://schemas.microsoft.com/office/drawing/2014/main" id="{22A3FEF6-E452-0D83-4231-78DF61006E13}"/>
                  </a:ext>
                </a:extLst>
              </p:cNvPr>
              <p:cNvSpPr>
                <a:spLocks/>
              </p:cNvSpPr>
              <p:nvPr/>
            </p:nvSpPr>
            <p:spPr bwMode="auto">
              <a:xfrm>
                <a:off x="4119" y="2950"/>
                <a:ext cx="20" cy="24"/>
              </a:xfrm>
              <a:custGeom>
                <a:avLst/>
                <a:gdLst>
                  <a:gd name="T0" fmla="*/ 2147483647 w 15"/>
                  <a:gd name="T1" fmla="*/ 2147483647 h 13"/>
                  <a:gd name="T2" fmla="*/ 2147483647 w 15"/>
                  <a:gd name="T3" fmla="*/ 2147483647 h 13"/>
                  <a:gd name="T4" fmla="*/ 2147483647 w 15"/>
                  <a:gd name="T5" fmla="*/ 0 h 13"/>
                  <a:gd name="T6" fmla="*/ 2147483647 w 15"/>
                  <a:gd name="T7" fmla="*/ 0 h 13"/>
                  <a:gd name="T8" fmla="*/ 2147483647 w 15"/>
                  <a:gd name="T9" fmla="*/ 2147483647 h 13"/>
                  <a:gd name="T10" fmla="*/ 0 w 15"/>
                  <a:gd name="T11" fmla="*/ 2147483647 h 13"/>
                  <a:gd name="T12" fmla="*/ 2147483647 w 15"/>
                  <a:gd name="T13" fmla="*/ 2147483647 h 13"/>
                  <a:gd name="T14" fmla="*/ 2147483647 w 15"/>
                  <a:gd name="T15" fmla="*/ 2147483647 h 13"/>
                  <a:gd name="T16" fmla="*/ 2147483647 w 15"/>
                  <a:gd name="T17" fmla="*/ 214748364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3"/>
                  <a:gd name="T29" fmla="*/ 15 w 15"/>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3">
                    <a:moveTo>
                      <a:pt x="11" y="6"/>
                    </a:moveTo>
                    <a:lnTo>
                      <a:pt x="15" y="2"/>
                    </a:lnTo>
                    <a:lnTo>
                      <a:pt x="11" y="0"/>
                    </a:lnTo>
                    <a:lnTo>
                      <a:pt x="7" y="0"/>
                    </a:lnTo>
                    <a:lnTo>
                      <a:pt x="3" y="2"/>
                    </a:lnTo>
                    <a:lnTo>
                      <a:pt x="0" y="10"/>
                    </a:lnTo>
                    <a:lnTo>
                      <a:pt x="3" y="13"/>
                    </a:lnTo>
                    <a:lnTo>
                      <a:pt x="7" y="10"/>
                    </a:lnTo>
                    <a:lnTo>
                      <a:pt x="1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92" name="Freeform 237">
                <a:extLst>
                  <a:ext uri="{FF2B5EF4-FFF2-40B4-BE49-F238E27FC236}">
                    <a16:creationId xmlns:a16="http://schemas.microsoft.com/office/drawing/2014/main" id="{98D07354-67B7-F19B-A550-5BA06C781F10}"/>
                  </a:ext>
                </a:extLst>
              </p:cNvPr>
              <p:cNvSpPr>
                <a:spLocks/>
              </p:cNvSpPr>
              <p:nvPr/>
            </p:nvSpPr>
            <p:spPr bwMode="auto">
              <a:xfrm>
                <a:off x="4133" y="2933"/>
                <a:ext cx="27" cy="39"/>
              </a:xfrm>
              <a:custGeom>
                <a:avLst/>
                <a:gdLst>
                  <a:gd name="T0" fmla="*/ 2147483647 w 20"/>
                  <a:gd name="T1" fmla="*/ 2147483647 h 21"/>
                  <a:gd name="T2" fmla="*/ 2147483647 w 20"/>
                  <a:gd name="T3" fmla="*/ 2147483647 h 21"/>
                  <a:gd name="T4" fmla="*/ 0 w 20"/>
                  <a:gd name="T5" fmla="*/ 2147483647 h 21"/>
                  <a:gd name="T6" fmla="*/ 0 w 20"/>
                  <a:gd name="T7" fmla="*/ 2147483647 h 21"/>
                  <a:gd name="T8" fmla="*/ 0 w 20"/>
                  <a:gd name="T9" fmla="*/ 2147483647 h 21"/>
                  <a:gd name="T10" fmla="*/ 2147483647 w 20"/>
                  <a:gd name="T11" fmla="*/ 2147483647 h 21"/>
                  <a:gd name="T12" fmla="*/ 2147483647 w 20"/>
                  <a:gd name="T13" fmla="*/ 2147483647 h 21"/>
                  <a:gd name="T14" fmla="*/ 2147483647 w 20"/>
                  <a:gd name="T15" fmla="*/ 0 h 21"/>
                  <a:gd name="T16" fmla="*/ 2147483647 w 20"/>
                  <a:gd name="T17" fmla="*/ 0 h 21"/>
                  <a:gd name="T18" fmla="*/ 2147483647 w 20"/>
                  <a:gd name="T19" fmla="*/ 0 h 21"/>
                  <a:gd name="T20" fmla="*/ 2147483647 w 20"/>
                  <a:gd name="T21" fmla="*/ 2147483647 h 21"/>
                  <a:gd name="T22" fmla="*/ 2147483647 w 20"/>
                  <a:gd name="T23" fmla="*/ 2147483647 h 21"/>
                  <a:gd name="T24" fmla="*/ 2147483647 w 20"/>
                  <a:gd name="T25" fmla="*/ 2147483647 h 21"/>
                  <a:gd name="T26" fmla="*/ 2147483647 w 20"/>
                  <a:gd name="T27" fmla="*/ 2147483647 h 21"/>
                  <a:gd name="T28" fmla="*/ 2147483647 w 20"/>
                  <a:gd name="T29" fmla="*/ 2147483647 h 21"/>
                  <a:gd name="T30" fmla="*/ 2147483647 w 20"/>
                  <a:gd name="T31" fmla="*/ 2147483647 h 21"/>
                  <a:gd name="T32" fmla="*/ 2147483647 w 20"/>
                  <a:gd name="T33" fmla="*/ 2147483647 h 21"/>
                  <a:gd name="T34" fmla="*/ 2147483647 w 20"/>
                  <a:gd name="T35" fmla="*/ 2147483647 h 21"/>
                  <a:gd name="T36" fmla="*/ 2147483647 w 20"/>
                  <a:gd name="T37" fmla="*/ 2147483647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10" y="21"/>
                    </a:moveTo>
                    <a:lnTo>
                      <a:pt x="2" y="19"/>
                    </a:lnTo>
                    <a:lnTo>
                      <a:pt x="0" y="16"/>
                    </a:lnTo>
                    <a:lnTo>
                      <a:pt x="0" y="15"/>
                    </a:lnTo>
                    <a:lnTo>
                      <a:pt x="0" y="10"/>
                    </a:lnTo>
                    <a:lnTo>
                      <a:pt x="2" y="9"/>
                    </a:lnTo>
                    <a:lnTo>
                      <a:pt x="7" y="3"/>
                    </a:lnTo>
                    <a:lnTo>
                      <a:pt x="10" y="0"/>
                    </a:lnTo>
                    <a:lnTo>
                      <a:pt x="11" y="0"/>
                    </a:lnTo>
                    <a:lnTo>
                      <a:pt x="12" y="0"/>
                    </a:lnTo>
                    <a:lnTo>
                      <a:pt x="17" y="3"/>
                    </a:lnTo>
                    <a:lnTo>
                      <a:pt x="20" y="5"/>
                    </a:lnTo>
                    <a:lnTo>
                      <a:pt x="20" y="9"/>
                    </a:lnTo>
                    <a:lnTo>
                      <a:pt x="20" y="13"/>
                    </a:lnTo>
                    <a:lnTo>
                      <a:pt x="17" y="15"/>
                    </a:lnTo>
                    <a:lnTo>
                      <a:pt x="15" y="19"/>
                    </a:lnTo>
                    <a:lnTo>
                      <a:pt x="12" y="21"/>
                    </a:lnTo>
                    <a:lnTo>
                      <a:pt x="11" y="21"/>
                    </a:lnTo>
                    <a:lnTo>
                      <a:pt x="1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93" name="Freeform 238">
                <a:extLst>
                  <a:ext uri="{FF2B5EF4-FFF2-40B4-BE49-F238E27FC236}">
                    <a16:creationId xmlns:a16="http://schemas.microsoft.com/office/drawing/2014/main" id="{989C008F-C332-E3D5-2174-CE5D56161E9C}"/>
                  </a:ext>
                </a:extLst>
              </p:cNvPr>
              <p:cNvSpPr>
                <a:spLocks/>
              </p:cNvSpPr>
              <p:nvPr/>
            </p:nvSpPr>
            <p:spPr bwMode="auto">
              <a:xfrm>
                <a:off x="4138" y="2937"/>
                <a:ext cx="22" cy="35"/>
              </a:xfrm>
              <a:custGeom>
                <a:avLst/>
                <a:gdLst>
                  <a:gd name="T0" fmla="*/ 2147483647 w 16"/>
                  <a:gd name="T1" fmla="*/ 2147483647 h 19"/>
                  <a:gd name="T2" fmla="*/ 2147483647 w 16"/>
                  <a:gd name="T3" fmla="*/ 2147483647 h 19"/>
                  <a:gd name="T4" fmla="*/ 2147483647 w 16"/>
                  <a:gd name="T5" fmla="*/ 2147483647 h 19"/>
                  <a:gd name="T6" fmla="*/ 2147483647 w 16"/>
                  <a:gd name="T7" fmla="*/ 2147483647 h 19"/>
                  <a:gd name="T8" fmla="*/ 2147483647 w 16"/>
                  <a:gd name="T9" fmla="*/ 0 h 19"/>
                  <a:gd name="T10" fmla="*/ 2147483647 w 16"/>
                  <a:gd name="T11" fmla="*/ 0 h 19"/>
                  <a:gd name="T12" fmla="*/ 2147483647 w 16"/>
                  <a:gd name="T13" fmla="*/ 0 h 19"/>
                  <a:gd name="T14" fmla="*/ 2147483647 w 16"/>
                  <a:gd name="T15" fmla="*/ 2147483647 h 19"/>
                  <a:gd name="T16" fmla="*/ 2147483647 w 16"/>
                  <a:gd name="T17" fmla="*/ 2147483647 h 19"/>
                  <a:gd name="T18" fmla="*/ 0 w 16"/>
                  <a:gd name="T19" fmla="*/ 2147483647 h 19"/>
                  <a:gd name="T20" fmla="*/ 0 w 16"/>
                  <a:gd name="T21" fmla="*/ 2147483647 h 19"/>
                  <a:gd name="T22" fmla="*/ 0 w 16"/>
                  <a:gd name="T23" fmla="*/ 2147483647 h 19"/>
                  <a:gd name="T24" fmla="*/ 2147483647 w 16"/>
                  <a:gd name="T25" fmla="*/ 2147483647 h 19"/>
                  <a:gd name="T26" fmla="*/ 2147483647 w 16"/>
                  <a:gd name="T27" fmla="*/ 2147483647 h 19"/>
                  <a:gd name="T28" fmla="*/ 2147483647 w 16"/>
                  <a:gd name="T29" fmla="*/ 2147483647 h 19"/>
                  <a:gd name="T30" fmla="*/ 2147483647 w 16"/>
                  <a:gd name="T31" fmla="*/ 2147483647 h 19"/>
                  <a:gd name="T32" fmla="*/ 2147483647 w 16"/>
                  <a:gd name="T33" fmla="*/ 214748364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9"/>
                  <a:gd name="T53" fmla="*/ 16 w 16"/>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9">
                    <a:moveTo>
                      <a:pt x="13" y="12"/>
                    </a:moveTo>
                    <a:lnTo>
                      <a:pt x="16" y="9"/>
                    </a:lnTo>
                    <a:lnTo>
                      <a:pt x="16" y="7"/>
                    </a:lnTo>
                    <a:lnTo>
                      <a:pt x="16" y="2"/>
                    </a:lnTo>
                    <a:lnTo>
                      <a:pt x="13" y="0"/>
                    </a:lnTo>
                    <a:lnTo>
                      <a:pt x="10" y="0"/>
                    </a:lnTo>
                    <a:lnTo>
                      <a:pt x="7" y="0"/>
                    </a:lnTo>
                    <a:lnTo>
                      <a:pt x="6" y="2"/>
                    </a:lnTo>
                    <a:lnTo>
                      <a:pt x="2" y="8"/>
                    </a:lnTo>
                    <a:lnTo>
                      <a:pt x="0" y="9"/>
                    </a:lnTo>
                    <a:lnTo>
                      <a:pt x="0" y="14"/>
                    </a:lnTo>
                    <a:lnTo>
                      <a:pt x="0" y="17"/>
                    </a:lnTo>
                    <a:lnTo>
                      <a:pt x="2" y="19"/>
                    </a:lnTo>
                    <a:lnTo>
                      <a:pt x="6" y="19"/>
                    </a:lnTo>
                    <a:lnTo>
                      <a:pt x="7" y="19"/>
                    </a:lnTo>
                    <a:lnTo>
                      <a:pt x="10" y="17"/>
                    </a:lnTo>
                    <a:lnTo>
                      <a:pt x="13" y="1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94" name="Freeform 239">
                <a:extLst>
                  <a:ext uri="{FF2B5EF4-FFF2-40B4-BE49-F238E27FC236}">
                    <a16:creationId xmlns:a16="http://schemas.microsoft.com/office/drawing/2014/main" id="{6EEB60A0-B156-E6D1-835E-BBFFE20D65B1}"/>
                  </a:ext>
                </a:extLst>
              </p:cNvPr>
              <p:cNvSpPr>
                <a:spLocks/>
              </p:cNvSpPr>
              <p:nvPr/>
            </p:nvSpPr>
            <p:spPr bwMode="auto">
              <a:xfrm>
                <a:off x="4139" y="2942"/>
                <a:ext cx="17" cy="26"/>
              </a:xfrm>
              <a:custGeom>
                <a:avLst/>
                <a:gdLst>
                  <a:gd name="T0" fmla="*/ 2147483647 w 12"/>
                  <a:gd name="T1" fmla="*/ 2147483647 h 14"/>
                  <a:gd name="T2" fmla="*/ 2147483647 w 12"/>
                  <a:gd name="T3" fmla="*/ 2147483647 h 14"/>
                  <a:gd name="T4" fmla="*/ 2147483647 w 12"/>
                  <a:gd name="T5" fmla="*/ 0 h 14"/>
                  <a:gd name="T6" fmla="*/ 2147483647 w 12"/>
                  <a:gd name="T7" fmla="*/ 0 h 14"/>
                  <a:gd name="T8" fmla="*/ 2147483647 w 12"/>
                  <a:gd name="T9" fmla="*/ 2147483647 h 14"/>
                  <a:gd name="T10" fmla="*/ 0 w 12"/>
                  <a:gd name="T11" fmla="*/ 2147483647 h 14"/>
                  <a:gd name="T12" fmla="*/ 2147483647 w 12"/>
                  <a:gd name="T13" fmla="*/ 2147483647 h 14"/>
                  <a:gd name="T14" fmla="*/ 2147483647 w 12"/>
                  <a:gd name="T15" fmla="*/ 2147483647 h 14"/>
                  <a:gd name="T16" fmla="*/ 2147483647 w 12"/>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4"/>
                  <a:gd name="T29" fmla="*/ 12 w 12"/>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4">
                    <a:moveTo>
                      <a:pt x="12" y="10"/>
                    </a:moveTo>
                    <a:lnTo>
                      <a:pt x="12" y="4"/>
                    </a:lnTo>
                    <a:lnTo>
                      <a:pt x="12" y="0"/>
                    </a:lnTo>
                    <a:lnTo>
                      <a:pt x="7" y="0"/>
                    </a:lnTo>
                    <a:lnTo>
                      <a:pt x="5" y="6"/>
                    </a:lnTo>
                    <a:lnTo>
                      <a:pt x="0" y="10"/>
                    </a:lnTo>
                    <a:lnTo>
                      <a:pt x="5" y="14"/>
                    </a:lnTo>
                    <a:lnTo>
                      <a:pt x="7" y="14"/>
                    </a:lnTo>
                    <a:lnTo>
                      <a:pt x="12" y="10"/>
                    </a:lnTo>
                    <a:close/>
                  </a:path>
                </a:pathLst>
              </a:custGeom>
              <a:solidFill>
                <a:srgbClr val="338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95" name="Freeform 240">
                <a:extLst>
                  <a:ext uri="{FF2B5EF4-FFF2-40B4-BE49-F238E27FC236}">
                    <a16:creationId xmlns:a16="http://schemas.microsoft.com/office/drawing/2014/main" id="{9323F0F6-E478-0029-8D38-80BBA355DF12}"/>
                  </a:ext>
                </a:extLst>
              </p:cNvPr>
              <p:cNvSpPr>
                <a:spLocks/>
              </p:cNvSpPr>
              <p:nvPr/>
            </p:nvSpPr>
            <p:spPr bwMode="auto">
              <a:xfrm>
                <a:off x="4119" y="2944"/>
                <a:ext cx="27" cy="43"/>
              </a:xfrm>
              <a:custGeom>
                <a:avLst/>
                <a:gdLst>
                  <a:gd name="T0" fmla="*/ 2147483647 w 20"/>
                  <a:gd name="T1" fmla="*/ 2147483647 h 23"/>
                  <a:gd name="T2" fmla="*/ 2147483647 w 20"/>
                  <a:gd name="T3" fmla="*/ 2147483647 h 23"/>
                  <a:gd name="T4" fmla="*/ 0 w 20"/>
                  <a:gd name="T5" fmla="*/ 2147483647 h 23"/>
                  <a:gd name="T6" fmla="*/ 0 w 20"/>
                  <a:gd name="T7" fmla="*/ 2147483647 h 23"/>
                  <a:gd name="T8" fmla="*/ 0 w 20"/>
                  <a:gd name="T9" fmla="*/ 2147483647 h 23"/>
                  <a:gd name="T10" fmla="*/ 2147483647 w 20"/>
                  <a:gd name="T11" fmla="*/ 2147483647 h 23"/>
                  <a:gd name="T12" fmla="*/ 2147483647 w 20"/>
                  <a:gd name="T13" fmla="*/ 2147483647 h 23"/>
                  <a:gd name="T14" fmla="*/ 2147483647 w 20"/>
                  <a:gd name="T15" fmla="*/ 2147483647 h 23"/>
                  <a:gd name="T16" fmla="*/ 2147483647 w 20"/>
                  <a:gd name="T17" fmla="*/ 0 h 23"/>
                  <a:gd name="T18" fmla="*/ 2147483647 w 20"/>
                  <a:gd name="T19" fmla="*/ 0 h 23"/>
                  <a:gd name="T20" fmla="*/ 2147483647 w 20"/>
                  <a:gd name="T21" fmla="*/ 2147483647 h 23"/>
                  <a:gd name="T22" fmla="*/ 2147483647 w 20"/>
                  <a:gd name="T23" fmla="*/ 2147483647 h 23"/>
                  <a:gd name="T24" fmla="*/ 2147483647 w 20"/>
                  <a:gd name="T25" fmla="*/ 2147483647 h 23"/>
                  <a:gd name="T26" fmla="*/ 2147483647 w 20"/>
                  <a:gd name="T27" fmla="*/ 2147483647 h 23"/>
                  <a:gd name="T28" fmla="*/ 2147483647 w 20"/>
                  <a:gd name="T29" fmla="*/ 2147483647 h 23"/>
                  <a:gd name="T30" fmla="*/ 2147483647 w 20"/>
                  <a:gd name="T31" fmla="*/ 2147483647 h 23"/>
                  <a:gd name="T32" fmla="*/ 2147483647 w 20"/>
                  <a:gd name="T33" fmla="*/ 2147483647 h 23"/>
                  <a:gd name="T34" fmla="*/ 2147483647 w 20"/>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23"/>
                  <a:gd name="T56" fmla="*/ 20 w 20"/>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23">
                    <a:moveTo>
                      <a:pt x="7" y="20"/>
                    </a:moveTo>
                    <a:lnTo>
                      <a:pt x="2" y="16"/>
                    </a:lnTo>
                    <a:lnTo>
                      <a:pt x="0" y="14"/>
                    </a:lnTo>
                    <a:lnTo>
                      <a:pt x="0" y="11"/>
                    </a:lnTo>
                    <a:lnTo>
                      <a:pt x="0" y="10"/>
                    </a:lnTo>
                    <a:lnTo>
                      <a:pt x="2" y="5"/>
                    </a:lnTo>
                    <a:lnTo>
                      <a:pt x="5" y="4"/>
                    </a:lnTo>
                    <a:lnTo>
                      <a:pt x="7" y="3"/>
                    </a:lnTo>
                    <a:lnTo>
                      <a:pt x="10" y="0"/>
                    </a:lnTo>
                    <a:lnTo>
                      <a:pt x="15" y="0"/>
                    </a:lnTo>
                    <a:lnTo>
                      <a:pt x="20" y="4"/>
                    </a:lnTo>
                    <a:lnTo>
                      <a:pt x="20" y="8"/>
                    </a:lnTo>
                    <a:lnTo>
                      <a:pt x="20" y="10"/>
                    </a:lnTo>
                    <a:lnTo>
                      <a:pt x="20" y="14"/>
                    </a:lnTo>
                    <a:lnTo>
                      <a:pt x="15" y="16"/>
                    </a:lnTo>
                    <a:lnTo>
                      <a:pt x="12" y="20"/>
                    </a:lnTo>
                    <a:lnTo>
                      <a:pt x="10" y="23"/>
                    </a:lnTo>
                    <a:lnTo>
                      <a:pt x="7"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96" name="Freeform 241">
                <a:extLst>
                  <a:ext uri="{FF2B5EF4-FFF2-40B4-BE49-F238E27FC236}">
                    <a16:creationId xmlns:a16="http://schemas.microsoft.com/office/drawing/2014/main" id="{DDF2CADC-2723-86B6-7564-1118A758A01B}"/>
                  </a:ext>
                </a:extLst>
              </p:cNvPr>
              <p:cNvSpPr>
                <a:spLocks/>
              </p:cNvSpPr>
              <p:nvPr/>
            </p:nvSpPr>
            <p:spPr bwMode="auto">
              <a:xfrm>
                <a:off x="4122" y="2948"/>
                <a:ext cx="24" cy="39"/>
              </a:xfrm>
              <a:custGeom>
                <a:avLst/>
                <a:gdLst>
                  <a:gd name="T0" fmla="*/ 2147483647 w 18"/>
                  <a:gd name="T1" fmla="*/ 2147483647 h 21"/>
                  <a:gd name="T2" fmla="*/ 2147483647 w 18"/>
                  <a:gd name="T3" fmla="*/ 2147483647 h 21"/>
                  <a:gd name="T4" fmla="*/ 2147483647 w 18"/>
                  <a:gd name="T5" fmla="*/ 2147483647 h 21"/>
                  <a:gd name="T6" fmla="*/ 2147483647 w 18"/>
                  <a:gd name="T7" fmla="*/ 2147483647 h 21"/>
                  <a:gd name="T8" fmla="*/ 2147483647 w 18"/>
                  <a:gd name="T9" fmla="*/ 0 h 21"/>
                  <a:gd name="T10" fmla="*/ 2147483647 w 18"/>
                  <a:gd name="T11" fmla="*/ 2147483647 h 21"/>
                  <a:gd name="T12" fmla="*/ 2147483647 w 18"/>
                  <a:gd name="T13" fmla="*/ 2147483647 h 21"/>
                  <a:gd name="T14" fmla="*/ 2147483647 w 18"/>
                  <a:gd name="T15" fmla="*/ 2147483647 h 21"/>
                  <a:gd name="T16" fmla="*/ 0 w 18"/>
                  <a:gd name="T17" fmla="*/ 2147483647 h 21"/>
                  <a:gd name="T18" fmla="*/ 0 w 18"/>
                  <a:gd name="T19" fmla="*/ 2147483647 h 21"/>
                  <a:gd name="T20" fmla="*/ 0 w 18"/>
                  <a:gd name="T21" fmla="*/ 2147483647 h 21"/>
                  <a:gd name="T22" fmla="*/ 2147483647 w 18"/>
                  <a:gd name="T23" fmla="*/ 2147483647 h 21"/>
                  <a:gd name="T24" fmla="*/ 2147483647 w 18"/>
                  <a:gd name="T25" fmla="*/ 2147483647 h 21"/>
                  <a:gd name="T26" fmla="*/ 2147483647 w 18"/>
                  <a:gd name="T27" fmla="*/ 2147483647 h 21"/>
                  <a:gd name="T28" fmla="*/ 2147483647 w 18"/>
                  <a:gd name="T29" fmla="*/ 2147483647 h 21"/>
                  <a:gd name="T30" fmla="*/ 2147483647 w 18"/>
                  <a:gd name="T31" fmla="*/ 2147483647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21"/>
                  <a:gd name="T50" fmla="*/ 18 w 18"/>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21">
                    <a:moveTo>
                      <a:pt x="18" y="12"/>
                    </a:moveTo>
                    <a:lnTo>
                      <a:pt x="18" y="7"/>
                    </a:lnTo>
                    <a:lnTo>
                      <a:pt x="18" y="5"/>
                    </a:lnTo>
                    <a:lnTo>
                      <a:pt x="18" y="2"/>
                    </a:lnTo>
                    <a:lnTo>
                      <a:pt x="12" y="0"/>
                    </a:lnTo>
                    <a:lnTo>
                      <a:pt x="9" y="2"/>
                    </a:lnTo>
                    <a:lnTo>
                      <a:pt x="6" y="3"/>
                    </a:lnTo>
                    <a:lnTo>
                      <a:pt x="3" y="5"/>
                    </a:lnTo>
                    <a:lnTo>
                      <a:pt x="0" y="9"/>
                    </a:lnTo>
                    <a:lnTo>
                      <a:pt x="0" y="12"/>
                    </a:lnTo>
                    <a:lnTo>
                      <a:pt x="0" y="18"/>
                    </a:lnTo>
                    <a:lnTo>
                      <a:pt x="3" y="18"/>
                    </a:lnTo>
                    <a:lnTo>
                      <a:pt x="6" y="21"/>
                    </a:lnTo>
                    <a:lnTo>
                      <a:pt x="9" y="18"/>
                    </a:lnTo>
                    <a:lnTo>
                      <a:pt x="12" y="14"/>
                    </a:lnTo>
                    <a:lnTo>
                      <a:pt x="18" y="1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97" name="Freeform 242">
                <a:extLst>
                  <a:ext uri="{FF2B5EF4-FFF2-40B4-BE49-F238E27FC236}">
                    <a16:creationId xmlns:a16="http://schemas.microsoft.com/office/drawing/2014/main" id="{D726F2E5-C4E9-5BEF-EEAF-F460EEF692E7}"/>
                  </a:ext>
                </a:extLst>
              </p:cNvPr>
              <p:cNvSpPr>
                <a:spLocks/>
              </p:cNvSpPr>
              <p:nvPr/>
            </p:nvSpPr>
            <p:spPr bwMode="auto">
              <a:xfrm>
                <a:off x="4126" y="2952"/>
                <a:ext cx="19" cy="27"/>
              </a:xfrm>
              <a:custGeom>
                <a:avLst/>
                <a:gdLst>
                  <a:gd name="T0" fmla="*/ 2147483647 w 14"/>
                  <a:gd name="T1" fmla="*/ 2147483647 h 15"/>
                  <a:gd name="T2" fmla="*/ 2147483647 w 14"/>
                  <a:gd name="T3" fmla="*/ 2147483647 h 15"/>
                  <a:gd name="T4" fmla="*/ 2147483647 w 14"/>
                  <a:gd name="T5" fmla="*/ 0 h 15"/>
                  <a:gd name="T6" fmla="*/ 2147483647 w 14"/>
                  <a:gd name="T7" fmla="*/ 0 h 15"/>
                  <a:gd name="T8" fmla="*/ 0 w 14"/>
                  <a:gd name="T9" fmla="*/ 2147483647 h 15"/>
                  <a:gd name="T10" fmla="*/ 0 w 14"/>
                  <a:gd name="T11" fmla="*/ 2147483647 h 15"/>
                  <a:gd name="T12" fmla="*/ 0 w 14"/>
                  <a:gd name="T13" fmla="*/ 2147483647 h 15"/>
                  <a:gd name="T14" fmla="*/ 2147483647 w 14"/>
                  <a:gd name="T15" fmla="*/ 2147483647 h 15"/>
                  <a:gd name="T16" fmla="*/ 2147483647 w 14"/>
                  <a:gd name="T17" fmla="*/ 214748364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5"/>
                  <a:gd name="T29" fmla="*/ 14 w 14"/>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5">
                    <a:moveTo>
                      <a:pt x="9" y="7"/>
                    </a:moveTo>
                    <a:lnTo>
                      <a:pt x="14" y="4"/>
                    </a:lnTo>
                    <a:lnTo>
                      <a:pt x="9" y="0"/>
                    </a:lnTo>
                    <a:lnTo>
                      <a:pt x="5" y="0"/>
                    </a:lnTo>
                    <a:lnTo>
                      <a:pt x="0" y="4"/>
                    </a:lnTo>
                    <a:lnTo>
                      <a:pt x="0" y="11"/>
                    </a:lnTo>
                    <a:lnTo>
                      <a:pt x="0" y="15"/>
                    </a:lnTo>
                    <a:lnTo>
                      <a:pt x="5" y="11"/>
                    </a:lnTo>
                    <a:lnTo>
                      <a:pt x="9" y="7"/>
                    </a:lnTo>
                    <a:close/>
                  </a:path>
                </a:pathLst>
              </a:custGeom>
              <a:solidFill>
                <a:srgbClr val="338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98" name="Freeform 243">
                <a:extLst>
                  <a:ext uri="{FF2B5EF4-FFF2-40B4-BE49-F238E27FC236}">
                    <a16:creationId xmlns:a16="http://schemas.microsoft.com/office/drawing/2014/main" id="{B0385189-A0DE-15C6-3F04-566056A85C54}"/>
                  </a:ext>
                </a:extLst>
              </p:cNvPr>
              <p:cNvSpPr>
                <a:spLocks/>
              </p:cNvSpPr>
              <p:nvPr/>
            </p:nvSpPr>
            <p:spPr bwMode="auto">
              <a:xfrm>
                <a:off x="4064" y="2983"/>
                <a:ext cx="29" cy="41"/>
              </a:xfrm>
              <a:custGeom>
                <a:avLst/>
                <a:gdLst>
                  <a:gd name="T0" fmla="*/ 2147483647 w 21"/>
                  <a:gd name="T1" fmla="*/ 2147483647 h 22"/>
                  <a:gd name="T2" fmla="*/ 2147483647 w 21"/>
                  <a:gd name="T3" fmla="*/ 2147483647 h 22"/>
                  <a:gd name="T4" fmla="*/ 0 w 21"/>
                  <a:gd name="T5" fmla="*/ 2147483647 h 22"/>
                  <a:gd name="T6" fmla="*/ 0 w 21"/>
                  <a:gd name="T7" fmla="*/ 2147483647 h 22"/>
                  <a:gd name="T8" fmla="*/ 0 w 21"/>
                  <a:gd name="T9" fmla="*/ 2147483647 h 22"/>
                  <a:gd name="T10" fmla="*/ 2147483647 w 21"/>
                  <a:gd name="T11" fmla="*/ 2147483647 h 22"/>
                  <a:gd name="T12" fmla="*/ 2147483647 w 21"/>
                  <a:gd name="T13" fmla="*/ 2147483647 h 22"/>
                  <a:gd name="T14" fmla="*/ 2147483647 w 21"/>
                  <a:gd name="T15" fmla="*/ 0 h 22"/>
                  <a:gd name="T16" fmla="*/ 2147483647 w 21"/>
                  <a:gd name="T17" fmla="*/ 0 h 22"/>
                  <a:gd name="T18" fmla="*/ 2147483647 w 21"/>
                  <a:gd name="T19" fmla="*/ 0 h 22"/>
                  <a:gd name="T20" fmla="*/ 2147483647 w 21"/>
                  <a:gd name="T21" fmla="*/ 2147483647 h 22"/>
                  <a:gd name="T22" fmla="*/ 2147483647 w 21"/>
                  <a:gd name="T23" fmla="*/ 2147483647 h 22"/>
                  <a:gd name="T24" fmla="*/ 2147483647 w 21"/>
                  <a:gd name="T25" fmla="*/ 2147483647 h 22"/>
                  <a:gd name="T26" fmla="*/ 2147483647 w 21"/>
                  <a:gd name="T27" fmla="*/ 2147483647 h 22"/>
                  <a:gd name="T28" fmla="*/ 2147483647 w 21"/>
                  <a:gd name="T29" fmla="*/ 2147483647 h 22"/>
                  <a:gd name="T30" fmla="*/ 2147483647 w 21"/>
                  <a:gd name="T31" fmla="*/ 2147483647 h 22"/>
                  <a:gd name="T32" fmla="*/ 2147483647 w 21"/>
                  <a:gd name="T33" fmla="*/ 2147483647 h 22"/>
                  <a:gd name="T34" fmla="*/ 2147483647 w 21"/>
                  <a:gd name="T35" fmla="*/ 2147483647 h 22"/>
                  <a:gd name="T36" fmla="*/ 2147483647 w 21"/>
                  <a:gd name="T37" fmla="*/ 2147483647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2"/>
                  <a:gd name="T59" fmla="*/ 21 w 2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2">
                    <a:moveTo>
                      <a:pt x="8" y="22"/>
                    </a:moveTo>
                    <a:lnTo>
                      <a:pt x="3" y="20"/>
                    </a:lnTo>
                    <a:lnTo>
                      <a:pt x="0" y="18"/>
                    </a:lnTo>
                    <a:lnTo>
                      <a:pt x="0" y="16"/>
                    </a:lnTo>
                    <a:lnTo>
                      <a:pt x="0" y="11"/>
                    </a:lnTo>
                    <a:lnTo>
                      <a:pt x="3" y="9"/>
                    </a:lnTo>
                    <a:lnTo>
                      <a:pt x="5" y="3"/>
                    </a:lnTo>
                    <a:lnTo>
                      <a:pt x="8" y="0"/>
                    </a:lnTo>
                    <a:lnTo>
                      <a:pt x="10" y="0"/>
                    </a:lnTo>
                    <a:lnTo>
                      <a:pt x="13" y="0"/>
                    </a:lnTo>
                    <a:lnTo>
                      <a:pt x="21" y="3"/>
                    </a:lnTo>
                    <a:lnTo>
                      <a:pt x="21" y="6"/>
                    </a:lnTo>
                    <a:lnTo>
                      <a:pt x="21" y="9"/>
                    </a:lnTo>
                    <a:lnTo>
                      <a:pt x="21" y="14"/>
                    </a:lnTo>
                    <a:lnTo>
                      <a:pt x="21" y="18"/>
                    </a:lnTo>
                    <a:lnTo>
                      <a:pt x="15" y="20"/>
                    </a:lnTo>
                    <a:lnTo>
                      <a:pt x="13" y="22"/>
                    </a:lnTo>
                    <a:lnTo>
                      <a:pt x="10" y="22"/>
                    </a:lnTo>
                    <a:lnTo>
                      <a:pt x="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299" name="Freeform 244">
                <a:extLst>
                  <a:ext uri="{FF2B5EF4-FFF2-40B4-BE49-F238E27FC236}">
                    <a16:creationId xmlns:a16="http://schemas.microsoft.com/office/drawing/2014/main" id="{A68D3CB5-80CD-60AB-7EF5-74F311A0376B}"/>
                  </a:ext>
                </a:extLst>
              </p:cNvPr>
              <p:cNvSpPr>
                <a:spLocks/>
              </p:cNvSpPr>
              <p:nvPr/>
            </p:nvSpPr>
            <p:spPr bwMode="auto">
              <a:xfrm>
                <a:off x="4068" y="2987"/>
                <a:ext cx="25" cy="37"/>
              </a:xfrm>
              <a:custGeom>
                <a:avLst/>
                <a:gdLst>
                  <a:gd name="T0" fmla="*/ 2147483647 w 18"/>
                  <a:gd name="T1" fmla="*/ 2147483647 h 20"/>
                  <a:gd name="T2" fmla="*/ 2147483647 w 18"/>
                  <a:gd name="T3" fmla="*/ 2147483647 h 20"/>
                  <a:gd name="T4" fmla="*/ 2147483647 w 18"/>
                  <a:gd name="T5" fmla="*/ 2147483647 h 20"/>
                  <a:gd name="T6" fmla="*/ 2147483647 w 18"/>
                  <a:gd name="T7" fmla="*/ 2147483647 h 20"/>
                  <a:gd name="T8" fmla="*/ 2147483647 w 18"/>
                  <a:gd name="T9" fmla="*/ 0 h 20"/>
                  <a:gd name="T10" fmla="*/ 2147483647 w 18"/>
                  <a:gd name="T11" fmla="*/ 0 h 20"/>
                  <a:gd name="T12" fmla="*/ 2147483647 w 18"/>
                  <a:gd name="T13" fmla="*/ 2147483647 h 20"/>
                  <a:gd name="T14" fmla="*/ 2147483647 w 18"/>
                  <a:gd name="T15" fmla="*/ 2147483647 h 20"/>
                  <a:gd name="T16" fmla="*/ 2147483647 w 18"/>
                  <a:gd name="T17" fmla="*/ 2147483647 h 20"/>
                  <a:gd name="T18" fmla="*/ 0 w 18"/>
                  <a:gd name="T19" fmla="*/ 2147483647 h 20"/>
                  <a:gd name="T20" fmla="*/ 0 w 18"/>
                  <a:gd name="T21" fmla="*/ 2147483647 h 20"/>
                  <a:gd name="T22" fmla="*/ 0 w 18"/>
                  <a:gd name="T23" fmla="*/ 2147483647 h 20"/>
                  <a:gd name="T24" fmla="*/ 2147483647 w 18"/>
                  <a:gd name="T25" fmla="*/ 2147483647 h 20"/>
                  <a:gd name="T26" fmla="*/ 2147483647 w 18"/>
                  <a:gd name="T27" fmla="*/ 2147483647 h 20"/>
                  <a:gd name="T28" fmla="*/ 2147483647 w 18"/>
                  <a:gd name="T29" fmla="*/ 2147483647 h 20"/>
                  <a:gd name="T30" fmla="*/ 2147483647 w 18"/>
                  <a:gd name="T31" fmla="*/ 2147483647 h 20"/>
                  <a:gd name="T32" fmla="*/ 2147483647 w 18"/>
                  <a:gd name="T33" fmla="*/ 2147483647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0"/>
                  <a:gd name="T53" fmla="*/ 18 w 18"/>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0">
                    <a:moveTo>
                      <a:pt x="18" y="16"/>
                    </a:moveTo>
                    <a:lnTo>
                      <a:pt x="18" y="11"/>
                    </a:lnTo>
                    <a:lnTo>
                      <a:pt x="18" y="7"/>
                    </a:lnTo>
                    <a:lnTo>
                      <a:pt x="18" y="4"/>
                    </a:lnTo>
                    <a:lnTo>
                      <a:pt x="18" y="0"/>
                    </a:lnTo>
                    <a:lnTo>
                      <a:pt x="11" y="0"/>
                    </a:lnTo>
                    <a:lnTo>
                      <a:pt x="9" y="4"/>
                    </a:lnTo>
                    <a:lnTo>
                      <a:pt x="6" y="7"/>
                    </a:lnTo>
                    <a:lnTo>
                      <a:pt x="2" y="9"/>
                    </a:lnTo>
                    <a:lnTo>
                      <a:pt x="0" y="13"/>
                    </a:lnTo>
                    <a:lnTo>
                      <a:pt x="0" y="16"/>
                    </a:lnTo>
                    <a:lnTo>
                      <a:pt x="0" y="18"/>
                    </a:lnTo>
                    <a:lnTo>
                      <a:pt x="2" y="20"/>
                    </a:lnTo>
                    <a:lnTo>
                      <a:pt x="6" y="20"/>
                    </a:lnTo>
                    <a:lnTo>
                      <a:pt x="9" y="20"/>
                    </a:lnTo>
                    <a:lnTo>
                      <a:pt x="11" y="18"/>
                    </a:lnTo>
                    <a:lnTo>
                      <a:pt x="18" y="1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00" name="Freeform 245">
                <a:extLst>
                  <a:ext uri="{FF2B5EF4-FFF2-40B4-BE49-F238E27FC236}">
                    <a16:creationId xmlns:a16="http://schemas.microsoft.com/office/drawing/2014/main" id="{C83EB905-425B-C810-2E09-612F5B5ABE16}"/>
                  </a:ext>
                </a:extLst>
              </p:cNvPr>
              <p:cNvSpPr>
                <a:spLocks/>
              </p:cNvSpPr>
              <p:nvPr/>
            </p:nvSpPr>
            <p:spPr bwMode="auto">
              <a:xfrm>
                <a:off x="4071" y="2992"/>
                <a:ext cx="19" cy="28"/>
              </a:xfrm>
              <a:custGeom>
                <a:avLst/>
                <a:gdLst>
                  <a:gd name="T0" fmla="*/ 2147483647 w 14"/>
                  <a:gd name="T1" fmla="*/ 2147483647 h 15"/>
                  <a:gd name="T2" fmla="*/ 2147483647 w 14"/>
                  <a:gd name="T3" fmla="*/ 2147483647 h 15"/>
                  <a:gd name="T4" fmla="*/ 2147483647 w 14"/>
                  <a:gd name="T5" fmla="*/ 0 h 15"/>
                  <a:gd name="T6" fmla="*/ 2147483647 w 14"/>
                  <a:gd name="T7" fmla="*/ 0 h 15"/>
                  <a:gd name="T8" fmla="*/ 0 w 14"/>
                  <a:gd name="T9" fmla="*/ 2147483647 h 15"/>
                  <a:gd name="T10" fmla="*/ 0 w 14"/>
                  <a:gd name="T11" fmla="*/ 2147483647 h 15"/>
                  <a:gd name="T12" fmla="*/ 0 w 14"/>
                  <a:gd name="T13" fmla="*/ 2147483647 h 15"/>
                  <a:gd name="T14" fmla="*/ 2147483647 w 14"/>
                  <a:gd name="T15" fmla="*/ 2147483647 h 15"/>
                  <a:gd name="T16" fmla="*/ 2147483647 w 14"/>
                  <a:gd name="T17" fmla="*/ 214748364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5"/>
                  <a:gd name="T29" fmla="*/ 14 w 14"/>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5">
                    <a:moveTo>
                      <a:pt x="9" y="11"/>
                    </a:moveTo>
                    <a:lnTo>
                      <a:pt x="14" y="4"/>
                    </a:lnTo>
                    <a:lnTo>
                      <a:pt x="9" y="0"/>
                    </a:lnTo>
                    <a:lnTo>
                      <a:pt x="5" y="0"/>
                    </a:lnTo>
                    <a:lnTo>
                      <a:pt x="0" y="8"/>
                    </a:lnTo>
                    <a:lnTo>
                      <a:pt x="0" y="11"/>
                    </a:lnTo>
                    <a:lnTo>
                      <a:pt x="0" y="15"/>
                    </a:lnTo>
                    <a:lnTo>
                      <a:pt x="5" y="15"/>
                    </a:lnTo>
                    <a:lnTo>
                      <a:pt x="9" y="11"/>
                    </a:lnTo>
                    <a:close/>
                  </a:path>
                </a:pathLst>
              </a:custGeom>
              <a:solidFill>
                <a:srgbClr val="338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01" name="Freeform 246">
                <a:extLst>
                  <a:ext uri="{FF2B5EF4-FFF2-40B4-BE49-F238E27FC236}">
                    <a16:creationId xmlns:a16="http://schemas.microsoft.com/office/drawing/2014/main" id="{E353D27A-B58B-E32B-1921-A1864389DFDC}"/>
                  </a:ext>
                </a:extLst>
              </p:cNvPr>
              <p:cNvSpPr>
                <a:spLocks/>
              </p:cNvSpPr>
              <p:nvPr/>
            </p:nvSpPr>
            <p:spPr bwMode="auto">
              <a:xfrm>
                <a:off x="4038" y="2952"/>
                <a:ext cx="33" cy="37"/>
              </a:xfrm>
              <a:custGeom>
                <a:avLst/>
                <a:gdLst>
                  <a:gd name="T0" fmla="*/ 2147483647 w 24"/>
                  <a:gd name="T1" fmla="*/ 0 h 20"/>
                  <a:gd name="T2" fmla="*/ 0 w 24"/>
                  <a:gd name="T3" fmla="*/ 2147483647 h 20"/>
                  <a:gd name="T4" fmla="*/ 2147483647 w 24"/>
                  <a:gd name="T5" fmla="*/ 2147483647 h 20"/>
                  <a:gd name="T6" fmla="*/ 2147483647 w 24"/>
                  <a:gd name="T7" fmla="*/ 2147483647 h 20"/>
                  <a:gd name="T8" fmla="*/ 2147483647 w 24"/>
                  <a:gd name="T9" fmla="*/ 0 h 20"/>
                  <a:gd name="T10" fmla="*/ 0 60000 65536"/>
                  <a:gd name="T11" fmla="*/ 0 60000 65536"/>
                  <a:gd name="T12" fmla="*/ 0 60000 65536"/>
                  <a:gd name="T13" fmla="*/ 0 60000 65536"/>
                  <a:gd name="T14" fmla="*/ 0 60000 65536"/>
                  <a:gd name="T15" fmla="*/ 0 w 24"/>
                  <a:gd name="T16" fmla="*/ 0 h 20"/>
                  <a:gd name="T17" fmla="*/ 24 w 24"/>
                  <a:gd name="T18" fmla="*/ 20 h 20"/>
                </a:gdLst>
                <a:ahLst/>
                <a:cxnLst>
                  <a:cxn ang="T10">
                    <a:pos x="T0" y="T1"/>
                  </a:cxn>
                  <a:cxn ang="T11">
                    <a:pos x="T2" y="T3"/>
                  </a:cxn>
                  <a:cxn ang="T12">
                    <a:pos x="T4" y="T5"/>
                  </a:cxn>
                  <a:cxn ang="T13">
                    <a:pos x="T6" y="T7"/>
                  </a:cxn>
                  <a:cxn ang="T14">
                    <a:pos x="T8" y="T9"/>
                  </a:cxn>
                </a:cxnLst>
                <a:rect l="T15" t="T16" r="T17" b="T18"/>
                <a:pathLst>
                  <a:path w="24" h="20">
                    <a:moveTo>
                      <a:pt x="18" y="0"/>
                    </a:moveTo>
                    <a:lnTo>
                      <a:pt x="0" y="10"/>
                    </a:lnTo>
                    <a:lnTo>
                      <a:pt x="3" y="20"/>
                    </a:lnTo>
                    <a:lnTo>
                      <a:pt x="24" y="6"/>
                    </a:lnTo>
                    <a:lnTo>
                      <a:pt x="18" y="0"/>
                    </a:lnTo>
                    <a:close/>
                  </a:path>
                </a:pathLst>
              </a:custGeom>
              <a:solidFill>
                <a:srgbClr val="019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02" name="Freeform 247">
                <a:extLst>
                  <a:ext uri="{FF2B5EF4-FFF2-40B4-BE49-F238E27FC236}">
                    <a16:creationId xmlns:a16="http://schemas.microsoft.com/office/drawing/2014/main" id="{E839EA7B-1576-A696-6452-83F519B525F4}"/>
                  </a:ext>
                </a:extLst>
              </p:cNvPr>
              <p:cNvSpPr>
                <a:spLocks/>
              </p:cNvSpPr>
              <p:nvPr/>
            </p:nvSpPr>
            <p:spPr bwMode="auto">
              <a:xfrm>
                <a:off x="4037" y="2961"/>
                <a:ext cx="18" cy="48"/>
              </a:xfrm>
              <a:custGeom>
                <a:avLst/>
                <a:gdLst>
                  <a:gd name="T0" fmla="*/ 0 w 13"/>
                  <a:gd name="T1" fmla="*/ 2147483647 h 26"/>
                  <a:gd name="T2" fmla="*/ 2147483647 w 13"/>
                  <a:gd name="T3" fmla="*/ 2147483647 h 26"/>
                  <a:gd name="T4" fmla="*/ 2147483647 w 13"/>
                  <a:gd name="T5" fmla="*/ 2147483647 h 26"/>
                  <a:gd name="T6" fmla="*/ 2147483647 w 13"/>
                  <a:gd name="T7" fmla="*/ 0 h 26"/>
                  <a:gd name="T8" fmla="*/ 0 w 13"/>
                  <a:gd name="T9" fmla="*/ 2147483647 h 26"/>
                  <a:gd name="T10" fmla="*/ 0 60000 65536"/>
                  <a:gd name="T11" fmla="*/ 0 60000 65536"/>
                  <a:gd name="T12" fmla="*/ 0 60000 65536"/>
                  <a:gd name="T13" fmla="*/ 0 60000 65536"/>
                  <a:gd name="T14" fmla="*/ 0 60000 65536"/>
                  <a:gd name="T15" fmla="*/ 0 w 13"/>
                  <a:gd name="T16" fmla="*/ 0 h 26"/>
                  <a:gd name="T17" fmla="*/ 13 w 13"/>
                  <a:gd name="T18" fmla="*/ 26 h 26"/>
                </a:gdLst>
                <a:ahLst/>
                <a:cxnLst>
                  <a:cxn ang="T10">
                    <a:pos x="T0" y="T1"/>
                  </a:cxn>
                  <a:cxn ang="T11">
                    <a:pos x="T2" y="T3"/>
                  </a:cxn>
                  <a:cxn ang="T12">
                    <a:pos x="T4" y="T5"/>
                  </a:cxn>
                  <a:cxn ang="T13">
                    <a:pos x="T6" y="T7"/>
                  </a:cxn>
                  <a:cxn ang="T14">
                    <a:pos x="T8" y="T9"/>
                  </a:cxn>
                </a:cxnLst>
                <a:rect l="T15" t="T16" r="T17" b="T18"/>
                <a:pathLst>
                  <a:path w="13" h="26">
                    <a:moveTo>
                      <a:pt x="0" y="16"/>
                    </a:moveTo>
                    <a:lnTo>
                      <a:pt x="8" y="26"/>
                    </a:lnTo>
                    <a:lnTo>
                      <a:pt x="13" y="7"/>
                    </a:lnTo>
                    <a:lnTo>
                      <a:pt x="4" y="0"/>
                    </a:lnTo>
                    <a:lnTo>
                      <a:pt x="0" y="16"/>
                    </a:lnTo>
                    <a:close/>
                  </a:path>
                </a:pathLst>
              </a:custGeom>
              <a:solidFill>
                <a:srgbClr val="006C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03" name="Freeform 248">
                <a:extLst>
                  <a:ext uri="{FF2B5EF4-FFF2-40B4-BE49-F238E27FC236}">
                    <a16:creationId xmlns:a16="http://schemas.microsoft.com/office/drawing/2014/main" id="{7274EF2C-6000-90C4-A8E6-51C8DE8D2AA6}"/>
                  </a:ext>
                </a:extLst>
              </p:cNvPr>
              <p:cNvSpPr>
                <a:spLocks/>
              </p:cNvSpPr>
              <p:nvPr/>
            </p:nvSpPr>
            <p:spPr bwMode="auto">
              <a:xfrm>
                <a:off x="4032" y="2981"/>
                <a:ext cx="39" cy="43"/>
              </a:xfrm>
              <a:custGeom>
                <a:avLst/>
                <a:gdLst>
                  <a:gd name="T0" fmla="*/ 0 w 29"/>
                  <a:gd name="T1" fmla="*/ 2147483647 h 23"/>
                  <a:gd name="T2" fmla="*/ 2147483647 w 29"/>
                  <a:gd name="T3" fmla="*/ 2147483647 h 23"/>
                  <a:gd name="T4" fmla="*/ 2147483647 w 29"/>
                  <a:gd name="T5" fmla="*/ 2147483647 h 23"/>
                  <a:gd name="T6" fmla="*/ 2147483647 w 29"/>
                  <a:gd name="T7" fmla="*/ 2147483647 h 23"/>
                  <a:gd name="T8" fmla="*/ 2147483647 w 29"/>
                  <a:gd name="T9" fmla="*/ 2147483647 h 23"/>
                  <a:gd name="T10" fmla="*/ 0 w 29"/>
                  <a:gd name="T11" fmla="*/ 0 h 23"/>
                  <a:gd name="T12" fmla="*/ 0 w 29"/>
                  <a:gd name="T13" fmla="*/ 2147483647 h 23"/>
                  <a:gd name="T14" fmla="*/ 0 60000 65536"/>
                  <a:gd name="T15" fmla="*/ 0 60000 65536"/>
                  <a:gd name="T16" fmla="*/ 0 60000 65536"/>
                  <a:gd name="T17" fmla="*/ 0 60000 65536"/>
                  <a:gd name="T18" fmla="*/ 0 60000 65536"/>
                  <a:gd name="T19" fmla="*/ 0 60000 65536"/>
                  <a:gd name="T20" fmla="*/ 0 60000 65536"/>
                  <a:gd name="T21" fmla="*/ 0 w 29"/>
                  <a:gd name="T22" fmla="*/ 0 h 23"/>
                  <a:gd name="T23" fmla="*/ 29 w 29"/>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3">
                    <a:moveTo>
                      <a:pt x="0" y="3"/>
                    </a:moveTo>
                    <a:lnTo>
                      <a:pt x="10" y="15"/>
                    </a:lnTo>
                    <a:lnTo>
                      <a:pt x="29" y="23"/>
                    </a:lnTo>
                    <a:lnTo>
                      <a:pt x="29" y="20"/>
                    </a:lnTo>
                    <a:lnTo>
                      <a:pt x="14" y="12"/>
                    </a:lnTo>
                    <a:lnTo>
                      <a:pt x="0" y="0"/>
                    </a:lnTo>
                    <a:lnTo>
                      <a:pt x="0" y="3"/>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04" name="Freeform 249">
                <a:extLst>
                  <a:ext uri="{FF2B5EF4-FFF2-40B4-BE49-F238E27FC236}">
                    <a16:creationId xmlns:a16="http://schemas.microsoft.com/office/drawing/2014/main" id="{FEA44DCD-E4C6-EC64-69D4-43CA222013AE}"/>
                  </a:ext>
                </a:extLst>
              </p:cNvPr>
              <p:cNvSpPr>
                <a:spLocks/>
              </p:cNvSpPr>
              <p:nvPr/>
            </p:nvSpPr>
            <p:spPr bwMode="auto">
              <a:xfrm>
                <a:off x="4088" y="2968"/>
                <a:ext cx="35" cy="36"/>
              </a:xfrm>
              <a:custGeom>
                <a:avLst/>
                <a:gdLst>
                  <a:gd name="T0" fmla="*/ 2147483647 w 26"/>
                  <a:gd name="T1" fmla="*/ 0 h 19"/>
                  <a:gd name="T2" fmla="*/ 0 w 26"/>
                  <a:gd name="T3" fmla="*/ 2147483647 h 19"/>
                  <a:gd name="T4" fmla="*/ 2147483647 w 26"/>
                  <a:gd name="T5" fmla="*/ 2147483647 h 19"/>
                  <a:gd name="T6" fmla="*/ 2147483647 w 26"/>
                  <a:gd name="T7" fmla="*/ 2147483647 h 19"/>
                  <a:gd name="T8" fmla="*/ 2147483647 w 26"/>
                  <a:gd name="T9" fmla="*/ 0 h 19"/>
                  <a:gd name="T10" fmla="*/ 0 60000 65536"/>
                  <a:gd name="T11" fmla="*/ 0 60000 65536"/>
                  <a:gd name="T12" fmla="*/ 0 60000 65536"/>
                  <a:gd name="T13" fmla="*/ 0 60000 65536"/>
                  <a:gd name="T14" fmla="*/ 0 60000 65536"/>
                  <a:gd name="T15" fmla="*/ 0 w 26"/>
                  <a:gd name="T16" fmla="*/ 0 h 19"/>
                  <a:gd name="T17" fmla="*/ 26 w 26"/>
                  <a:gd name="T18" fmla="*/ 19 h 19"/>
                </a:gdLst>
                <a:ahLst/>
                <a:cxnLst>
                  <a:cxn ang="T10">
                    <a:pos x="T0" y="T1"/>
                  </a:cxn>
                  <a:cxn ang="T11">
                    <a:pos x="T2" y="T3"/>
                  </a:cxn>
                  <a:cxn ang="T12">
                    <a:pos x="T4" y="T5"/>
                  </a:cxn>
                  <a:cxn ang="T13">
                    <a:pos x="T6" y="T7"/>
                  </a:cxn>
                  <a:cxn ang="T14">
                    <a:pos x="T8" y="T9"/>
                  </a:cxn>
                </a:cxnLst>
                <a:rect l="T15" t="T16" r="T17" b="T18"/>
                <a:pathLst>
                  <a:path w="26" h="19">
                    <a:moveTo>
                      <a:pt x="19" y="0"/>
                    </a:moveTo>
                    <a:lnTo>
                      <a:pt x="0" y="12"/>
                    </a:lnTo>
                    <a:lnTo>
                      <a:pt x="5" y="19"/>
                    </a:lnTo>
                    <a:lnTo>
                      <a:pt x="26" y="5"/>
                    </a:lnTo>
                    <a:lnTo>
                      <a:pt x="19" y="0"/>
                    </a:lnTo>
                    <a:close/>
                  </a:path>
                </a:pathLst>
              </a:custGeom>
              <a:solidFill>
                <a:srgbClr val="019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05" name="Freeform 250">
                <a:extLst>
                  <a:ext uri="{FF2B5EF4-FFF2-40B4-BE49-F238E27FC236}">
                    <a16:creationId xmlns:a16="http://schemas.microsoft.com/office/drawing/2014/main" id="{B56FB205-8C62-4417-C482-D6E0A3E72EAD}"/>
                  </a:ext>
                </a:extLst>
              </p:cNvPr>
              <p:cNvSpPr>
                <a:spLocks/>
              </p:cNvSpPr>
              <p:nvPr/>
            </p:nvSpPr>
            <p:spPr bwMode="auto">
              <a:xfrm>
                <a:off x="4093" y="2972"/>
                <a:ext cx="30" cy="39"/>
              </a:xfrm>
              <a:custGeom>
                <a:avLst/>
                <a:gdLst>
                  <a:gd name="T0" fmla="*/ 2147483647 w 22"/>
                  <a:gd name="T1" fmla="*/ 2147483647 h 21"/>
                  <a:gd name="T2" fmla="*/ 0 w 22"/>
                  <a:gd name="T3" fmla="*/ 2147483647 h 21"/>
                  <a:gd name="T4" fmla="*/ 0 w 22"/>
                  <a:gd name="T5" fmla="*/ 2147483647 h 21"/>
                  <a:gd name="T6" fmla="*/ 2147483647 w 22"/>
                  <a:gd name="T7" fmla="*/ 0 h 21"/>
                  <a:gd name="T8" fmla="*/ 2147483647 w 22"/>
                  <a:gd name="T9" fmla="*/ 2147483647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22" y="5"/>
                    </a:moveTo>
                    <a:lnTo>
                      <a:pt x="0" y="21"/>
                    </a:lnTo>
                    <a:lnTo>
                      <a:pt x="0" y="14"/>
                    </a:lnTo>
                    <a:lnTo>
                      <a:pt x="22" y="0"/>
                    </a:lnTo>
                    <a:lnTo>
                      <a:pt x="22" y="5"/>
                    </a:lnTo>
                    <a:close/>
                  </a:path>
                </a:pathLst>
              </a:custGeom>
              <a:solidFill>
                <a:srgbClr val="003B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06" name="Freeform 251">
                <a:extLst>
                  <a:ext uri="{FF2B5EF4-FFF2-40B4-BE49-F238E27FC236}">
                    <a16:creationId xmlns:a16="http://schemas.microsoft.com/office/drawing/2014/main" id="{AB345DDF-1C0F-5297-A38F-5102C0B29EE6}"/>
                  </a:ext>
                </a:extLst>
              </p:cNvPr>
              <p:cNvSpPr>
                <a:spLocks/>
              </p:cNvSpPr>
              <p:nvPr/>
            </p:nvSpPr>
            <p:spPr bwMode="auto">
              <a:xfrm>
                <a:off x="4085" y="2979"/>
                <a:ext cx="19" cy="32"/>
              </a:xfrm>
              <a:custGeom>
                <a:avLst/>
                <a:gdLst>
                  <a:gd name="T0" fmla="*/ 0 w 14"/>
                  <a:gd name="T1" fmla="*/ 2147483647 h 17"/>
                  <a:gd name="T2" fmla="*/ 2147483647 w 14"/>
                  <a:gd name="T3" fmla="*/ 2147483647 h 17"/>
                  <a:gd name="T4" fmla="*/ 2147483647 w 14"/>
                  <a:gd name="T5" fmla="*/ 2147483647 h 17"/>
                  <a:gd name="T6" fmla="*/ 2147483647 w 14"/>
                  <a:gd name="T7" fmla="*/ 0 h 17"/>
                  <a:gd name="T8" fmla="*/ 0 w 14"/>
                  <a:gd name="T9" fmla="*/ 2147483647 h 17"/>
                  <a:gd name="T10" fmla="*/ 0 60000 65536"/>
                  <a:gd name="T11" fmla="*/ 0 60000 65536"/>
                  <a:gd name="T12" fmla="*/ 0 60000 65536"/>
                  <a:gd name="T13" fmla="*/ 0 60000 65536"/>
                  <a:gd name="T14" fmla="*/ 0 60000 65536"/>
                  <a:gd name="T15" fmla="*/ 0 w 14"/>
                  <a:gd name="T16" fmla="*/ 0 h 17"/>
                  <a:gd name="T17" fmla="*/ 14 w 14"/>
                  <a:gd name="T18" fmla="*/ 17 h 17"/>
                </a:gdLst>
                <a:ahLst/>
                <a:cxnLst>
                  <a:cxn ang="T10">
                    <a:pos x="T0" y="T1"/>
                  </a:cxn>
                  <a:cxn ang="T11">
                    <a:pos x="T2" y="T3"/>
                  </a:cxn>
                  <a:cxn ang="T12">
                    <a:pos x="T4" y="T5"/>
                  </a:cxn>
                  <a:cxn ang="T13">
                    <a:pos x="T6" y="T7"/>
                  </a:cxn>
                  <a:cxn ang="T14">
                    <a:pos x="T8" y="T9"/>
                  </a:cxn>
                </a:cxnLst>
                <a:rect l="T15" t="T16" r="T17" b="T18"/>
                <a:pathLst>
                  <a:path w="14" h="17">
                    <a:moveTo>
                      <a:pt x="0" y="6"/>
                    </a:moveTo>
                    <a:lnTo>
                      <a:pt x="14" y="17"/>
                    </a:lnTo>
                    <a:lnTo>
                      <a:pt x="14" y="8"/>
                    </a:lnTo>
                    <a:lnTo>
                      <a:pt x="4" y="0"/>
                    </a:lnTo>
                    <a:lnTo>
                      <a:pt x="0" y="6"/>
                    </a:lnTo>
                    <a:close/>
                  </a:path>
                </a:pathLst>
              </a:custGeom>
              <a:solidFill>
                <a:srgbClr val="006C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07" name="Freeform 252">
                <a:extLst>
                  <a:ext uri="{FF2B5EF4-FFF2-40B4-BE49-F238E27FC236}">
                    <a16:creationId xmlns:a16="http://schemas.microsoft.com/office/drawing/2014/main" id="{A6E2D628-2BF8-25D3-BA09-03B3B603DD29}"/>
                  </a:ext>
                </a:extLst>
              </p:cNvPr>
              <p:cNvSpPr>
                <a:spLocks/>
              </p:cNvSpPr>
              <p:nvPr/>
            </p:nvSpPr>
            <p:spPr bwMode="auto">
              <a:xfrm>
                <a:off x="4070" y="2888"/>
                <a:ext cx="63" cy="56"/>
              </a:xfrm>
              <a:custGeom>
                <a:avLst/>
                <a:gdLst>
                  <a:gd name="T0" fmla="*/ 2147483647 w 46"/>
                  <a:gd name="T1" fmla="*/ 0 h 30"/>
                  <a:gd name="T2" fmla="*/ 0 w 46"/>
                  <a:gd name="T3" fmla="*/ 2147483647 h 30"/>
                  <a:gd name="T4" fmla="*/ 2147483647 w 46"/>
                  <a:gd name="T5" fmla="*/ 2147483647 h 30"/>
                  <a:gd name="T6" fmla="*/ 2147483647 w 46"/>
                  <a:gd name="T7" fmla="*/ 2147483647 h 30"/>
                  <a:gd name="T8" fmla="*/ 2147483647 w 46"/>
                  <a:gd name="T9" fmla="*/ 0 h 30"/>
                  <a:gd name="T10" fmla="*/ 0 60000 65536"/>
                  <a:gd name="T11" fmla="*/ 0 60000 65536"/>
                  <a:gd name="T12" fmla="*/ 0 60000 65536"/>
                  <a:gd name="T13" fmla="*/ 0 60000 65536"/>
                  <a:gd name="T14" fmla="*/ 0 60000 65536"/>
                  <a:gd name="T15" fmla="*/ 0 w 46"/>
                  <a:gd name="T16" fmla="*/ 0 h 30"/>
                  <a:gd name="T17" fmla="*/ 46 w 46"/>
                  <a:gd name="T18" fmla="*/ 30 h 30"/>
                </a:gdLst>
                <a:ahLst/>
                <a:cxnLst>
                  <a:cxn ang="T10">
                    <a:pos x="T0" y="T1"/>
                  </a:cxn>
                  <a:cxn ang="T11">
                    <a:pos x="T2" y="T3"/>
                  </a:cxn>
                  <a:cxn ang="T12">
                    <a:pos x="T4" y="T5"/>
                  </a:cxn>
                  <a:cxn ang="T13">
                    <a:pos x="T6" y="T7"/>
                  </a:cxn>
                  <a:cxn ang="T14">
                    <a:pos x="T8" y="T9"/>
                  </a:cxn>
                </a:cxnLst>
                <a:rect l="T15" t="T16" r="T17" b="T18"/>
                <a:pathLst>
                  <a:path w="46" h="30">
                    <a:moveTo>
                      <a:pt x="17" y="0"/>
                    </a:moveTo>
                    <a:lnTo>
                      <a:pt x="0" y="11"/>
                    </a:lnTo>
                    <a:lnTo>
                      <a:pt x="29" y="30"/>
                    </a:lnTo>
                    <a:lnTo>
                      <a:pt x="46" y="19"/>
                    </a:lnTo>
                    <a:lnTo>
                      <a:pt x="17" y="0"/>
                    </a:lnTo>
                    <a:close/>
                  </a:path>
                </a:pathLst>
              </a:custGeom>
              <a:solidFill>
                <a:srgbClr val="66BC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08" name="Freeform 253">
                <a:extLst>
                  <a:ext uri="{FF2B5EF4-FFF2-40B4-BE49-F238E27FC236}">
                    <a16:creationId xmlns:a16="http://schemas.microsoft.com/office/drawing/2014/main" id="{B871A62E-0015-7E8F-DAB8-E57D616BFE9B}"/>
                  </a:ext>
                </a:extLst>
              </p:cNvPr>
              <p:cNvSpPr>
                <a:spLocks/>
              </p:cNvSpPr>
              <p:nvPr/>
            </p:nvSpPr>
            <p:spPr bwMode="auto">
              <a:xfrm>
                <a:off x="4101" y="2912"/>
                <a:ext cx="32" cy="80"/>
              </a:xfrm>
              <a:custGeom>
                <a:avLst/>
                <a:gdLst>
                  <a:gd name="T0" fmla="*/ 2147483647 w 23"/>
                  <a:gd name="T1" fmla="*/ 2147483647 h 43"/>
                  <a:gd name="T2" fmla="*/ 0 w 23"/>
                  <a:gd name="T3" fmla="*/ 2147483647 h 43"/>
                  <a:gd name="T4" fmla="*/ 0 w 23"/>
                  <a:gd name="T5" fmla="*/ 2147483647 h 43"/>
                  <a:gd name="T6" fmla="*/ 2147483647 w 23"/>
                  <a:gd name="T7" fmla="*/ 0 h 43"/>
                  <a:gd name="T8" fmla="*/ 2147483647 w 23"/>
                  <a:gd name="T9" fmla="*/ 2147483647 h 43"/>
                  <a:gd name="T10" fmla="*/ 0 60000 65536"/>
                  <a:gd name="T11" fmla="*/ 0 60000 65536"/>
                  <a:gd name="T12" fmla="*/ 0 60000 65536"/>
                  <a:gd name="T13" fmla="*/ 0 60000 65536"/>
                  <a:gd name="T14" fmla="*/ 0 60000 65536"/>
                  <a:gd name="T15" fmla="*/ 0 w 23"/>
                  <a:gd name="T16" fmla="*/ 0 h 43"/>
                  <a:gd name="T17" fmla="*/ 23 w 23"/>
                  <a:gd name="T18" fmla="*/ 43 h 43"/>
                </a:gdLst>
                <a:ahLst/>
                <a:cxnLst>
                  <a:cxn ang="T10">
                    <a:pos x="T0" y="T1"/>
                  </a:cxn>
                  <a:cxn ang="T11">
                    <a:pos x="T2" y="T3"/>
                  </a:cxn>
                  <a:cxn ang="T12">
                    <a:pos x="T4" y="T5"/>
                  </a:cxn>
                  <a:cxn ang="T13">
                    <a:pos x="T6" y="T7"/>
                  </a:cxn>
                  <a:cxn ang="T14">
                    <a:pos x="T8" y="T9"/>
                  </a:cxn>
                </a:cxnLst>
                <a:rect l="T15" t="T16" r="T17" b="T18"/>
                <a:pathLst>
                  <a:path w="23" h="43">
                    <a:moveTo>
                      <a:pt x="23" y="33"/>
                    </a:moveTo>
                    <a:lnTo>
                      <a:pt x="0" y="43"/>
                    </a:lnTo>
                    <a:lnTo>
                      <a:pt x="0" y="10"/>
                    </a:lnTo>
                    <a:lnTo>
                      <a:pt x="23" y="0"/>
                    </a:lnTo>
                    <a:lnTo>
                      <a:pt x="23" y="33"/>
                    </a:lnTo>
                    <a:close/>
                  </a:path>
                </a:pathLst>
              </a:custGeom>
              <a:solidFill>
                <a:srgbClr val="0051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09" name="Freeform 254">
                <a:extLst>
                  <a:ext uri="{FF2B5EF4-FFF2-40B4-BE49-F238E27FC236}">
                    <a16:creationId xmlns:a16="http://schemas.microsoft.com/office/drawing/2014/main" id="{4B26559F-0A66-0101-4A28-160FE45B7596}"/>
                  </a:ext>
                </a:extLst>
              </p:cNvPr>
              <p:cNvSpPr>
                <a:spLocks/>
              </p:cNvSpPr>
              <p:nvPr/>
            </p:nvSpPr>
            <p:spPr bwMode="auto">
              <a:xfrm>
                <a:off x="4068" y="2901"/>
                <a:ext cx="47" cy="91"/>
              </a:xfrm>
              <a:custGeom>
                <a:avLst/>
                <a:gdLst>
                  <a:gd name="T0" fmla="*/ 0 w 34"/>
                  <a:gd name="T1" fmla="*/ 2147483647 h 49"/>
                  <a:gd name="T2" fmla="*/ 2147483647 w 34"/>
                  <a:gd name="T3" fmla="*/ 2147483647 h 49"/>
                  <a:gd name="T4" fmla="*/ 2147483647 w 34"/>
                  <a:gd name="T5" fmla="*/ 2147483647 h 49"/>
                  <a:gd name="T6" fmla="*/ 1 w 34"/>
                  <a:gd name="T7" fmla="*/ 0 h 49"/>
                  <a:gd name="T8" fmla="*/ 0 w 34"/>
                  <a:gd name="T9" fmla="*/ 2147483647 h 49"/>
                  <a:gd name="T10" fmla="*/ 0 60000 65536"/>
                  <a:gd name="T11" fmla="*/ 0 60000 65536"/>
                  <a:gd name="T12" fmla="*/ 0 60000 65536"/>
                  <a:gd name="T13" fmla="*/ 0 60000 65536"/>
                  <a:gd name="T14" fmla="*/ 0 60000 65536"/>
                  <a:gd name="T15" fmla="*/ 0 w 34"/>
                  <a:gd name="T16" fmla="*/ 0 h 49"/>
                  <a:gd name="T17" fmla="*/ 34 w 34"/>
                  <a:gd name="T18" fmla="*/ 49 h 49"/>
                </a:gdLst>
                <a:ahLst/>
                <a:cxnLst>
                  <a:cxn ang="T10">
                    <a:pos x="T0" y="T1"/>
                  </a:cxn>
                  <a:cxn ang="T11">
                    <a:pos x="T2" y="T3"/>
                  </a:cxn>
                  <a:cxn ang="T12">
                    <a:pos x="T4" y="T5"/>
                  </a:cxn>
                  <a:cxn ang="T13">
                    <a:pos x="T6" y="T7"/>
                  </a:cxn>
                  <a:cxn ang="T14">
                    <a:pos x="T8" y="T9"/>
                  </a:cxn>
                </a:cxnLst>
                <a:rect l="T15" t="T16" r="T17" b="T18"/>
                <a:pathLst>
                  <a:path w="34" h="49">
                    <a:moveTo>
                      <a:pt x="0" y="34"/>
                    </a:moveTo>
                    <a:lnTo>
                      <a:pt x="34" y="49"/>
                    </a:lnTo>
                    <a:lnTo>
                      <a:pt x="34" y="17"/>
                    </a:lnTo>
                    <a:lnTo>
                      <a:pt x="1" y="0"/>
                    </a:lnTo>
                    <a:lnTo>
                      <a:pt x="0" y="34"/>
                    </a:lnTo>
                    <a:close/>
                  </a:path>
                </a:pathLst>
              </a:custGeom>
              <a:solidFill>
                <a:srgbClr val="338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10" name="Freeform 255">
                <a:extLst>
                  <a:ext uri="{FF2B5EF4-FFF2-40B4-BE49-F238E27FC236}">
                    <a16:creationId xmlns:a16="http://schemas.microsoft.com/office/drawing/2014/main" id="{BE3128A3-6B75-9D55-F455-5E8653B5B9A7}"/>
                  </a:ext>
                </a:extLst>
              </p:cNvPr>
              <p:cNvSpPr>
                <a:spLocks/>
              </p:cNvSpPr>
              <p:nvPr/>
            </p:nvSpPr>
            <p:spPr bwMode="auto">
              <a:xfrm>
                <a:off x="4059" y="2918"/>
                <a:ext cx="54" cy="45"/>
              </a:xfrm>
              <a:custGeom>
                <a:avLst/>
                <a:gdLst>
                  <a:gd name="T0" fmla="*/ 2147483647 w 40"/>
                  <a:gd name="T1" fmla="*/ 0 h 24"/>
                  <a:gd name="T2" fmla="*/ 0 w 40"/>
                  <a:gd name="T3" fmla="*/ 2147483647 h 24"/>
                  <a:gd name="T4" fmla="*/ 2147483647 w 40"/>
                  <a:gd name="T5" fmla="*/ 2147483647 h 24"/>
                  <a:gd name="T6" fmla="*/ 2147483647 w 40"/>
                  <a:gd name="T7" fmla="*/ 2147483647 h 24"/>
                  <a:gd name="T8" fmla="*/ 2147483647 w 40"/>
                  <a:gd name="T9" fmla="*/ 2147483647 h 24"/>
                  <a:gd name="T10" fmla="*/ 2147483647 w 40"/>
                  <a:gd name="T11" fmla="*/ 0 h 24"/>
                  <a:gd name="T12" fmla="*/ 0 60000 65536"/>
                  <a:gd name="T13" fmla="*/ 0 60000 65536"/>
                  <a:gd name="T14" fmla="*/ 0 60000 65536"/>
                  <a:gd name="T15" fmla="*/ 0 60000 65536"/>
                  <a:gd name="T16" fmla="*/ 0 60000 65536"/>
                  <a:gd name="T17" fmla="*/ 0 60000 65536"/>
                  <a:gd name="T18" fmla="*/ 0 w 40"/>
                  <a:gd name="T19" fmla="*/ 0 h 24"/>
                  <a:gd name="T20" fmla="*/ 40 w 40"/>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40" h="24">
                    <a:moveTo>
                      <a:pt x="12" y="0"/>
                    </a:moveTo>
                    <a:lnTo>
                      <a:pt x="0" y="6"/>
                    </a:lnTo>
                    <a:lnTo>
                      <a:pt x="9" y="21"/>
                    </a:lnTo>
                    <a:lnTo>
                      <a:pt x="26" y="24"/>
                    </a:lnTo>
                    <a:lnTo>
                      <a:pt x="40" y="16"/>
                    </a:lnTo>
                    <a:lnTo>
                      <a:pt x="12" y="0"/>
                    </a:lnTo>
                    <a:close/>
                  </a:path>
                </a:pathLst>
              </a:custGeom>
              <a:solidFill>
                <a:srgbClr val="019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11" name="Freeform 256">
                <a:extLst>
                  <a:ext uri="{FF2B5EF4-FFF2-40B4-BE49-F238E27FC236}">
                    <a16:creationId xmlns:a16="http://schemas.microsoft.com/office/drawing/2014/main" id="{239140BB-C855-693E-03EF-A95D65C03E5C}"/>
                  </a:ext>
                </a:extLst>
              </p:cNvPr>
              <p:cNvSpPr>
                <a:spLocks/>
              </p:cNvSpPr>
              <p:nvPr/>
            </p:nvSpPr>
            <p:spPr bwMode="auto">
              <a:xfrm>
                <a:off x="4082" y="2937"/>
                <a:ext cx="31" cy="72"/>
              </a:xfrm>
              <a:custGeom>
                <a:avLst/>
                <a:gdLst>
                  <a:gd name="T0" fmla="*/ 2147483647 w 23"/>
                  <a:gd name="T1" fmla="*/ 2147483647 h 39"/>
                  <a:gd name="T2" fmla="*/ 0 w 23"/>
                  <a:gd name="T3" fmla="*/ 2147483647 h 39"/>
                  <a:gd name="T4" fmla="*/ 0 w 23"/>
                  <a:gd name="T5" fmla="*/ 2147483647 h 39"/>
                  <a:gd name="T6" fmla="*/ 2147483647 w 23"/>
                  <a:gd name="T7" fmla="*/ 2147483647 h 39"/>
                  <a:gd name="T8" fmla="*/ 2147483647 w 23"/>
                  <a:gd name="T9" fmla="*/ 0 h 39"/>
                  <a:gd name="T10" fmla="*/ 2147483647 w 23"/>
                  <a:gd name="T11" fmla="*/ 2147483647 h 39"/>
                  <a:gd name="T12" fmla="*/ 0 60000 65536"/>
                  <a:gd name="T13" fmla="*/ 0 60000 65536"/>
                  <a:gd name="T14" fmla="*/ 0 60000 65536"/>
                  <a:gd name="T15" fmla="*/ 0 60000 65536"/>
                  <a:gd name="T16" fmla="*/ 0 60000 65536"/>
                  <a:gd name="T17" fmla="*/ 0 60000 65536"/>
                  <a:gd name="T18" fmla="*/ 0 w 23"/>
                  <a:gd name="T19" fmla="*/ 0 h 39"/>
                  <a:gd name="T20" fmla="*/ 23 w 23"/>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23" h="39">
                    <a:moveTo>
                      <a:pt x="23" y="28"/>
                    </a:moveTo>
                    <a:lnTo>
                      <a:pt x="0" y="39"/>
                    </a:lnTo>
                    <a:lnTo>
                      <a:pt x="0" y="17"/>
                    </a:lnTo>
                    <a:lnTo>
                      <a:pt x="6" y="8"/>
                    </a:lnTo>
                    <a:lnTo>
                      <a:pt x="23" y="0"/>
                    </a:lnTo>
                    <a:lnTo>
                      <a:pt x="23" y="28"/>
                    </a:lnTo>
                    <a:close/>
                  </a:path>
                </a:pathLst>
              </a:custGeom>
              <a:solidFill>
                <a:srgbClr val="0051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12" name="Freeform 257">
                <a:extLst>
                  <a:ext uri="{FF2B5EF4-FFF2-40B4-BE49-F238E27FC236}">
                    <a16:creationId xmlns:a16="http://schemas.microsoft.com/office/drawing/2014/main" id="{C5AAB48E-BB20-5182-26DD-F30CBBC775C4}"/>
                  </a:ext>
                </a:extLst>
              </p:cNvPr>
              <p:cNvSpPr>
                <a:spLocks/>
              </p:cNvSpPr>
              <p:nvPr/>
            </p:nvSpPr>
            <p:spPr bwMode="auto">
              <a:xfrm>
                <a:off x="4056" y="2959"/>
                <a:ext cx="38" cy="59"/>
              </a:xfrm>
              <a:custGeom>
                <a:avLst/>
                <a:gdLst>
                  <a:gd name="T0" fmla="*/ 2147483647 w 28"/>
                  <a:gd name="T1" fmla="*/ 2147483647 h 32"/>
                  <a:gd name="T2" fmla="*/ 2147483647 w 28"/>
                  <a:gd name="T3" fmla="*/ 2147483647 h 32"/>
                  <a:gd name="T4" fmla="*/ 2147483647 w 28"/>
                  <a:gd name="T5" fmla="*/ 2147483647 h 32"/>
                  <a:gd name="T6" fmla="*/ 2147483647 w 28"/>
                  <a:gd name="T7" fmla="*/ 2147483647 h 32"/>
                  <a:gd name="T8" fmla="*/ 0 w 28"/>
                  <a:gd name="T9" fmla="*/ 2147483647 h 32"/>
                  <a:gd name="T10" fmla="*/ 2147483647 w 28"/>
                  <a:gd name="T11" fmla="*/ 2147483647 h 32"/>
                  <a:gd name="T12" fmla="*/ 2147483647 w 28"/>
                  <a:gd name="T13" fmla="*/ 0 h 32"/>
                  <a:gd name="T14" fmla="*/ 2147483647 w 28"/>
                  <a:gd name="T15" fmla="*/ 2147483647 h 32"/>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32"/>
                  <a:gd name="T26" fmla="*/ 28 w 28"/>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32">
                    <a:moveTo>
                      <a:pt x="28" y="24"/>
                    </a:moveTo>
                    <a:lnTo>
                      <a:pt x="25" y="16"/>
                    </a:lnTo>
                    <a:lnTo>
                      <a:pt x="11" y="19"/>
                    </a:lnTo>
                    <a:lnTo>
                      <a:pt x="2" y="32"/>
                    </a:lnTo>
                    <a:lnTo>
                      <a:pt x="0" y="32"/>
                    </a:lnTo>
                    <a:lnTo>
                      <a:pt x="4" y="15"/>
                    </a:lnTo>
                    <a:lnTo>
                      <a:pt x="28" y="0"/>
                    </a:lnTo>
                    <a:lnTo>
                      <a:pt x="28" y="24"/>
                    </a:lnTo>
                    <a:close/>
                  </a:path>
                </a:pathLst>
              </a:custGeom>
              <a:solidFill>
                <a:srgbClr val="0051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13" name="Freeform 258">
                <a:extLst>
                  <a:ext uri="{FF2B5EF4-FFF2-40B4-BE49-F238E27FC236}">
                    <a16:creationId xmlns:a16="http://schemas.microsoft.com/office/drawing/2014/main" id="{D1DCAF86-B264-F738-8517-93FAD7A7EBA6}"/>
                  </a:ext>
                </a:extLst>
              </p:cNvPr>
              <p:cNvSpPr>
                <a:spLocks/>
              </p:cNvSpPr>
              <p:nvPr/>
            </p:nvSpPr>
            <p:spPr bwMode="auto">
              <a:xfrm>
                <a:off x="4038" y="2965"/>
                <a:ext cx="36" cy="53"/>
              </a:xfrm>
              <a:custGeom>
                <a:avLst/>
                <a:gdLst>
                  <a:gd name="T0" fmla="*/ 0 w 26"/>
                  <a:gd name="T1" fmla="*/ 2147483647 h 29"/>
                  <a:gd name="T2" fmla="*/ 2147483647 w 26"/>
                  <a:gd name="T3" fmla="*/ 2147483647 h 29"/>
                  <a:gd name="T4" fmla="*/ 2147483647 w 26"/>
                  <a:gd name="T5" fmla="*/ 2147483647 h 29"/>
                  <a:gd name="T6" fmla="*/ 2147483647 w 26"/>
                  <a:gd name="T7" fmla="*/ 2147483647 h 29"/>
                  <a:gd name="T8" fmla="*/ 2147483647 w 26"/>
                  <a:gd name="T9" fmla="*/ 0 h 29"/>
                  <a:gd name="T10" fmla="*/ 0 w 26"/>
                  <a:gd name="T11" fmla="*/ 2147483647 h 29"/>
                  <a:gd name="T12" fmla="*/ 0 60000 65536"/>
                  <a:gd name="T13" fmla="*/ 0 60000 65536"/>
                  <a:gd name="T14" fmla="*/ 0 60000 65536"/>
                  <a:gd name="T15" fmla="*/ 0 60000 65536"/>
                  <a:gd name="T16" fmla="*/ 0 60000 65536"/>
                  <a:gd name="T17" fmla="*/ 0 60000 65536"/>
                  <a:gd name="T18" fmla="*/ 0 w 26"/>
                  <a:gd name="T19" fmla="*/ 0 h 29"/>
                  <a:gd name="T20" fmla="*/ 26 w 2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6" h="29">
                    <a:moveTo>
                      <a:pt x="0" y="21"/>
                    </a:moveTo>
                    <a:lnTo>
                      <a:pt x="22" y="29"/>
                    </a:lnTo>
                    <a:lnTo>
                      <a:pt x="26" y="10"/>
                    </a:lnTo>
                    <a:lnTo>
                      <a:pt x="10" y="7"/>
                    </a:lnTo>
                    <a:lnTo>
                      <a:pt x="3" y="0"/>
                    </a:lnTo>
                    <a:lnTo>
                      <a:pt x="0" y="21"/>
                    </a:lnTo>
                    <a:close/>
                  </a:path>
                </a:pathLst>
              </a:custGeom>
              <a:solidFill>
                <a:srgbClr val="338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14" name="Freeform 259">
                <a:extLst>
                  <a:ext uri="{FF2B5EF4-FFF2-40B4-BE49-F238E27FC236}">
                    <a16:creationId xmlns:a16="http://schemas.microsoft.com/office/drawing/2014/main" id="{CFEA211E-8CDD-8FED-9720-CDD38E2A765B}"/>
                  </a:ext>
                </a:extLst>
              </p:cNvPr>
              <p:cNvSpPr>
                <a:spLocks/>
              </p:cNvSpPr>
              <p:nvPr/>
            </p:nvSpPr>
            <p:spPr bwMode="auto">
              <a:xfrm>
                <a:off x="4059" y="2972"/>
                <a:ext cx="37" cy="32"/>
              </a:xfrm>
              <a:custGeom>
                <a:avLst/>
                <a:gdLst>
                  <a:gd name="T0" fmla="*/ 2147483647 w 27"/>
                  <a:gd name="T1" fmla="*/ 0 h 17"/>
                  <a:gd name="T2" fmla="*/ 0 w 27"/>
                  <a:gd name="T3" fmla="*/ 2147483647 h 17"/>
                  <a:gd name="T4" fmla="*/ 2147483647 w 27"/>
                  <a:gd name="T5" fmla="*/ 2147483647 h 17"/>
                  <a:gd name="T6" fmla="*/ 2147483647 w 27"/>
                  <a:gd name="T7" fmla="*/ 2147483647 h 17"/>
                  <a:gd name="T8" fmla="*/ 2147483647 w 27"/>
                  <a:gd name="T9" fmla="*/ 0 h 17"/>
                  <a:gd name="T10" fmla="*/ 0 60000 65536"/>
                  <a:gd name="T11" fmla="*/ 0 60000 65536"/>
                  <a:gd name="T12" fmla="*/ 0 60000 65536"/>
                  <a:gd name="T13" fmla="*/ 0 60000 65536"/>
                  <a:gd name="T14" fmla="*/ 0 60000 65536"/>
                  <a:gd name="T15" fmla="*/ 0 w 27"/>
                  <a:gd name="T16" fmla="*/ 0 h 17"/>
                  <a:gd name="T17" fmla="*/ 27 w 27"/>
                  <a:gd name="T18" fmla="*/ 17 h 17"/>
                </a:gdLst>
                <a:ahLst/>
                <a:cxnLst>
                  <a:cxn ang="T10">
                    <a:pos x="T0" y="T1"/>
                  </a:cxn>
                  <a:cxn ang="T11">
                    <a:pos x="T2" y="T3"/>
                  </a:cxn>
                  <a:cxn ang="T12">
                    <a:pos x="T4" y="T5"/>
                  </a:cxn>
                  <a:cxn ang="T13">
                    <a:pos x="T6" y="T7"/>
                  </a:cxn>
                  <a:cxn ang="T14">
                    <a:pos x="T8" y="T9"/>
                  </a:cxn>
                </a:cxnLst>
                <a:rect l="T15" t="T16" r="T17" b="T18"/>
                <a:pathLst>
                  <a:path w="27" h="17">
                    <a:moveTo>
                      <a:pt x="21" y="0"/>
                    </a:moveTo>
                    <a:lnTo>
                      <a:pt x="0" y="15"/>
                    </a:lnTo>
                    <a:lnTo>
                      <a:pt x="11" y="17"/>
                    </a:lnTo>
                    <a:lnTo>
                      <a:pt x="27" y="3"/>
                    </a:lnTo>
                    <a:lnTo>
                      <a:pt x="21" y="0"/>
                    </a:lnTo>
                    <a:close/>
                  </a:path>
                </a:pathLst>
              </a:custGeom>
              <a:solidFill>
                <a:srgbClr val="019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15" name="Freeform 260">
                <a:extLst>
                  <a:ext uri="{FF2B5EF4-FFF2-40B4-BE49-F238E27FC236}">
                    <a16:creationId xmlns:a16="http://schemas.microsoft.com/office/drawing/2014/main" id="{73C4D0E1-B11A-F24F-CE16-7AD1327A0ACC}"/>
                  </a:ext>
                </a:extLst>
              </p:cNvPr>
              <p:cNvSpPr>
                <a:spLocks/>
              </p:cNvSpPr>
              <p:nvPr/>
            </p:nvSpPr>
            <p:spPr bwMode="auto">
              <a:xfrm>
                <a:off x="4064" y="2974"/>
                <a:ext cx="33" cy="46"/>
              </a:xfrm>
              <a:custGeom>
                <a:avLst/>
                <a:gdLst>
                  <a:gd name="T0" fmla="*/ 2147483647 w 24"/>
                  <a:gd name="T1" fmla="*/ 2147483647 h 25"/>
                  <a:gd name="T2" fmla="*/ 2147483647 w 24"/>
                  <a:gd name="T3" fmla="*/ 2147483647 h 25"/>
                  <a:gd name="T4" fmla="*/ 2147483647 w 24"/>
                  <a:gd name="T5" fmla="*/ 2147483647 h 25"/>
                  <a:gd name="T6" fmla="*/ 2147483647 w 24"/>
                  <a:gd name="T7" fmla="*/ 2147483647 h 25"/>
                  <a:gd name="T8" fmla="*/ 2147483647 w 24"/>
                  <a:gd name="T9" fmla="*/ 2147483647 h 25"/>
                  <a:gd name="T10" fmla="*/ 0 w 24"/>
                  <a:gd name="T11" fmla="*/ 2147483647 h 25"/>
                  <a:gd name="T12" fmla="*/ 2147483647 w 24"/>
                  <a:gd name="T13" fmla="*/ 2147483647 h 25"/>
                  <a:gd name="T14" fmla="*/ 2147483647 w 24"/>
                  <a:gd name="T15" fmla="*/ 0 h 25"/>
                  <a:gd name="T16" fmla="*/ 2147483647 w 24"/>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25"/>
                  <a:gd name="T29" fmla="*/ 24 w 2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25">
                    <a:moveTo>
                      <a:pt x="24" y="10"/>
                    </a:moveTo>
                    <a:lnTo>
                      <a:pt x="22" y="15"/>
                    </a:lnTo>
                    <a:lnTo>
                      <a:pt x="17" y="4"/>
                    </a:lnTo>
                    <a:lnTo>
                      <a:pt x="7" y="10"/>
                    </a:lnTo>
                    <a:lnTo>
                      <a:pt x="4" y="23"/>
                    </a:lnTo>
                    <a:lnTo>
                      <a:pt x="0" y="25"/>
                    </a:lnTo>
                    <a:lnTo>
                      <a:pt x="4" y="10"/>
                    </a:lnTo>
                    <a:lnTo>
                      <a:pt x="22" y="0"/>
                    </a:lnTo>
                    <a:lnTo>
                      <a:pt x="24" y="10"/>
                    </a:lnTo>
                    <a:close/>
                  </a:path>
                </a:pathLst>
              </a:custGeom>
              <a:solidFill>
                <a:srgbClr val="003B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16" name="Freeform 261">
                <a:extLst>
                  <a:ext uri="{FF2B5EF4-FFF2-40B4-BE49-F238E27FC236}">
                    <a16:creationId xmlns:a16="http://schemas.microsoft.com/office/drawing/2014/main" id="{93A9769D-C70C-F34D-6E03-0A1ED0A7A16B}"/>
                  </a:ext>
                </a:extLst>
              </p:cNvPr>
              <p:cNvSpPr>
                <a:spLocks/>
              </p:cNvSpPr>
              <p:nvPr/>
            </p:nvSpPr>
            <p:spPr bwMode="auto">
              <a:xfrm>
                <a:off x="4058" y="2983"/>
                <a:ext cx="24" cy="37"/>
              </a:xfrm>
              <a:custGeom>
                <a:avLst/>
                <a:gdLst>
                  <a:gd name="T0" fmla="*/ 0 w 18"/>
                  <a:gd name="T1" fmla="*/ 2147483647 h 20"/>
                  <a:gd name="T2" fmla="*/ 2147483647 w 18"/>
                  <a:gd name="T3" fmla="*/ 2147483647 h 20"/>
                  <a:gd name="T4" fmla="*/ 2147483647 w 18"/>
                  <a:gd name="T5" fmla="*/ 2147483647 h 20"/>
                  <a:gd name="T6" fmla="*/ 2147483647 w 18"/>
                  <a:gd name="T7" fmla="*/ 0 h 20"/>
                  <a:gd name="T8" fmla="*/ 0 w 18"/>
                  <a:gd name="T9" fmla="*/ 2147483647 h 20"/>
                  <a:gd name="T10" fmla="*/ 0 60000 65536"/>
                  <a:gd name="T11" fmla="*/ 0 60000 65536"/>
                  <a:gd name="T12" fmla="*/ 0 60000 65536"/>
                  <a:gd name="T13" fmla="*/ 0 60000 65536"/>
                  <a:gd name="T14" fmla="*/ 0 60000 65536"/>
                  <a:gd name="T15" fmla="*/ 0 w 18"/>
                  <a:gd name="T16" fmla="*/ 0 h 20"/>
                  <a:gd name="T17" fmla="*/ 18 w 18"/>
                  <a:gd name="T18" fmla="*/ 20 h 20"/>
                </a:gdLst>
                <a:ahLst/>
                <a:cxnLst>
                  <a:cxn ang="T10">
                    <a:pos x="T0" y="T1"/>
                  </a:cxn>
                  <a:cxn ang="T11">
                    <a:pos x="T2" y="T3"/>
                  </a:cxn>
                  <a:cxn ang="T12">
                    <a:pos x="T4" y="T5"/>
                  </a:cxn>
                  <a:cxn ang="T13">
                    <a:pos x="T6" y="T7"/>
                  </a:cxn>
                  <a:cxn ang="T14">
                    <a:pos x="T8" y="T9"/>
                  </a:cxn>
                </a:cxnLst>
                <a:rect l="T15" t="T16" r="T17" b="T18"/>
                <a:pathLst>
                  <a:path w="18" h="20">
                    <a:moveTo>
                      <a:pt x="0" y="18"/>
                    </a:moveTo>
                    <a:lnTo>
                      <a:pt x="12" y="20"/>
                    </a:lnTo>
                    <a:lnTo>
                      <a:pt x="18" y="3"/>
                    </a:lnTo>
                    <a:lnTo>
                      <a:pt x="3" y="0"/>
                    </a:lnTo>
                    <a:lnTo>
                      <a:pt x="0" y="18"/>
                    </a:lnTo>
                    <a:close/>
                  </a:path>
                </a:pathLst>
              </a:custGeom>
              <a:solidFill>
                <a:srgbClr val="006C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17" name="Freeform 262">
                <a:extLst>
                  <a:ext uri="{FF2B5EF4-FFF2-40B4-BE49-F238E27FC236}">
                    <a16:creationId xmlns:a16="http://schemas.microsoft.com/office/drawing/2014/main" id="{BFB5F276-1C29-74B3-2AC9-A50DFD91A68E}"/>
                  </a:ext>
                </a:extLst>
              </p:cNvPr>
              <p:cNvSpPr>
                <a:spLocks/>
              </p:cNvSpPr>
              <p:nvPr/>
            </p:nvSpPr>
            <p:spPr bwMode="auto">
              <a:xfrm>
                <a:off x="4085" y="2942"/>
                <a:ext cx="23" cy="36"/>
              </a:xfrm>
              <a:custGeom>
                <a:avLst/>
                <a:gdLst>
                  <a:gd name="T0" fmla="*/ 2147483647 w 17"/>
                  <a:gd name="T1" fmla="*/ 2147483647 h 19"/>
                  <a:gd name="T2" fmla="*/ 0 w 17"/>
                  <a:gd name="T3" fmla="*/ 2147483647 h 19"/>
                  <a:gd name="T4" fmla="*/ 2147483647 w 17"/>
                  <a:gd name="T5" fmla="*/ 2147483647 h 19"/>
                  <a:gd name="T6" fmla="*/ 2147483647 w 17"/>
                  <a:gd name="T7" fmla="*/ 0 h 19"/>
                  <a:gd name="T8" fmla="*/ 2147483647 w 17"/>
                  <a:gd name="T9" fmla="*/ 2147483647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17" y="11"/>
                    </a:moveTo>
                    <a:lnTo>
                      <a:pt x="0" y="19"/>
                    </a:lnTo>
                    <a:lnTo>
                      <a:pt x="7" y="5"/>
                    </a:lnTo>
                    <a:lnTo>
                      <a:pt x="17" y="0"/>
                    </a:lnTo>
                    <a:lnTo>
                      <a:pt x="17" y="11"/>
                    </a:lnTo>
                    <a:close/>
                  </a:path>
                </a:pathLst>
              </a:custGeom>
              <a:solidFill>
                <a:srgbClr val="6E87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18" name="Freeform 263">
                <a:extLst>
                  <a:ext uri="{FF2B5EF4-FFF2-40B4-BE49-F238E27FC236}">
                    <a16:creationId xmlns:a16="http://schemas.microsoft.com/office/drawing/2014/main" id="{BF1280EB-0EBD-3346-8930-2260DFAD9D19}"/>
                  </a:ext>
                </a:extLst>
              </p:cNvPr>
              <p:cNvSpPr>
                <a:spLocks/>
              </p:cNvSpPr>
              <p:nvPr/>
            </p:nvSpPr>
            <p:spPr bwMode="auto">
              <a:xfrm>
                <a:off x="4048" y="2953"/>
                <a:ext cx="46" cy="41"/>
              </a:xfrm>
              <a:custGeom>
                <a:avLst/>
                <a:gdLst>
                  <a:gd name="T0" fmla="*/ 0 w 34"/>
                  <a:gd name="T1" fmla="*/ 2147483647 h 22"/>
                  <a:gd name="T2" fmla="*/ 2147483647 w 34"/>
                  <a:gd name="T3" fmla="*/ 2147483647 h 22"/>
                  <a:gd name="T4" fmla="*/ 2147483647 w 34"/>
                  <a:gd name="T5" fmla="*/ 2147483647 h 22"/>
                  <a:gd name="T6" fmla="*/ 2147483647 w 34"/>
                  <a:gd name="T7" fmla="*/ 0 h 22"/>
                  <a:gd name="T8" fmla="*/ 0 w 34"/>
                  <a:gd name="T9" fmla="*/ 2147483647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8"/>
                    </a:moveTo>
                    <a:lnTo>
                      <a:pt x="12" y="22"/>
                    </a:lnTo>
                    <a:lnTo>
                      <a:pt x="34" y="5"/>
                    </a:lnTo>
                    <a:lnTo>
                      <a:pt x="16" y="0"/>
                    </a:lnTo>
                    <a:lnTo>
                      <a:pt x="0" y="18"/>
                    </a:lnTo>
                    <a:close/>
                  </a:path>
                </a:pathLst>
              </a:custGeom>
              <a:solidFill>
                <a:srgbClr val="019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19" name="Freeform 264">
                <a:extLst>
                  <a:ext uri="{FF2B5EF4-FFF2-40B4-BE49-F238E27FC236}">
                    <a16:creationId xmlns:a16="http://schemas.microsoft.com/office/drawing/2014/main" id="{29C88D7C-4523-DC57-1962-0CC99053C883}"/>
                  </a:ext>
                </a:extLst>
              </p:cNvPr>
              <p:cNvSpPr>
                <a:spLocks/>
              </p:cNvSpPr>
              <p:nvPr/>
            </p:nvSpPr>
            <p:spPr bwMode="auto">
              <a:xfrm>
                <a:off x="4040" y="2942"/>
                <a:ext cx="37" cy="49"/>
              </a:xfrm>
              <a:custGeom>
                <a:avLst/>
                <a:gdLst>
                  <a:gd name="T0" fmla="*/ 2147483647 w 27"/>
                  <a:gd name="T1" fmla="*/ 2147483647 h 26"/>
                  <a:gd name="T2" fmla="*/ 2147483647 w 27"/>
                  <a:gd name="T3" fmla="*/ 0 h 26"/>
                  <a:gd name="T4" fmla="*/ 0 w 27"/>
                  <a:gd name="T5" fmla="*/ 2147483647 h 26"/>
                  <a:gd name="T6" fmla="*/ 2147483647 w 27"/>
                  <a:gd name="T7" fmla="*/ 2147483647 h 26"/>
                  <a:gd name="T8" fmla="*/ 2147483647 w 27"/>
                  <a:gd name="T9" fmla="*/ 2147483647 h 26"/>
                  <a:gd name="T10" fmla="*/ 0 60000 65536"/>
                  <a:gd name="T11" fmla="*/ 0 60000 65536"/>
                  <a:gd name="T12" fmla="*/ 0 60000 65536"/>
                  <a:gd name="T13" fmla="*/ 0 60000 65536"/>
                  <a:gd name="T14" fmla="*/ 0 60000 65536"/>
                  <a:gd name="T15" fmla="*/ 0 w 27"/>
                  <a:gd name="T16" fmla="*/ 0 h 26"/>
                  <a:gd name="T17" fmla="*/ 27 w 27"/>
                  <a:gd name="T18" fmla="*/ 26 h 26"/>
                </a:gdLst>
                <a:ahLst/>
                <a:cxnLst>
                  <a:cxn ang="T10">
                    <a:pos x="T0" y="T1"/>
                  </a:cxn>
                  <a:cxn ang="T11">
                    <a:pos x="T2" y="T3"/>
                  </a:cxn>
                  <a:cxn ang="T12">
                    <a:pos x="T4" y="T5"/>
                  </a:cxn>
                  <a:cxn ang="T13">
                    <a:pos x="T6" y="T7"/>
                  </a:cxn>
                  <a:cxn ang="T14">
                    <a:pos x="T8" y="T9"/>
                  </a:cxn>
                </a:cxnLst>
                <a:rect l="T15" t="T16" r="T17" b="T18"/>
                <a:pathLst>
                  <a:path w="27" h="26">
                    <a:moveTo>
                      <a:pt x="27" y="10"/>
                    </a:moveTo>
                    <a:lnTo>
                      <a:pt x="20" y="0"/>
                    </a:lnTo>
                    <a:lnTo>
                      <a:pt x="0" y="20"/>
                    </a:lnTo>
                    <a:lnTo>
                      <a:pt x="8" y="26"/>
                    </a:lnTo>
                    <a:lnTo>
                      <a:pt x="27" y="10"/>
                    </a:lnTo>
                    <a:close/>
                  </a:path>
                </a:pathLst>
              </a:custGeom>
              <a:solidFill>
                <a:srgbClr val="66BC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20" name="Freeform 265">
                <a:extLst>
                  <a:ext uri="{FF2B5EF4-FFF2-40B4-BE49-F238E27FC236}">
                    <a16:creationId xmlns:a16="http://schemas.microsoft.com/office/drawing/2014/main" id="{883AD37F-8AEE-37B7-A624-2E27692D9DE8}"/>
                  </a:ext>
                </a:extLst>
              </p:cNvPr>
              <p:cNvSpPr>
                <a:spLocks/>
              </p:cNvSpPr>
              <p:nvPr/>
            </p:nvSpPr>
            <p:spPr bwMode="auto">
              <a:xfrm>
                <a:off x="4056" y="2924"/>
                <a:ext cx="26" cy="48"/>
              </a:xfrm>
              <a:custGeom>
                <a:avLst/>
                <a:gdLst>
                  <a:gd name="T0" fmla="*/ 2147483647 w 19"/>
                  <a:gd name="T1" fmla="*/ 2147483647 h 26"/>
                  <a:gd name="T2" fmla="*/ 2147483647 w 19"/>
                  <a:gd name="T3" fmla="*/ 0 h 26"/>
                  <a:gd name="T4" fmla="*/ 0 w 19"/>
                  <a:gd name="T5" fmla="*/ 2147483647 h 26"/>
                  <a:gd name="T6" fmla="*/ 2147483647 w 19"/>
                  <a:gd name="T7" fmla="*/ 2147483647 h 26"/>
                  <a:gd name="T8" fmla="*/ 2147483647 w 19"/>
                  <a:gd name="T9" fmla="*/ 2147483647 h 26"/>
                  <a:gd name="T10" fmla="*/ 0 60000 65536"/>
                  <a:gd name="T11" fmla="*/ 0 60000 65536"/>
                  <a:gd name="T12" fmla="*/ 0 60000 65536"/>
                  <a:gd name="T13" fmla="*/ 0 60000 65536"/>
                  <a:gd name="T14" fmla="*/ 0 60000 65536"/>
                  <a:gd name="T15" fmla="*/ 0 w 19"/>
                  <a:gd name="T16" fmla="*/ 0 h 26"/>
                  <a:gd name="T17" fmla="*/ 19 w 19"/>
                  <a:gd name="T18" fmla="*/ 26 h 26"/>
                </a:gdLst>
                <a:ahLst/>
                <a:cxnLst>
                  <a:cxn ang="T10">
                    <a:pos x="T0" y="T1"/>
                  </a:cxn>
                  <a:cxn ang="T11">
                    <a:pos x="T2" y="T3"/>
                  </a:cxn>
                  <a:cxn ang="T12">
                    <a:pos x="T4" y="T5"/>
                  </a:cxn>
                  <a:cxn ang="T13">
                    <a:pos x="T6" y="T7"/>
                  </a:cxn>
                  <a:cxn ang="T14">
                    <a:pos x="T8" y="T9"/>
                  </a:cxn>
                </a:cxnLst>
                <a:rect l="T15" t="T16" r="T17" b="T18"/>
                <a:pathLst>
                  <a:path w="19" h="26">
                    <a:moveTo>
                      <a:pt x="19" y="15"/>
                    </a:moveTo>
                    <a:lnTo>
                      <a:pt x="5" y="0"/>
                    </a:lnTo>
                    <a:lnTo>
                      <a:pt x="0" y="15"/>
                    </a:lnTo>
                    <a:lnTo>
                      <a:pt x="11" y="26"/>
                    </a:lnTo>
                    <a:lnTo>
                      <a:pt x="19" y="15"/>
                    </a:lnTo>
                    <a:close/>
                  </a:path>
                </a:pathLst>
              </a:custGeom>
              <a:solidFill>
                <a:srgbClr val="CEE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21" name="Freeform 266">
                <a:extLst>
                  <a:ext uri="{FF2B5EF4-FFF2-40B4-BE49-F238E27FC236}">
                    <a16:creationId xmlns:a16="http://schemas.microsoft.com/office/drawing/2014/main" id="{172FCC9B-6F39-8FDA-205D-78EE1F9E1467}"/>
                  </a:ext>
                </a:extLst>
              </p:cNvPr>
              <p:cNvSpPr>
                <a:spLocks/>
              </p:cNvSpPr>
              <p:nvPr/>
            </p:nvSpPr>
            <p:spPr bwMode="auto">
              <a:xfrm>
                <a:off x="4063" y="2942"/>
                <a:ext cx="37" cy="36"/>
              </a:xfrm>
              <a:custGeom>
                <a:avLst/>
                <a:gdLst>
                  <a:gd name="T0" fmla="*/ 0 w 27"/>
                  <a:gd name="T1" fmla="*/ 2147483647 h 19"/>
                  <a:gd name="T2" fmla="*/ 2147483647 w 27"/>
                  <a:gd name="T3" fmla="*/ 2147483647 h 19"/>
                  <a:gd name="T4" fmla="*/ 2147483647 w 27"/>
                  <a:gd name="T5" fmla="*/ 2147483647 h 19"/>
                  <a:gd name="T6" fmla="*/ 2147483647 w 27"/>
                  <a:gd name="T7" fmla="*/ 0 h 19"/>
                  <a:gd name="T8" fmla="*/ 0 w 27"/>
                  <a:gd name="T9" fmla="*/ 2147483647 h 19"/>
                  <a:gd name="T10" fmla="*/ 0 60000 65536"/>
                  <a:gd name="T11" fmla="*/ 0 60000 65536"/>
                  <a:gd name="T12" fmla="*/ 0 60000 65536"/>
                  <a:gd name="T13" fmla="*/ 0 60000 65536"/>
                  <a:gd name="T14" fmla="*/ 0 60000 65536"/>
                  <a:gd name="T15" fmla="*/ 0 w 27"/>
                  <a:gd name="T16" fmla="*/ 0 h 19"/>
                  <a:gd name="T17" fmla="*/ 27 w 27"/>
                  <a:gd name="T18" fmla="*/ 19 h 19"/>
                </a:gdLst>
                <a:ahLst/>
                <a:cxnLst>
                  <a:cxn ang="T10">
                    <a:pos x="T0" y="T1"/>
                  </a:cxn>
                  <a:cxn ang="T11">
                    <a:pos x="T2" y="T3"/>
                  </a:cxn>
                  <a:cxn ang="T12">
                    <a:pos x="T4" y="T5"/>
                  </a:cxn>
                  <a:cxn ang="T13">
                    <a:pos x="T6" y="T7"/>
                  </a:cxn>
                  <a:cxn ang="T14">
                    <a:pos x="T8" y="T9"/>
                  </a:cxn>
                </a:cxnLst>
                <a:rect l="T15" t="T16" r="T17" b="T18"/>
                <a:pathLst>
                  <a:path w="27" h="19">
                    <a:moveTo>
                      <a:pt x="0" y="14"/>
                    </a:moveTo>
                    <a:lnTo>
                      <a:pt x="22" y="19"/>
                    </a:lnTo>
                    <a:lnTo>
                      <a:pt x="27" y="5"/>
                    </a:lnTo>
                    <a:lnTo>
                      <a:pt x="6" y="0"/>
                    </a:lnTo>
                    <a:lnTo>
                      <a:pt x="0" y="14"/>
                    </a:lnTo>
                    <a:close/>
                  </a:path>
                </a:pathLst>
              </a:custGeom>
              <a:solidFill>
                <a:srgbClr val="9DB9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22" name="Freeform 267">
                <a:extLst>
                  <a:ext uri="{FF2B5EF4-FFF2-40B4-BE49-F238E27FC236}">
                    <a16:creationId xmlns:a16="http://schemas.microsoft.com/office/drawing/2014/main" id="{4E751841-DA08-636B-C251-E04515CBDBA8}"/>
                  </a:ext>
                </a:extLst>
              </p:cNvPr>
              <p:cNvSpPr>
                <a:spLocks/>
              </p:cNvSpPr>
              <p:nvPr/>
            </p:nvSpPr>
            <p:spPr bwMode="auto">
              <a:xfrm>
                <a:off x="4032" y="2979"/>
                <a:ext cx="45" cy="41"/>
              </a:xfrm>
              <a:custGeom>
                <a:avLst/>
                <a:gdLst>
                  <a:gd name="T0" fmla="*/ 1 w 33"/>
                  <a:gd name="T1" fmla="*/ 0 h 22"/>
                  <a:gd name="T2" fmla="*/ 0 w 33"/>
                  <a:gd name="T3" fmla="*/ 2147483647 h 22"/>
                  <a:gd name="T4" fmla="*/ 2147483647 w 33"/>
                  <a:gd name="T5" fmla="*/ 2147483647 h 22"/>
                  <a:gd name="T6" fmla="*/ 2147483647 w 33"/>
                  <a:gd name="T7" fmla="*/ 2147483647 h 22"/>
                  <a:gd name="T8" fmla="*/ 2147483647 w 33"/>
                  <a:gd name="T9" fmla="*/ 2147483647 h 22"/>
                  <a:gd name="T10" fmla="*/ 2147483647 w 33"/>
                  <a:gd name="T11" fmla="*/ 2147483647 h 22"/>
                  <a:gd name="T12" fmla="*/ 1 w 33"/>
                  <a:gd name="T13" fmla="*/ 0 h 22"/>
                  <a:gd name="T14" fmla="*/ 0 60000 65536"/>
                  <a:gd name="T15" fmla="*/ 0 60000 65536"/>
                  <a:gd name="T16" fmla="*/ 0 60000 65536"/>
                  <a:gd name="T17" fmla="*/ 0 60000 65536"/>
                  <a:gd name="T18" fmla="*/ 0 60000 65536"/>
                  <a:gd name="T19" fmla="*/ 0 60000 65536"/>
                  <a:gd name="T20" fmla="*/ 0 60000 65536"/>
                  <a:gd name="T21" fmla="*/ 0 w 33"/>
                  <a:gd name="T22" fmla="*/ 0 h 22"/>
                  <a:gd name="T23" fmla="*/ 33 w 33"/>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2">
                    <a:moveTo>
                      <a:pt x="1" y="0"/>
                    </a:moveTo>
                    <a:lnTo>
                      <a:pt x="0" y="2"/>
                    </a:lnTo>
                    <a:lnTo>
                      <a:pt x="13" y="16"/>
                    </a:lnTo>
                    <a:lnTo>
                      <a:pt x="28" y="22"/>
                    </a:lnTo>
                    <a:lnTo>
                      <a:pt x="33" y="20"/>
                    </a:lnTo>
                    <a:lnTo>
                      <a:pt x="15" y="13"/>
                    </a:lnTo>
                    <a:lnTo>
                      <a:pt x="1"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23" name="Freeform 268">
                <a:extLst>
                  <a:ext uri="{FF2B5EF4-FFF2-40B4-BE49-F238E27FC236}">
                    <a16:creationId xmlns:a16="http://schemas.microsoft.com/office/drawing/2014/main" id="{8122C47A-2905-79D6-73D5-63577D820395}"/>
                  </a:ext>
                </a:extLst>
              </p:cNvPr>
              <p:cNvSpPr>
                <a:spLocks/>
              </p:cNvSpPr>
              <p:nvPr/>
            </p:nvSpPr>
            <p:spPr bwMode="auto">
              <a:xfrm>
                <a:off x="4058" y="3000"/>
                <a:ext cx="19" cy="24"/>
              </a:xfrm>
              <a:custGeom>
                <a:avLst/>
                <a:gdLst>
                  <a:gd name="T0" fmla="*/ 2147483647 w 14"/>
                  <a:gd name="T1" fmla="*/ 2147483647 h 13"/>
                  <a:gd name="T2" fmla="*/ 0 w 14"/>
                  <a:gd name="T3" fmla="*/ 2147483647 h 13"/>
                  <a:gd name="T4" fmla="*/ 0 w 14"/>
                  <a:gd name="T5" fmla="*/ 2147483647 h 13"/>
                  <a:gd name="T6" fmla="*/ 2147483647 w 14"/>
                  <a:gd name="T7" fmla="*/ 0 h 13"/>
                  <a:gd name="T8" fmla="*/ 2147483647 w 14"/>
                  <a:gd name="T9" fmla="*/ 2147483647 h 13"/>
                  <a:gd name="T10" fmla="*/ 0 60000 65536"/>
                  <a:gd name="T11" fmla="*/ 0 60000 65536"/>
                  <a:gd name="T12" fmla="*/ 0 60000 65536"/>
                  <a:gd name="T13" fmla="*/ 0 60000 65536"/>
                  <a:gd name="T14" fmla="*/ 0 60000 65536"/>
                  <a:gd name="T15" fmla="*/ 0 w 14"/>
                  <a:gd name="T16" fmla="*/ 0 h 13"/>
                  <a:gd name="T17" fmla="*/ 14 w 14"/>
                  <a:gd name="T18" fmla="*/ 13 h 13"/>
                </a:gdLst>
                <a:ahLst/>
                <a:cxnLst>
                  <a:cxn ang="T10">
                    <a:pos x="T0" y="T1"/>
                  </a:cxn>
                  <a:cxn ang="T11">
                    <a:pos x="T2" y="T3"/>
                  </a:cxn>
                  <a:cxn ang="T12">
                    <a:pos x="T4" y="T5"/>
                  </a:cxn>
                  <a:cxn ang="T13">
                    <a:pos x="T6" y="T7"/>
                  </a:cxn>
                  <a:cxn ang="T14">
                    <a:pos x="T8" y="T9"/>
                  </a:cxn>
                </a:cxnLst>
                <a:rect l="T15" t="T16" r="T17" b="T18"/>
                <a:pathLst>
                  <a:path w="14" h="13">
                    <a:moveTo>
                      <a:pt x="14" y="9"/>
                    </a:moveTo>
                    <a:lnTo>
                      <a:pt x="0" y="13"/>
                    </a:lnTo>
                    <a:lnTo>
                      <a:pt x="0" y="5"/>
                    </a:lnTo>
                    <a:lnTo>
                      <a:pt x="14" y="0"/>
                    </a:lnTo>
                    <a:lnTo>
                      <a:pt x="14" y="9"/>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24" name="Freeform 269">
                <a:extLst>
                  <a:ext uri="{FF2B5EF4-FFF2-40B4-BE49-F238E27FC236}">
                    <a16:creationId xmlns:a16="http://schemas.microsoft.com/office/drawing/2014/main" id="{CB5457A6-652F-B575-8705-617B3A0C20E9}"/>
                  </a:ext>
                </a:extLst>
              </p:cNvPr>
              <p:cNvSpPr>
                <a:spLocks/>
              </p:cNvSpPr>
              <p:nvPr/>
            </p:nvSpPr>
            <p:spPr bwMode="auto">
              <a:xfrm>
                <a:off x="4059" y="2987"/>
                <a:ext cx="23" cy="24"/>
              </a:xfrm>
              <a:custGeom>
                <a:avLst/>
                <a:gdLst>
                  <a:gd name="T0" fmla="*/ 0 w 17"/>
                  <a:gd name="T1" fmla="*/ 2147483647 h 13"/>
                  <a:gd name="T2" fmla="*/ 2147483647 w 17"/>
                  <a:gd name="T3" fmla="*/ 2147483647 h 13"/>
                  <a:gd name="T4" fmla="*/ 2147483647 w 17"/>
                  <a:gd name="T5" fmla="*/ 2147483647 h 13"/>
                  <a:gd name="T6" fmla="*/ 2147483647 w 17"/>
                  <a:gd name="T7" fmla="*/ 0 h 13"/>
                  <a:gd name="T8" fmla="*/ 0 w 17"/>
                  <a:gd name="T9" fmla="*/ 2147483647 h 13"/>
                  <a:gd name="T10" fmla="*/ 0 60000 65536"/>
                  <a:gd name="T11" fmla="*/ 0 60000 65536"/>
                  <a:gd name="T12" fmla="*/ 0 60000 65536"/>
                  <a:gd name="T13" fmla="*/ 0 60000 65536"/>
                  <a:gd name="T14" fmla="*/ 0 60000 65536"/>
                  <a:gd name="T15" fmla="*/ 0 w 17"/>
                  <a:gd name="T16" fmla="*/ 0 h 13"/>
                  <a:gd name="T17" fmla="*/ 17 w 17"/>
                  <a:gd name="T18" fmla="*/ 13 h 13"/>
                </a:gdLst>
                <a:ahLst/>
                <a:cxnLst>
                  <a:cxn ang="T10">
                    <a:pos x="T0" y="T1"/>
                  </a:cxn>
                  <a:cxn ang="T11">
                    <a:pos x="T2" y="T3"/>
                  </a:cxn>
                  <a:cxn ang="T12">
                    <a:pos x="T4" y="T5"/>
                  </a:cxn>
                  <a:cxn ang="T13">
                    <a:pos x="T6" y="T7"/>
                  </a:cxn>
                  <a:cxn ang="T14">
                    <a:pos x="T8" y="T9"/>
                  </a:cxn>
                </a:cxnLst>
                <a:rect l="T15" t="T16" r="T17" b="T18"/>
                <a:pathLst>
                  <a:path w="17" h="13">
                    <a:moveTo>
                      <a:pt x="0" y="8"/>
                    </a:moveTo>
                    <a:lnTo>
                      <a:pt x="13" y="13"/>
                    </a:lnTo>
                    <a:lnTo>
                      <a:pt x="17" y="8"/>
                    </a:lnTo>
                    <a:lnTo>
                      <a:pt x="7" y="0"/>
                    </a:lnTo>
                    <a:lnTo>
                      <a:pt x="0" y="8"/>
                    </a:lnTo>
                    <a:close/>
                  </a:path>
                </a:pathLst>
              </a:custGeom>
              <a:solidFill>
                <a:srgbClr val="66BC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sp>
            <p:nvSpPr>
              <p:cNvPr id="325" name="Freeform 270">
                <a:extLst>
                  <a:ext uri="{FF2B5EF4-FFF2-40B4-BE49-F238E27FC236}">
                    <a16:creationId xmlns:a16="http://schemas.microsoft.com/office/drawing/2014/main" id="{066A4083-2E21-5E87-16DD-A290B253D5A6}"/>
                  </a:ext>
                </a:extLst>
              </p:cNvPr>
              <p:cNvSpPr>
                <a:spLocks/>
              </p:cNvSpPr>
              <p:nvPr/>
            </p:nvSpPr>
            <p:spPr bwMode="auto">
              <a:xfrm>
                <a:off x="4037" y="2961"/>
                <a:ext cx="15" cy="30"/>
              </a:xfrm>
              <a:custGeom>
                <a:avLst/>
                <a:gdLst>
                  <a:gd name="T0" fmla="*/ 0 w 11"/>
                  <a:gd name="T1" fmla="*/ 2147483647 h 16"/>
                  <a:gd name="T2" fmla="*/ 2147483647 w 11"/>
                  <a:gd name="T3" fmla="*/ 2147483647 h 16"/>
                  <a:gd name="T4" fmla="*/ 2147483647 w 11"/>
                  <a:gd name="T5" fmla="*/ 2147483647 h 16"/>
                  <a:gd name="T6" fmla="*/ 2147483647 w 11"/>
                  <a:gd name="T7" fmla="*/ 0 h 16"/>
                  <a:gd name="T8" fmla="*/ 0 w 11"/>
                  <a:gd name="T9" fmla="*/ 2147483647 h 16"/>
                  <a:gd name="T10" fmla="*/ 0 60000 65536"/>
                  <a:gd name="T11" fmla="*/ 0 60000 65536"/>
                  <a:gd name="T12" fmla="*/ 0 60000 65536"/>
                  <a:gd name="T13" fmla="*/ 0 60000 65536"/>
                  <a:gd name="T14" fmla="*/ 0 60000 65536"/>
                  <a:gd name="T15" fmla="*/ 0 w 11"/>
                  <a:gd name="T16" fmla="*/ 0 h 16"/>
                  <a:gd name="T17" fmla="*/ 11 w 11"/>
                  <a:gd name="T18" fmla="*/ 16 h 16"/>
                </a:gdLst>
                <a:ahLst/>
                <a:cxnLst>
                  <a:cxn ang="T10">
                    <a:pos x="T0" y="T1"/>
                  </a:cxn>
                  <a:cxn ang="T11">
                    <a:pos x="T2" y="T3"/>
                  </a:cxn>
                  <a:cxn ang="T12">
                    <a:pos x="T4" y="T5"/>
                  </a:cxn>
                  <a:cxn ang="T13">
                    <a:pos x="T6" y="T7"/>
                  </a:cxn>
                  <a:cxn ang="T14">
                    <a:pos x="T8" y="T9"/>
                  </a:cxn>
                </a:cxnLst>
                <a:rect l="T15" t="T16" r="T17" b="T18"/>
                <a:pathLst>
                  <a:path w="11" h="16">
                    <a:moveTo>
                      <a:pt x="0" y="10"/>
                    </a:moveTo>
                    <a:lnTo>
                      <a:pt x="11" y="16"/>
                    </a:lnTo>
                    <a:lnTo>
                      <a:pt x="11" y="10"/>
                    </a:lnTo>
                    <a:lnTo>
                      <a:pt x="5" y="0"/>
                    </a:lnTo>
                    <a:lnTo>
                      <a:pt x="0" y="10"/>
                    </a:lnTo>
                    <a:close/>
                  </a:path>
                </a:pathLst>
              </a:custGeom>
              <a:solidFill>
                <a:srgbClr val="66BC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it-IT" sz="1644">
                  <a:latin typeface="Calibri" panose="020F0502020204030204" pitchFamily="34" charset="0"/>
                </a:endParaRPr>
              </a:p>
            </p:txBody>
          </p:sp>
        </p:grpSp>
      </p:grpSp>
      <p:sp>
        <p:nvSpPr>
          <p:cNvPr id="412" name="Sottotitolo 2">
            <a:extLst>
              <a:ext uri="{FF2B5EF4-FFF2-40B4-BE49-F238E27FC236}">
                <a16:creationId xmlns:a16="http://schemas.microsoft.com/office/drawing/2014/main" id="{D73871EA-4965-9434-BFEC-8575A9078A58}"/>
              </a:ext>
            </a:extLst>
          </p:cNvPr>
          <p:cNvSpPr txBox="1">
            <a:spLocks/>
          </p:cNvSpPr>
          <p:nvPr/>
        </p:nvSpPr>
        <p:spPr>
          <a:xfrm>
            <a:off x="8070278" y="882405"/>
            <a:ext cx="2423150" cy="647981"/>
          </a:xfrm>
          <a:prstGeom prst="rect">
            <a:avLst/>
          </a:prstGeom>
        </p:spPr>
        <p:txBody>
          <a:bodyPr lIns="91440" tIns="45720" rIns="91440" bIns="45720" anchor="t">
            <a:normAutofit/>
          </a:bodyPr>
          <a:lstStyle>
            <a:defPPr>
              <a:defRPr lang="it-IT"/>
            </a:defPPr>
            <a:lvl1pPr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14863"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829727"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244590"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659453"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074316"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489180"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904043"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318906"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lgn="ctr"/>
            <a:r>
              <a:rPr lang="it-IT" sz="1450" b="1" dirty="0">
                <a:solidFill>
                  <a:srgbClr val="223A86"/>
                </a:solidFill>
                <a:latin typeface="Arial"/>
                <a:ea typeface="Gadugi"/>
                <a:cs typeface="Arial"/>
              </a:rPr>
              <a:t>  «Destinatari» </a:t>
            </a:r>
            <a:br>
              <a:rPr lang="it-IT" sz="1450" b="1" dirty="0">
                <a:solidFill>
                  <a:srgbClr val="223A86"/>
                </a:solidFill>
                <a:latin typeface="Arial"/>
                <a:ea typeface="Gadugi"/>
                <a:cs typeface="Arial"/>
              </a:rPr>
            </a:br>
            <a:endParaRPr lang="it-IT" dirty="0">
              <a:solidFill>
                <a:srgbClr val="223A86"/>
              </a:solidFill>
            </a:endParaRPr>
          </a:p>
        </p:txBody>
      </p:sp>
      <p:sp>
        <p:nvSpPr>
          <p:cNvPr id="413" name="CasellaDiTesto 412">
            <a:extLst>
              <a:ext uri="{FF2B5EF4-FFF2-40B4-BE49-F238E27FC236}">
                <a16:creationId xmlns:a16="http://schemas.microsoft.com/office/drawing/2014/main" id="{843466D2-68AA-7FBF-0DD5-23AF6B02680E}"/>
              </a:ext>
            </a:extLst>
          </p:cNvPr>
          <p:cNvSpPr txBox="1"/>
          <p:nvPr/>
        </p:nvSpPr>
        <p:spPr>
          <a:xfrm>
            <a:off x="6821428" y="2443180"/>
            <a:ext cx="5115954" cy="3523400"/>
          </a:xfrm>
          <a:prstGeom prst="rect">
            <a:avLst/>
          </a:prstGeom>
        </p:spPr>
        <p:txBody>
          <a:bodyPr wrap="square">
            <a:spAutoFit/>
          </a:bodyPr>
          <a:lstStyle>
            <a:defPPr>
              <a:defRPr lang="en-US"/>
            </a:defPPr>
            <a:lvl1pPr marL="285750" indent="-285750">
              <a:lnSpc>
                <a:spcPct val="120000"/>
              </a:lnSpc>
              <a:spcBef>
                <a:spcPts val="600"/>
              </a:spcBef>
              <a:buSzPct val="110000"/>
              <a:buFont typeface="Wingdings" panose="05000000000000000000" pitchFamily="2" charset="2"/>
              <a:buChar char="§"/>
              <a:defRPr>
                <a:latin typeface="Calibri" panose="020F0502020204030204" pitchFamily="34" charset="0"/>
              </a:defRPr>
            </a:lvl1pPr>
          </a:lstStyle>
          <a:p>
            <a:pPr>
              <a:spcBef>
                <a:spcPts val="1200"/>
              </a:spcBef>
            </a:pPr>
            <a:r>
              <a:rPr lang="it-IT" dirty="0"/>
              <a:t>Come voi avete modificato le modalità di gestione dell’interscambio, sia verso i fornitori che verso i loro operatori logistici?</a:t>
            </a:r>
          </a:p>
          <a:p>
            <a:pPr>
              <a:spcBef>
                <a:spcPts val="1200"/>
              </a:spcBef>
            </a:pPr>
            <a:r>
              <a:rPr lang="it-IT" dirty="0"/>
              <a:t>Come è cambiato il comportamento dei vostri fornitori e dei loro operatori logistici per farsi restituire i pallet, inclusi quelli rotti/scartati ?</a:t>
            </a:r>
          </a:p>
          <a:p>
            <a:pPr>
              <a:spcBef>
                <a:spcPts val="1200"/>
              </a:spcBef>
            </a:pPr>
            <a:r>
              <a:rPr lang="it-IT" dirty="0"/>
              <a:t>Avete registrato dei comportamenti anomali ?</a:t>
            </a:r>
          </a:p>
          <a:p>
            <a:pPr>
              <a:spcBef>
                <a:spcPts val="1200"/>
              </a:spcBef>
            </a:pPr>
            <a:r>
              <a:rPr lang="it-IT" dirty="0"/>
              <a:t>Avete dei dubbi di interpretazione della legge o chiarimenti sulle linee guida?</a:t>
            </a:r>
          </a:p>
        </p:txBody>
      </p:sp>
      <p:pic>
        <p:nvPicPr>
          <p:cNvPr id="7" name="Picture 26">
            <a:extLst>
              <a:ext uri="{FF2B5EF4-FFF2-40B4-BE49-F238E27FC236}">
                <a16:creationId xmlns:a16="http://schemas.microsoft.com/office/drawing/2014/main" id="{2249BD11-DFB8-A3B3-5C91-D77A1668D6B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950397" y="1238260"/>
            <a:ext cx="1394378" cy="823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14" name="Sottotitolo 2">
            <a:extLst>
              <a:ext uri="{FF2B5EF4-FFF2-40B4-BE49-F238E27FC236}">
                <a16:creationId xmlns:a16="http://schemas.microsoft.com/office/drawing/2014/main" id="{AB46E8EB-1D2E-44E6-9E1A-D3AF620236B1}"/>
              </a:ext>
            </a:extLst>
          </p:cNvPr>
          <p:cNvSpPr txBox="1">
            <a:spLocks/>
          </p:cNvSpPr>
          <p:nvPr/>
        </p:nvSpPr>
        <p:spPr>
          <a:xfrm>
            <a:off x="4102673" y="878004"/>
            <a:ext cx="3602351" cy="647981"/>
          </a:xfrm>
          <a:prstGeom prst="rect">
            <a:avLst/>
          </a:prstGeom>
        </p:spPr>
        <p:txBody>
          <a:bodyPr lIns="91440" tIns="45720" rIns="91440" bIns="45720" anchor="t">
            <a:normAutofit/>
          </a:bodyPr>
          <a:lstStyle>
            <a:defPPr>
              <a:defRPr lang="it-IT"/>
            </a:defPPr>
            <a:lvl1pPr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14863"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829727"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244590"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659453"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074316"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489180"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904043"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318906"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lgn="ctr"/>
            <a:r>
              <a:rPr lang="it-IT" sz="1450" b="1" dirty="0">
                <a:solidFill>
                  <a:srgbClr val="223A86"/>
                </a:solidFill>
                <a:latin typeface="Arial"/>
                <a:ea typeface="Gadugi"/>
                <a:cs typeface="Arial"/>
              </a:rPr>
              <a:t>  «Trasportatori/Operatori Logistici» </a:t>
            </a:r>
            <a:br>
              <a:rPr lang="it-IT" sz="1450" b="1" dirty="0">
                <a:solidFill>
                  <a:srgbClr val="223A86"/>
                </a:solidFill>
                <a:latin typeface="Arial"/>
                <a:ea typeface="Gadugi"/>
                <a:cs typeface="Arial"/>
              </a:rPr>
            </a:br>
            <a:endParaRPr lang="it-IT" dirty="0">
              <a:solidFill>
                <a:srgbClr val="223A86"/>
              </a:solidFill>
            </a:endParaRPr>
          </a:p>
        </p:txBody>
      </p:sp>
      <p:sp>
        <p:nvSpPr>
          <p:cNvPr id="416" name="Sottotitolo 2">
            <a:extLst>
              <a:ext uri="{FF2B5EF4-FFF2-40B4-BE49-F238E27FC236}">
                <a16:creationId xmlns:a16="http://schemas.microsoft.com/office/drawing/2014/main" id="{7335BB58-9B96-D20B-8714-ECADC33412FB}"/>
              </a:ext>
            </a:extLst>
          </p:cNvPr>
          <p:cNvSpPr txBox="1">
            <a:spLocks/>
          </p:cNvSpPr>
          <p:nvPr/>
        </p:nvSpPr>
        <p:spPr>
          <a:xfrm>
            <a:off x="7157263" y="1709994"/>
            <a:ext cx="1468508" cy="340577"/>
          </a:xfrm>
          <a:prstGeom prst="rect">
            <a:avLst/>
          </a:prstGeom>
        </p:spPr>
        <p:txBody>
          <a:bodyPr lIns="91440" tIns="45720" rIns="91440" bIns="45720" anchor="t">
            <a:normAutofit/>
          </a:bodyPr>
          <a:lstStyle>
            <a:defPPr>
              <a:defRPr lang="it-IT"/>
            </a:defPPr>
            <a:lvl1pPr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14863"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829727"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244590"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659453"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074316"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489180"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904043"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318906"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r>
              <a:rPr lang="it-IT" sz="1250" i="1" dirty="0">
                <a:latin typeface="Arial"/>
                <a:ea typeface="Gadugi"/>
                <a:cs typeface="Arial"/>
              </a:rPr>
              <a:t>EPAL Consegnati</a:t>
            </a:r>
          </a:p>
        </p:txBody>
      </p:sp>
      <p:pic>
        <p:nvPicPr>
          <p:cNvPr id="417" name="Immagine 15">
            <a:extLst>
              <a:ext uri="{FF2B5EF4-FFF2-40B4-BE49-F238E27FC236}">
                <a16:creationId xmlns:a16="http://schemas.microsoft.com/office/drawing/2014/main" id="{E9172389-8799-3FE3-356A-395A56627F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5508" y="1083507"/>
            <a:ext cx="501530" cy="593930"/>
          </a:xfrm>
          <a:prstGeom prst="rect">
            <a:avLst/>
          </a:prstGeom>
        </p:spPr>
      </p:pic>
      <p:sp>
        <p:nvSpPr>
          <p:cNvPr id="418" name="Sottotitolo 2">
            <a:extLst>
              <a:ext uri="{FF2B5EF4-FFF2-40B4-BE49-F238E27FC236}">
                <a16:creationId xmlns:a16="http://schemas.microsoft.com/office/drawing/2014/main" id="{3528486A-CF75-0940-0B8F-DEB75F00EF19}"/>
              </a:ext>
            </a:extLst>
          </p:cNvPr>
          <p:cNvSpPr txBox="1">
            <a:spLocks/>
          </p:cNvSpPr>
          <p:nvPr/>
        </p:nvSpPr>
        <p:spPr>
          <a:xfrm>
            <a:off x="3322365" y="1709994"/>
            <a:ext cx="1468508" cy="340577"/>
          </a:xfrm>
          <a:prstGeom prst="rect">
            <a:avLst/>
          </a:prstGeom>
        </p:spPr>
        <p:txBody>
          <a:bodyPr lIns="91440" tIns="45720" rIns="91440" bIns="45720" anchor="t">
            <a:normAutofit/>
          </a:bodyPr>
          <a:lstStyle>
            <a:defPPr>
              <a:defRPr lang="it-IT"/>
            </a:defPPr>
            <a:lvl1pPr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14863"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829727"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244590"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659453" algn="l" rtl="0" eaLnBrk="0" fontAlgn="base" hangingPunct="0">
              <a:spcBef>
                <a:spcPct val="0"/>
              </a:spcBef>
              <a:spcAft>
                <a:spcPct val="0"/>
              </a:spcAft>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074316"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489180"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2904043"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318906" algn="l" defTabSz="829727" rtl="0" eaLnBrk="1" latinLnBrk="0" hangingPunct="1">
              <a:defRPr sz="1815"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r>
              <a:rPr lang="it-IT" sz="1250" i="1" dirty="0">
                <a:latin typeface="Arial"/>
                <a:ea typeface="Gadugi"/>
                <a:cs typeface="Arial"/>
              </a:rPr>
              <a:t>EPAL Consegnati</a:t>
            </a:r>
          </a:p>
        </p:txBody>
      </p:sp>
      <p:pic>
        <p:nvPicPr>
          <p:cNvPr id="419" name="Immagine 15">
            <a:extLst>
              <a:ext uri="{FF2B5EF4-FFF2-40B4-BE49-F238E27FC236}">
                <a16:creationId xmlns:a16="http://schemas.microsoft.com/office/drawing/2014/main" id="{33E47634-8C91-9635-6EA5-680233EB0D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90610" y="1083507"/>
            <a:ext cx="501530" cy="593930"/>
          </a:xfrm>
          <a:prstGeom prst="rect">
            <a:avLst/>
          </a:prstGeom>
        </p:spPr>
      </p:pic>
      <p:sp>
        <p:nvSpPr>
          <p:cNvPr id="420" name="Segnaposto numero diapositiva 4">
            <a:extLst>
              <a:ext uri="{FF2B5EF4-FFF2-40B4-BE49-F238E27FC236}">
                <a16:creationId xmlns:a16="http://schemas.microsoft.com/office/drawing/2014/main" id="{9EFC5841-FF1B-3413-C680-44525A4C7029}"/>
              </a:ext>
            </a:extLst>
          </p:cNvPr>
          <p:cNvSpPr>
            <a:spLocks noGrp="1"/>
          </p:cNvSpPr>
          <p:nvPr>
            <p:ph type="sldNum" sz="quarter" idx="12"/>
          </p:nvPr>
        </p:nvSpPr>
        <p:spPr>
          <a:xfrm>
            <a:off x="11468663" y="6484487"/>
            <a:ext cx="67851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DF24C9-6542-DE41-A6B9-54820F1CBFDF}" type="slidenum">
              <a:rPr kumimoji="0" lang="it-IT" sz="1400" b="1" i="0" u="none" strike="noStrike" kern="1200" cap="none" spc="0" normalizeH="0" baseline="0" noProof="0" smtClean="0">
                <a:ln>
                  <a:noFill/>
                </a:ln>
                <a:solidFill>
                  <a:srgbClr val="FFFFFF"/>
                </a:solidFill>
                <a:effectLst/>
                <a:uLnTx/>
                <a:uFillTx/>
                <a:latin typeface="Aptos" panose="020B00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400" b="1"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112603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8F952-C629-3C3D-A1F0-41C086DB7F33}"/>
            </a:ext>
          </a:extLst>
        </p:cNvPr>
        <p:cNvGrpSpPr/>
        <p:nvPr/>
      </p:nvGrpSpPr>
      <p:grpSpPr>
        <a:xfrm>
          <a:off x="0" y="0"/>
          <a:ext cx="0" cy="0"/>
          <a:chOff x="0" y="0"/>
          <a:chExt cx="0" cy="0"/>
        </a:xfrm>
      </p:grpSpPr>
      <p:sp>
        <p:nvSpPr>
          <p:cNvPr id="3" name="Titolo 2">
            <a:extLst>
              <a:ext uri="{FF2B5EF4-FFF2-40B4-BE49-F238E27FC236}">
                <a16:creationId xmlns:a16="http://schemas.microsoft.com/office/drawing/2014/main" id="{BC7F371D-BADD-F2D2-3F84-867099B811CF}"/>
              </a:ext>
            </a:extLst>
          </p:cNvPr>
          <p:cNvSpPr>
            <a:spLocks noGrp="1"/>
          </p:cNvSpPr>
          <p:nvPr>
            <p:ph type="title"/>
          </p:nvPr>
        </p:nvSpPr>
        <p:spPr/>
        <p:txBody>
          <a:bodyPr vert="horz" lIns="91440" tIns="45720" rIns="91440" bIns="45720" rtlCol="0" anchor="ctr">
            <a:normAutofit/>
          </a:bodyPr>
          <a:lstStyle/>
          <a:p>
            <a:pPr>
              <a:buSzPct val="90000"/>
              <a:tabLst>
                <a:tab pos="393504" algn="l"/>
              </a:tabLst>
            </a:pPr>
            <a:r>
              <a:rPr lang="it-IT" sz="2880" spc="0" dirty="0"/>
              <a:t>Alcune evidenze riscontrate (da gennaio 2026)</a:t>
            </a:r>
          </a:p>
        </p:txBody>
      </p:sp>
      <p:sp>
        <p:nvSpPr>
          <p:cNvPr id="31" name="CasellaDiTesto 30">
            <a:extLst>
              <a:ext uri="{FF2B5EF4-FFF2-40B4-BE49-F238E27FC236}">
                <a16:creationId xmlns:a16="http://schemas.microsoft.com/office/drawing/2014/main" id="{11B65AE3-D6A4-8410-AE65-D03E6E8377D1}"/>
              </a:ext>
            </a:extLst>
          </p:cNvPr>
          <p:cNvSpPr txBox="1"/>
          <p:nvPr/>
        </p:nvSpPr>
        <p:spPr>
          <a:xfrm>
            <a:off x="8103476" y="1340748"/>
            <a:ext cx="3867807"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Incongruenza tra la tipologia di pallet indicata sul DDT </a:t>
            </a:r>
            <a:br>
              <a:rPr kumimoji="0" lang="it-IT" sz="2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it-IT" sz="2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(33 EPAL) </a:t>
            </a:r>
            <a:br>
              <a:rPr kumimoji="0" lang="it-IT" sz="2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it-IT" sz="2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e i pallet riconsegnati </a:t>
            </a:r>
            <a:br>
              <a:rPr kumimoji="0" lang="it-IT" sz="2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it-IT" sz="2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(21 EPAL, 11 EUR, 1 UIC)</a:t>
            </a:r>
          </a:p>
        </p:txBody>
      </p:sp>
      <p:grpSp>
        <p:nvGrpSpPr>
          <p:cNvPr id="13" name="Gruppo 12">
            <a:extLst>
              <a:ext uri="{FF2B5EF4-FFF2-40B4-BE49-F238E27FC236}">
                <a16:creationId xmlns:a16="http://schemas.microsoft.com/office/drawing/2014/main" id="{FB3436E0-5E6F-4FEF-8928-323F0DFBF6E1}"/>
              </a:ext>
            </a:extLst>
          </p:cNvPr>
          <p:cNvGrpSpPr/>
          <p:nvPr/>
        </p:nvGrpSpPr>
        <p:grpSpPr>
          <a:xfrm>
            <a:off x="419451" y="723900"/>
            <a:ext cx="6075941" cy="5734773"/>
            <a:chOff x="419452" y="723900"/>
            <a:chExt cx="5676548" cy="5357806"/>
          </a:xfrm>
        </p:grpSpPr>
        <p:grpSp>
          <p:nvGrpSpPr>
            <p:cNvPr id="30" name="Gruppo 29">
              <a:extLst>
                <a:ext uri="{FF2B5EF4-FFF2-40B4-BE49-F238E27FC236}">
                  <a16:creationId xmlns:a16="http://schemas.microsoft.com/office/drawing/2014/main" id="{E5D4AFFB-B9CF-B0C6-D191-F05EDD81BB04}"/>
                </a:ext>
              </a:extLst>
            </p:cNvPr>
            <p:cNvGrpSpPr/>
            <p:nvPr/>
          </p:nvGrpSpPr>
          <p:grpSpPr>
            <a:xfrm>
              <a:off x="419452" y="723900"/>
              <a:ext cx="5676548" cy="5357806"/>
              <a:chOff x="419452" y="1080080"/>
              <a:chExt cx="5676548" cy="5357806"/>
            </a:xfrm>
          </p:grpSpPr>
          <p:pic>
            <p:nvPicPr>
              <p:cNvPr id="18" name="Immagine 17">
                <a:extLst>
                  <a:ext uri="{FF2B5EF4-FFF2-40B4-BE49-F238E27FC236}">
                    <a16:creationId xmlns:a16="http://schemas.microsoft.com/office/drawing/2014/main" id="{C28B1E14-48E4-08BE-1805-45F986C182AD}"/>
                  </a:ext>
                </a:extLst>
              </p:cNvPr>
              <p:cNvPicPr>
                <a:picLocks noChangeAspect="1"/>
              </p:cNvPicPr>
              <p:nvPr/>
            </p:nvPicPr>
            <p:blipFill>
              <a:blip r:embed="rId3"/>
              <a:srcRect t="1741" b="2729"/>
              <a:stretch>
                <a:fillRect/>
              </a:stretch>
            </p:blipFill>
            <p:spPr>
              <a:xfrm>
                <a:off x="419452" y="1080080"/>
                <a:ext cx="5676548" cy="5357806"/>
              </a:xfrm>
              <a:prstGeom prst="rect">
                <a:avLst/>
              </a:prstGeom>
            </p:spPr>
          </p:pic>
          <p:pic>
            <p:nvPicPr>
              <p:cNvPr id="20" name="Immagine 19">
                <a:extLst>
                  <a:ext uri="{FF2B5EF4-FFF2-40B4-BE49-F238E27FC236}">
                    <a16:creationId xmlns:a16="http://schemas.microsoft.com/office/drawing/2014/main" id="{DB0E8CDE-3B63-CBB7-7407-83956D6C2C10}"/>
                  </a:ext>
                </a:extLst>
              </p:cNvPr>
              <p:cNvPicPr>
                <a:picLocks noChangeAspect="1"/>
              </p:cNvPicPr>
              <p:nvPr/>
            </p:nvPicPr>
            <p:blipFill>
              <a:blip r:embed="rId4"/>
              <a:stretch>
                <a:fillRect/>
              </a:stretch>
            </p:blipFill>
            <p:spPr>
              <a:xfrm>
                <a:off x="570089" y="1158599"/>
                <a:ext cx="3152775" cy="881601"/>
              </a:xfrm>
              <a:prstGeom prst="rect">
                <a:avLst/>
              </a:prstGeom>
            </p:spPr>
          </p:pic>
          <p:pic>
            <p:nvPicPr>
              <p:cNvPr id="22" name="Immagine 21">
                <a:extLst>
                  <a:ext uri="{FF2B5EF4-FFF2-40B4-BE49-F238E27FC236}">
                    <a16:creationId xmlns:a16="http://schemas.microsoft.com/office/drawing/2014/main" id="{CB1A3E13-1D42-5748-985F-AEC75A4F50DC}"/>
                  </a:ext>
                </a:extLst>
              </p:cNvPr>
              <p:cNvPicPr>
                <a:picLocks noChangeAspect="1"/>
              </p:cNvPicPr>
              <p:nvPr/>
            </p:nvPicPr>
            <p:blipFill>
              <a:blip r:embed="rId5"/>
              <a:stretch>
                <a:fillRect/>
              </a:stretch>
            </p:blipFill>
            <p:spPr>
              <a:xfrm>
                <a:off x="3873500" y="1657351"/>
                <a:ext cx="1358900" cy="661928"/>
              </a:xfrm>
              <a:prstGeom prst="rect">
                <a:avLst/>
              </a:prstGeom>
            </p:spPr>
          </p:pic>
          <p:pic>
            <p:nvPicPr>
              <p:cNvPr id="23" name="Immagine 22">
                <a:extLst>
                  <a:ext uri="{FF2B5EF4-FFF2-40B4-BE49-F238E27FC236}">
                    <a16:creationId xmlns:a16="http://schemas.microsoft.com/office/drawing/2014/main" id="{A71B325D-16D9-F04C-89BE-5E05DDBD5DAA}"/>
                  </a:ext>
                </a:extLst>
              </p:cNvPr>
              <p:cNvPicPr>
                <a:picLocks noChangeAspect="1"/>
              </p:cNvPicPr>
              <p:nvPr/>
            </p:nvPicPr>
            <p:blipFill>
              <a:blip r:embed="rId5"/>
              <a:stretch>
                <a:fillRect/>
              </a:stretch>
            </p:blipFill>
            <p:spPr>
              <a:xfrm>
                <a:off x="3879850" y="2523408"/>
                <a:ext cx="1452351" cy="368467"/>
              </a:xfrm>
              <a:prstGeom prst="rect">
                <a:avLst/>
              </a:prstGeom>
            </p:spPr>
          </p:pic>
          <p:pic>
            <p:nvPicPr>
              <p:cNvPr id="26" name="Immagine 25">
                <a:extLst>
                  <a:ext uri="{FF2B5EF4-FFF2-40B4-BE49-F238E27FC236}">
                    <a16:creationId xmlns:a16="http://schemas.microsoft.com/office/drawing/2014/main" id="{8B6A2CB6-12B9-9C59-3602-4C8E8687729C}"/>
                  </a:ext>
                </a:extLst>
              </p:cNvPr>
              <p:cNvPicPr>
                <a:picLocks noChangeAspect="1"/>
              </p:cNvPicPr>
              <p:nvPr/>
            </p:nvPicPr>
            <p:blipFill>
              <a:blip r:embed="rId6"/>
              <a:stretch>
                <a:fillRect/>
              </a:stretch>
            </p:blipFill>
            <p:spPr>
              <a:xfrm>
                <a:off x="953863" y="4312154"/>
                <a:ext cx="2284637" cy="271173"/>
              </a:xfrm>
              <a:prstGeom prst="rect">
                <a:avLst/>
              </a:prstGeom>
            </p:spPr>
          </p:pic>
          <p:pic>
            <p:nvPicPr>
              <p:cNvPr id="27" name="Immagine 26">
                <a:extLst>
                  <a:ext uri="{FF2B5EF4-FFF2-40B4-BE49-F238E27FC236}">
                    <a16:creationId xmlns:a16="http://schemas.microsoft.com/office/drawing/2014/main" id="{5D3A8951-AC82-A115-FDC3-4B2EBBCDC8E4}"/>
                  </a:ext>
                </a:extLst>
              </p:cNvPr>
              <p:cNvPicPr>
                <a:picLocks noChangeAspect="1"/>
              </p:cNvPicPr>
              <p:nvPr/>
            </p:nvPicPr>
            <p:blipFill>
              <a:blip r:embed="rId6"/>
              <a:stretch>
                <a:fillRect/>
              </a:stretch>
            </p:blipFill>
            <p:spPr>
              <a:xfrm>
                <a:off x="953862" y="4583327"/>
                <a:ext cx="2284637" cy="589397"/>
              </a:xfrm>
              <a:prstGeom prst="rect">
                <a:avLst/>
              </a:prstGeom>
            </p:spPr>
          </p:pic>
          <p:pic>
            <p:nvPicPr>
              <p:cNvPr id="29" name="Immagine 28">
                <a:extLst>
                  <a:ext uri="{FF2B5EF4-FFF2-40B4-BE49-F238E27FC236}">
                    <a16:creationId xmlns:a16="http://schemas.microsoft.com/office/drawing/2014/main" id="{6EC5AEBF-D930-2837-9906-1F47CBC256B8}"/>
                  </a:ext>
                </a:extLst>
              </p:cNvPr>
              <p:cNvPicPr>
                <a:picLocks noChangeAspect="1"/>
              </p:cNvPicPr>
              <p:nvPr/>
            </p:nvPicPr>
            <p:blipFill>
              <a:blip r:embed="rId7"/>
              <a:stretch>
                <a:fillRect/>
              </a:stretch>
            </p:blipFill>
            <p:spPr>
              <a:xfrm>
                <a:off x="4552950" y="4878025"/>
                <a:ext cx="996950" cy="300966"/>
              </a:xfrm>
              <a:prstGeom prst="rect">
                <a:avLst/>
              </a:prstGeom>
            </p:spPr>
          </p:pic>
        </p:grpSp>
        <p:sp>
          <p:nvSpPr>
            <p:cNvPr id="4" name="Rectangle: Rounded Corners 35">
              <a:extLst>
                <a:ext uri="{FF2B5EF4-FFF2-40B4-BE49-F238E27FC236}">
                  <a16:creationId xmlns:a16="http://schemas.microsoft.com/office/drawing/2014/main" id="{BC0ECAED-BB7C-8426-4423-B9F4CA947297}"/>
                </a:ext>
              </a:extLst>
            </p:cNvPr>
            <p:cNvSpPr/>
            <p:nvPr/>
          </p:nvSpPr>
          <p:spPr>
            <a:xfrm>
              <a:off x="654536" y="4885885"/>
              <a:ext cx="3670300" cy="394775"/>
            </a:xfrm>
            <a:prstGeom prst="roundRect">
              <a:avLst>
                <a:gd name="adj" fmla="val 4039"/>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Rectangle: Rounded Corners 35">
              <a:extLst>
                <a:ext uri="{FF2B5EF4-FFF2-40B4-BE49-F238E27FC236}">
                  <a16:creationId xmlns:a16="http://schemas.microsoft.com/office/drawing/2014/main" id="{E8019D65-5BE4-3723-253B-24772ED66E9E}"/>
                </a:ext>
              </a:extLst>
            </p:cNvPr>
            <p:cNvSpPr/>
            <p:nvPr/>
          </p:nvSpPr>
          <p:spPr>
            <a:xfrm>
              <a:off x="4559342" y="4760743"/>
              <a:ext cx="962941" cy="1182857"/>
            </a:xfrm>
            <a:prstGeom prst="roundRect">
              <a:avLst>
                <a:gd name="adj" fmla="val 4039"/>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Rettangolo 6">
              <a:extLst>
                <a:ext uri="{FF2B5EF4-FFF2-40B4-BE49-F238E27FC236}">
                  <a16:creationId xmlns:a16="http://schemas.microsoft.com/office/drawing/2014/main" id="{555C91DC-6B14-42AC-AC6D-FE2F29DA3860}"/>
                </a:ext>
              </a:extLst>
            </p:cNvPr>
            <p:cNvSpPr/>
            <p:nvPr/>
          </p:nvSpPr>
          <p:spPr>
            <a:xfrm>
              <a:off x="629671" y="802419"/>
              <a:ext cx="3093193" cy="1043230"/>
            </a:xfrm>
            <a:prstGeom prst="rect">
              <a:avLst/>
            </a:prstGeom>
            <a:blipFill>
              <a:blip r:embed="rId8"/>
              <a:tile tx="0" ty="0" sx="100000" sy="100000" flip="none" algn="tl"/>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CDDB54AE-E5AE-EBDF-5136-B647EA39E660}"/>
                </a:ext>
              </a:extLst>
            </p:cNvPr>
            <p:cNvSpPr/>
            <p:nvPr/>
          </p:nvSpPr>
          <p:spPr>
            <a:xfrm>
              <a:off x="3866409" y="1408091"/>
              <a:ext cx="2122911" cy="544763"/>
            </a:xfrm>
            <a:prstGeom prst="rect">
              <a:avLst/>
            </a:prstGeom>
            <a:blipFill>
              <a:blip r:embed="rId8"/>
              <a:tile tx="0" ty="0" sx="100000" sy="100000" flip="none" algn="tl"/>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9D7DFF17-2427-0D0D-8987-BC892BA27952}"/>
                </a:ext>
              </a:extLst>
            </p:cNvPr>
            <p:cNvSpPr/>
            <p:nvPr/>
          </p:nvSpPr>
          <p:spPr>
            <a:xfrm>
              <a:off x="3879850" y="2191752"/>
              <a:ext cx="2122911" cy="544763"/>
            </a:xfrm>
            <a:prstGeom prst="rect">
              <a:avLst/>
            </a:prstGeom>
            <a:blipFill>
              <a:blip r:embed="rId8"/>
              <a:tile tx="0" ty="0" sx="100000" sy="100000" flip="none" algn="tl"/>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F308E0C4-4C77-8E31-98C6-A5369FA44CDE}"/>
                </a:ext>
              </a:extLst>
            </p:cNvPr>
            <p:cNvSpPr/>
            <p:nvPr/>
          </p:nvSpPr>
          <p:spPr>
            <a:xfrm>
              <a:off x="1347263" y="2809461"/>
              <a:ext cx="3670300" cy="482379"/>
            </a:xfrm>
            <a:prstGeom prst="rect">
              <a:avLst/>
            </a:prstGeom>
            <a:blipFill>
              <a:blip r:embed="rId8"/>
              <a:tile tx="0" ty="0" sx="100000" sy="100000" flip="none" algn="tl"/>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cxnSp>
        <p:nvCxnSpPr>
          <p:cNvPr id="32" name="Connettore 2 31">
            <a:extLst>
              <a:ext uri="{FF2B5EF4-FFF2-40B4-BE49-F238E27FC236}">
                <a16:creationId xmlns:a16="http://schemas.microsoft.com/office/drawing/2014/main" id="{EA0F1A0E-1E30-C2D4-0827-7D740EF81817}"/>
              </a:ext>
            </a:extLst>
          </p:cNvPr>
          <p:cNvCxnSpPr>
            <a:cxnSpLocks/>
          </p:cNvCxnSpPr>
          <p:nvPr/>
        </p:nvCxnSpPr>
        <p:spPr>
          <a:xfrm flipV="1">
            <a:off x="4097551" y="2479755"/>
            <a:ext cx="3867807" cy="249364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3" name="Connettore 2 32">
            <a:extLst>
              <a:ext uri="{FF2B5EF4-FFF2-40B4-BE49-F238E27FC236}">
                <a16:creationId xmlns:a16="http://schemas.microsoft.com/office/drawing/2014/main" id="{6F6314FC-652B-8EA8-E4BA-1000442556A5}"/>
              </a:ext>
            </a:extLst>
          </p:cNvPr>
          <p:cNvCxnSpPr>
            <a:cxnSpLocks/>
          </p:cNvCxnSpPr>
          <p:nvPr/>
        </p:nvCxnSpPr>
        <p:spPr>
          <a:xfrm flipV="1">
            <a:off x="5432942" y="2734540"/>
            <a:ext cx="2477034" cy="235864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5" name="Segnaposto numero diapositiva 4">
            <a:extLst>
              <a:ext uri="{FF2B5EF4-FFF2-40B4-BE49-F238E27FC236}">
                <a16:creationId xmlns:a16="http://schemas.microsoft.com/office/drawing/2014/main" id="{B0293593-5660-7087-5851-587E9564A547}"/>
              </a:ext>
            </a:extLst>
          </p:cNvPr>
          <p:cNvSpPr>
            <a:spLocks noGrp="1"/>
          </p:cNvSpPr>
          <p:nvPr>
            <p:ph type="sldNum" sz="quarter" idx="12"/>
          </p:nvPr>
        </p:nvSpPr>
        <p:spPr>
          <a:xfrm>
            <a:off x="11468663" y="6484487"/>
            <a:ext cx="67851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DF24C9-6542-DE41-A6B9-54820F1CBFDF}" type="slidenum">
              <a:rPr kumimoji="0" lang="it-IT" sz="1400" b="1" i="0" u="none" strike="noStrike" kern="1200" cap="none" spc="0" normalizeH="0" baseline="0" noProof="0" smtClean="0">
                <a:ln>
                  <a:noFill/>
                </a:ln>
                <a:solidFill>
                  <a:srgbClr val="FFFFFF"/>
                </a:solidFill>
                <a:effectLst/>
                <a:uLnTx/>
                <a:uFillTx/>
                <a:latin typeface="Aptos" panose="020B00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400" b="1"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2" name="Rectangle: Rounded Corners 35">
            <a:extLst>
              <a:ext uri="{FF2B5EF4-FFF2-40B4-BE49-F238E27FC236}">
                <a16:creationId xmlns:a16="http://schemas.microsoft.com/office/drawing/2014/main" id="{1A3B6EA8-CDD4-0E9C-1E07-A928C2041FEB}"/>
              </a:ext>
            </a:extLst>
          </p:cNvPr>
          <p:cNvSpPr/>
          <p:nvPr/>
        </p:nvSpPr>
        <p:spPr>
          <a:xfrm>
            <a:off x="8073918" y="1305626"/>
            <a:ext cx="3733423" cy="2123374"/>
          </a:xfrm>
          <a:prstGeom prst="roundRect">
            <a:avLst>
              <a:gd name="adj" fmla="val 4039"/>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0689258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806&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quot;&gt;&lt;elem m_fUsage=&quot;1.00000000000000000000E+00&quot;&gt;&lt;m_msothmcolidx val=&quot;0&quot;/&gt;&lt;m_rgb r=&quot;D3&quot; g=&quot;AC&quot; b=&quot;00&quot;/&gt;&lt;/elem&gt;&lt;/m_vecMRU&gt;&lt;/m_mruColor&gt;&lt;/CPresentation&gt;&lt;/root&g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bookType xmlns="fcb30958-1d10-4585-a2bf-83648f9be67a" xsi:nil="true"/>
    <Invited_Teachers xmlns="fcb30958-1d10-4585-a2bf-83648f9be67a" xsi:nil="true"/>
    <Owner xmlns="fcb30958-1d10-4585-a2bf-83648f9be67a">
      <UserInfo>
        <DisplayName/>
        <AccountId xsi:nil="true"/>
        <AccountType/>
      </UserInfo>
    </Owner>
    <_activity xmlns="fcb30958-1d10-4585-a2bf-83648f9be67a" xsi:nil="true"/>
    <FolderType xmlns="fcb30958-1d10-4585-a2bf-83648f9be67a" xsi:nil="true"/>
    <CultureName xmlns="fcb30958-1d10-4585-a2bf-83648f9be67a" xsi:nil="true"/>
    <Distribution_Groups xmlns="fcb30958-1d10-4585-a2bf-83648f9be67a" xsi:nil="true"/>
    <AppVersion xmlns="fcb30958-1d10-4585-a2bf-83648f9be67a" xsi:nil="true"/>
    <Invited_Students xmlns="fcb30958-1d10-4585-a2bf-83648f9be67a" xsi:nil="true"/>
    <Math_Settings xmlns="fcb30958-1d10-4585-a2bf-83648f9be67a" xsi:nil="true"/>
    <Templates xmlns="fcb30958-1d10-4585-a2bf-83648f9be67a" xsi:nil="true"/>
    <Teachers xmlns="fcb30958-1d10-4585-a2bf-83648f9be67a">
      <UserInfo>
        <DisplayName/>
        <AccountId xsi:nil="true"/>
        <AccountType/>
      </UserInfo>
    </Teachers>
    <Student_Groups xmlns="fcb30958-1d10-4585-a2bf-83648f9be67a">
      <UserInfo>
        <DisplayName/>
        <AccountId xsi:nil="true"/>
        <AccountType/>
      </UserInfo>
    </Student_Groups>
    <TeamsChannelId xmlns="fcb30958-1d10-4585-a2bf-83648f9be67a" xsi:nil="true"/>
    <IsNotebookLocked xmlns="fcb30958-1d10-4585-a2bf-83648f9be67a" xsi:nil="true"/>
    <DefaultSectionNames xmlns="fcb30958-1d10-4585-a2bf-83648f9be67a" xsi:nil="true"/>
    <Self_Registration_Enabled xmlns="fcb30958-1d10-4585-a2bf-83648f9be67a" xsi:nil="true"/>
    <Has_Teacher_Only_SectionGroup xmlns="fcb30958-1d10-4585-a2bf-83648f9be67a" xsi:nil="true"/>
    <Students xmlns="fcb30958-1d10-4585-a2bf-83648f9be67a">
      <UserInfo>
        <DisplayName/>
        <AccountId xsi:nil="true"/>
        <AccountType/>
      </UserInfo>
    </Students>
    <LMS_Mappings xmlns="fcb30958-1d10-4585-a2bf-83648f9be67a" xsi:nil="true"/>
    <Is_Collaboration_Space_Locked xmlns="fcb30958-1d10-4585-a2bf-83648f9be67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66CBDA17B2B5FC4FAE5290334A76DA2B" ma:contentTypeVersion="36" ma:contentTypeDescription="Creare un nuovo documento." ma:contentTypeScope="" ma:versionID="0ece2ce3d7592d036b7f1c86b2f88788">
  <xsd:schema xmlns:xsd="http://www.w3.org/2001/XMLSchema" xmlns:xs="http://www.w3.org/2001/XMLSchema" xmlns:p="http://schemas.microsoft.com/office/2006/metadata/properties" xmlns:ns3="fcb30958-1d10-4585-a2bf-83648f9be67a" xmlns:ns4="80c857c5-2f43-4ea9-a980-82e5f29b06dd" targetNamespace="http://schemas.microsoft.com/office/2006/metadata/properties" ma:root="true" ma:fieldsID="428d4e55dfe52d29f7ee11d46921ce98" ns3:_="" ns4:_="">
    <xsd:import namespace="fcb30958-1d10-4585-a2bf-83648f9be67a"/>
    <xsd:import namespace="80c857c5-2f43-4ea9-a980-82e5f29b06dd"/>
    <xsd:element name="properties">
      <xsd:complexType>
        <xsd:sequence>
          <xsd:element name="documentManagement">
            <xsd:complexType>
              <xsd:all>
                <xsd:element ref="ns3:MediaServiceMetadata" minOccurs="0"/>
                <xsd:element ref="ns3:MediaServiceFastMetadata"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Location" minOccurs="0"/>
                <xsd:element ref="ns3:MediaServiceAutoKeyPoints" minOccurs="0"/>
                <xsd:element ref="ns3:MediaServiceKeyPoint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b30958-1d10-4585-a2bf-83648f9be6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CultureName" ma:index="12" nillable="true" ma:displayName="Culture Name" ma:internalName="CultureName">
      <xsd:simpleType>
        <xsd:restriction base="dms:Text"/>
      </xsd:simpleType>
    </xsd:element>
    <xsd:element name="AppVersion" ma:index="13" nillable="true" ma:displayName="App Version" ma:internalName="AppVersion">
      <xsd:simpleType>
        <xsd:restriction base="dms:Text"/>
      </xsd:simpleType>
    </xsd:element>
    <xsd:element name="TeamsChannelId" ma:index="14" nillable="true" ma:displayName="Teams Channel Id" ma:internalName="TeamsChannelId">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6" nillable="true" ma:displayName="Math Settings" ma:internalName="Math_Settings">
      <xsd:simpleType>
        <xsd:restriction base="dms:Text"/>
      </xsd:simpleType>
    </xsd:element>
    <xsd:element name="DefaultSectionNames" ma:index="17" nillable="true" ma:displayName="Default Section Names" ma:internalName="DefaultSectionNames">
      <xsd:simpleType>
        <xsd:restriction base="dms:Note">
          <xsd:maxLength value="255"/>
        </xsd:restriction>
      </xsd:simpleType>
    </xsd:element>
    <xsd:element name="Templates" ma:index="18" nillable="true" ma:displayName="Templates" ma:internalName="Templates">
      <xsd:simpleType>
        <xsd:restriction base="dms:Note">
          <xsd:maxLength value="255"/>
        </xsd:restriction>
      </xsd:simpleType>
    </xsd:element>
    <xsd:element name="Teachers" ma:index="19"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0"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1"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2" nillable="true" ma:displayName="Distribution Groups" ma:internalName="Distribution_Groups">
      <xsd:simpleType>
        <xsd:restriction base="dms:Note">
          <xsd:maxLength value="255"/>
        </xsd:restriction>
      </xsd:simpleType>
    </xsd:element>
    <xsd:element name="LMS_Mappings" ma:index="23" nillable="true" ma:displayName="LMS Mappings" ma:internalName="LMS_Mappings">
      <xsd:simpleType>
        <xsd:restriction base="dms:Note">
          <xsd:maxLength value="255"/>
        </xsd:restriction>
      </xsd:simpleType>
    </xsd:element>
    <xsd:element name="Invited_Teachers" ma:index="24" nillable="true" ma:displayName="Invited Teachers" ma:internalName="Invited_Teachers">
      <xsd:simpleType>
        <xsd:restriction base="dms:Note">
          <xsd:maxLength value="255"/>
        </xsd:restriction>
      </xsd:simpleType>
    </xsd:element>
    <xsd:element name="Invited_Students" ma:index="25" nillable="true" ma:displayName="Invited Students" ma:internalName="Invited_Students">
      <xsd:simpleType>
        <xsd:restriction base="dms:Note">
          <xsd:maxLength value="255"/>
        </xsd:restriction>
      </xsd:simpleType>
    </xsd:element>
    <xsd:element name="Self_Registration_Enabled" ma:index="26" nillable="true" ma:displayName="Self Registration Enabled" ma:internalName="Self_Registration_Enabled">
      <xsd:simpleType>
        <xsd:restriction base="dms:Boolean"/>
      </xsd:simpleType>
    </xsd:element>
    <xsd:element name="Has_Teacher_Only_SectionGroup" ma:index="27" nillable="true" ma:displayName="Has Teacher Only SectionGroup" ma:internalName="Has_Teacher_Only_SectionGroup">
      <xsd:simpleType>
        <xsd:restriction base="dms:Boolean"/>
      </xsd:simpleType>
    </xsd:element>
    <xsd:element name="Is_Collaboration_Space_Locked" ma:index="28" nillable="true" ma:displayName="Is Collaboration Space Locked" ma:internalName="Is_Collaboration_Space_Locked">
      <xsd:simpleType>
        <xsd:restriction base="dms:Boolean"/>
      </xsd:simpleType>
    </xsd:element>
    <xsd:element name="IsNotebookLocked" ma:index="29" nillable="true" ma:displayName="Is Notebook Locked" ma:internalName="IsNotebookLocked">
      <xsd:simpleType>
        <xsd:restriction base="dms:Boolean"/>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LengthInSeconds" ma:index="38" nillable="true" ma:displayName="MediaLengthInSeconds" ma:hidden="true" ma:internalName="MediaLengthInSeconds" ma:readOnly="true">
      <xsd:simpleType>
        <xsd:restriction base="dms:Unknown"/>
      </xsd:simpleType>
    </xsd:element>
    <xsd:element name="MediaServiceLocation" ma:index="39" nillable="true" ma:displayName="Location" ma:internalName="MediaServiceLocation" ma:readOnly="true">
      <xsd:simpleType>
        <xsd:restriction base="dms:Text"/>
      </xsd:simpleType>
    </xsd:element>
    <xsd:element name="MediaServiceAutoKeyPoints" ma:index="40" nillable="true" ma:displayName="MediaServiceAutoKeyPoints" ma:hidden="true" ma:internalName="MediaServiceAutoKeyPoints" ma:readOnly="true">
      <xsd:simpleType>
        <xsd:restriction base="dms:Note"/>
      </xsd:simpleType>
    </xsd:element>
    <xsd:element name="MediaServiceKeyPoints" ma:index="41" nillable="true" ma:displayName="KeyPoints" ma:internalName="MediaServiceKeyPoints" ma:readOnly="true">
      <xsd:simpleType>
        <xsd:restriction base="dms:Note">
          <xsd:maxLength value="255"/>
        </xsd:restriction>
      </xsd:simpleType>
    </xsd:element>
    <xsd:element name="_activity" ma:index="42" nillable="true" ma:displayName="_activity" ma:hidden="true" ma:internalName="_activity">
      <xsd:simpleType>
        <xsd:restriction base="dms:Note"/>
      </xsd:simpleType>
    </xsd:element>
    <xsd:element name="MediaServiceObjectDetectorVersions" ma:index="4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c857c5-2f43-4ea9-a980-82e5f29b06dd" elementFormDefault="qualified">
    <xsd:import namespace="http://schemas.microsoft.com/office/2006/documentManagement/types"/>
    <xsd:import namespace="http://schemas.microsoft.com/office/infopath/2007/PartnerControls"/>
    <xsd:element name="SharedWithUsers" ma:index="30"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Condiviso con dettagli" ma:internalName="SharedWithDetails" ma:readOnly="true">
      <xsd:simpleType>
        <xsd:restriction base="dms:Note">
          <xsd:maxLength value="255"/>
        </xsd:restriction>
      </xsd:simpleType>
    </xsd:element>
    <xsd:element name="SharingHintHash" ma:index="32" nillable="true" ma:displayName="Hash suggerimento condivisio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F1AA78-36C5-40BB-8BF2-3858670F56B5}">
  <ds:schemaRefs>
    <ds:schemaRef ds:uri="http://www.w3.org/XML/1998/namespace"/>
    <ds:schemaRef ds:uri="http://schemas.microsoft.com/office/2006/documentManagement/types"/>
    <ds:schemaRef ds:uri="http://purl.org/dc/terms/"/>
    <ds:schemaRef ds:uri="80c857c5-2f43-4ea9-a980-82e5f29b06dd"/>
    <ds:schemaRef ds:uri="http://purl.org/dc/elements/1.1/"/>
    <ds:schemaRef ds:uri="http://schemas.microsoft.com/office/infopath/2007/PartnerControls"/>
    <ds:schemaRef ds:uri="http://schemas.openxmlformats.org/package/2006/metadata/core-properties"/>
    <ds:schemaRef ds:uri="fcb30958-1d10-4585-a2bf-83648f9be67a"/>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2947B99D-1B39-4962-AED0-4FB88635A5BC}">
  <ds:schemaRefs>
    <ds:schemaRef ds:uri="http://schemas.microsoft.com/sharepoint/v3/contenttype/forms"/>
  </ds:schemaRefs>
</ds:datastoreItem>
</file>

<file path=customXml/itemProps3.xml><?xml version="1.0" encoding="utf-8"?>
<ds:datastoreItem xmlns:ds="http://schemas.openxmlformats.org/officeDocument/2006/customXml" ds:itemID="{F10C7538-339F-432B-96D2-F4DA9C3F9E4A}">
  <ds:schemaRefs>
    <ds:schemaRef ds:uri="80c857c5-2f43-4ea9-a980-82e5f29b06dd"/>
    <ds:schemaRef ds:uri="fcb30958-1d10-4585-a2bf-83648f9be6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150178ea-f6c9-4eac-8914-41159d03056c}" enabled="0" method="" siteId="{150178ea-f6c9-4eac-8914-41159d03056c}" removed="1"/>
</clbl:labelList>
</file>

<file path=docProps/app.xml><?xml version="1.0" encoding="utf-8"?>
<Properties xmlns="http://schemas.openxmlformats.org/officeDocument/2006/extended-properties" xmlns:vt="http://schemas.openxmlformats.org/officeDocument/2006/docPropsVTypes">
  <Template/>
  <TotalTime>175</TotalTime>
  <Words>1757</Words>
  <Application>Microsoft Office PowerPoint</Application>
  <PresentationFormat>Widescreen</PresentationFormat>
  <Paragraphs>165</Paragraphs>
  <Slides>18</Slides>
  <Notes>11</Notes>
  <HiddenSlides>0</HiddenSlides>
  <MMClips>0</MMClips>
  <ScaleCrop>false</ScaleCrop>
  <HeadingPairs>
    <vt:vector size="8" baseType="variant">
      <vt:variant>
        <vt:lpstr>Caratteri utilizzati</vt:lpstr>
      </vt:variant>
      <vt:variant>
        <vt:i4>9</vt:i4>
      </vt:variant>
      <vt:variant>
        <vt:lpstr>Tema</vt:lpstr>
      </vt:variant>
      <vt:variant>
        <vt:i4>1</vt:i4>
      </vt:variant>
      <vt:variant>
        <vt:lpstr>Server OLE incorporati</vt:lpstr>
      </vt:variant>
      <vt:variant>
        <vt:i4>1</vt:i4>
      </vt:variant>
      <vt:variant>
        <vt:lpstr>Titoli diapositive</vt:lpstr>
      </vt:variant>
      <vt:variant>
        <vt:i4>18</vt:i4>
      </vt:variant>
    </vt:vector>
  </HeadingPairs>
  <TitlesOfParts>
    <vt:vector size="29" baseType="lpstr">
      <vt:lpstr>Aptos</vt:lpstr>
      <vt:lpstr>Arial</vt:lpstr>
      <vt:lpstr>Atos</vt:lpstr>
      <vt:lpstr>Calibri</vt:lpstr>
      <vt:lpstr>Courier New</vt:lpstr>
      <vt:lpstr>Gadugi</vt:lpstr>
      <vt:lpstr>Lato</vt:lpstr>
      <vt:lpstr>Open Sans</vt:lpstr>
      <vt:lpstr>Wingdings</vt:lpstr>
      <vt:lpstr>1_Personalizza struttura</vt:lpstr>
      <vt:lpstr>Diapositiva think-cell</vt:lpstr>
      <vt:lpstr>Presentazione standard di PowerPoint</vt:lpstr>
      <vt:lpstr>Perché i-LOG ?</vt:lpstr>
      <vt:lpstr>Come portiamo valore alle aziende</vt:lpstr>
      <vt:lpstr>Presentazione standard di PowerPoint</vt:lpstr>
      <vt:lpstr>Presentazione standard di PowerPoint</vt:lpstr>
      <vt:lpstr>Osservatorio per il monitoraggio della Legge di Interscambio pallet</vt:lpstr>
      <vt:lpstr>Il ciclo di riutilizzo di un pallet EPAL (sino al 05/12/2025)</vt:lpstr>
      <vt:lpstr>Traccia dell’intervista con gli utilizzatori</vt:lpstr>
      <vt:lpstr>Alcune evidenze riscontrate (da gennaio 2026)</vt:lpstr>
      <vt:lpstr>Alcune evidenze riscontrate (da gennaio 2026)</vt:lpstr>
      <vt:lpstr>Alcune evidenze riscontrate (da gennaio 2026)</vt:lpstr>
      <vt:lpstr>Alcune evidenze riscontrate (da gennaio 2026)</vt:lpstr>
      <vt:lpstr>Alcune evidenze riscontrate (da gennaio 2026)</vt:lpstr>
      <vt:lpstr>Contattateci per dubbi, domande o richieste di intervista</vt:lpstr>
      <vt:lpstr>Principali Dubbi emersi dai Mittenti</vt:lpstr>
      <vt:lpstr>Principali Dubbi emersi dai Mittenti</vt:lpstr>
      <vt:lpstr>Principali Dubbi emersi: Destinatari</vt:lpstr>
      <vt:lpstr>Principali Dubbi emersi: Destinatari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Mario Fontanella Pisa</dc:creator>
  <cp:lastModifiedBy>Fabrizio Dallari</cp:lastModifiedBy>
  <cp:revision>11</cp:revision>
  <dcterms:created xsi:type="dcterms:W3CDTF">2022-07-06T12:22:21Z</dcterms:created>
  <dcterms:modified xsi:type="dcterms:W3CDTF">2026-04-08T17:36:57Z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0x01010066CBDA17B2B5FC4FAE5290334A76DA2B</vt:lpwstr>
  </property>
</Properties>
</file>